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Garamond"/>
      <p:regular r:id="rId20"/>
      <p:bold r:id="rId21"/>
      <p:italic r:id="rId22"/>
      <p:boldItalic r:id="rId23"/>
    </p:embeddedFont>
    <p:embeddedFont>
      <p:font typeface="Tahoma"/>
      <p:regular r:id="rId24"/>
      <p:bold r:id="rId25"/>
    </p:embeddedFon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0" roundtripDataSignature="AMtx7miNhIWL+yYOHiAttKJaUD8+f9jK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regular.fntdata"/><Relationship Id="rId22" Type="http://schemas.openxmlformats.org/officeDocument/2006/relationships/font" Target="fonts/Garamond-italic.fntdata"/><Relationship Id="rId21" Type="http://schemas.openxmlformats.org/officeDocument/2006/relationships/font" Target="fonts/Garamond-bold.fntdata"/><Relationship Id="rId24" Type="http://schemas.openxmlformats.org/officeDocument/2006/relationships/font" Target="fonts/Tahoma-regular.fntdata"/><Relationship Id="rId23" Type="http://schemas.openxmlformats.org/officeDocument/2006/relationships/font" Target="fonts/Garamon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font" Target="fonts/Tahoma-bold.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M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MA"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701e2f77e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 name="Google Shape;148;g21701e2f77e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701e2f77e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g21701e2f77e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701e2f77e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2" name="Google Shape;162;g21701e2f77e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701e2f77e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0" name="Google Shape;170;g21701e2f77e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701e2f77e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g21701e2f77e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701e2f77e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 name="Google Shape;99;g21701e2f77e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701e2f77e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g21701e2f77e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701e2f77e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g21701e2f77e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701e2f77e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g21701e2f77e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701e2f77e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 name="Google Shape;127;g21701e2f77e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701e2f77e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 name="Google Shape;134;g21701e2f77e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701e2f77e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1" name="Google Shape;141;g21701e2f77e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16"/>
          <p:cNvSpPr/>
          <p:nvPr/>
        </p:nvSpPr>
        <p:spPr>
          <a:xfrm>
            <a:off x="457200" y="1123950"/>
            <a:ext cx="8229600" cy="9144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8" name="Google Shape;18;p16"/>
          <p:cNvCxnSpPr/>
          <p:nvPr/>
        </p:nvCxnSpPr>
        <p:spPr>
          <a:xfrm>
            <a:off x="457200" y="3371850"/>
            <a:ext cx="8229600" cy="0"/>
          </a:xfrm>
          <a:prstGeom prst="straightConnector1">
            <a:avLst/>
          </a:prstGeom>
          <a:noFill/>
          <a:ln cap="flat" cmpd="sng" w="19050">
            <a:solidFill>
              <a:schemeClr val="accent1"/>
            </a:solidFill>
            <a:prstDash val="solid"/>
            <a:round/>
            <a:headEnd len="med" w="med" type="none"/>
            <a:tailEnd len="med" w="med" type="none"/>
          </a:ln>
        </p:spPr>
      </p:cxnSp>
      <p:cxnSp>
        <p:nvCxnSpPr>
          <p:cNvPr id="19" name="Google Shape;19;p16"/>
          <p:cNvCxnSpPr/>
          <p:nvPr/>
        </p:nvCxnSpPr>
        <p:spPr>
          <a:xfrm>
            <a:off x="8686800" y="2457450"/>
            <a:ext cx="0" cy="914400"/>
          </a:xfrm>
          <a:prstGeom prst="straightConnector1">
            <a:avLst/>
          </a:prstGeom>
          <a:noFill/>
          <a:ln cap="flat" cmpd="sng" w="25400">
            <a:solidFill>
              <a:schemeClr val="accent1"/>
            </a:solidFill>
            <a:prstDash val="solid"/>
            <a:round/>
            <a:headEnd len="med" w="med" type="none"/>
            <a:tailEnd len="med" w="med" type="none"/>
          </a:ln>
        </p:spPr>
      </p:cxnSp>
      <p:sp>
        <p:nvSpPr>
          <p:cNvPr id="20" name="Google Shape;20;p16"/>
          <p:cNvSpPr txBox="1"/>
          <p:nvPr>
            <p:ph type="ctrTitle"/>
          </p:nvPr>
        </p:nvSpPr>
        <p:spPr>
          <a:xfrm>
            <a:off x="685800" y="1524000"/>
            <a:ext cx="7924800" cy="1752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 type="subTitle"/>
          </p:nvPr>
        </p:nvSpPr>
        <p:spPr>
          <a:xfrm>
            <a:off x="685800" y="3581400"/>
            <a:ext cx="78486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156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p:txBody>
      </p:sp>
      <p:sp>
        <p:nvSpPr>
          <p:cNvPr id="22" name="Google Shape;22;p16"/>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000000"/>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16"/>
          <p:cNvSpPr txBox="1"/>
          <p:nvPr>
            <p:ph idx="11" type="ft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200" u="none" cap="none" strike="noStrike">
                <a:solidFill>
                  <a:srgbClr val="000000"/>
                </a:solidFill>
                <a:latin typeface="Garamond"/>
                <a:ea typeface="Garamond"/>
                <a:cs typeface="Garamond"/>
                <a:sym typeface="Garamond"/>
              </a:defRPr>
            </a:lvl1pPr>
            <a:lvl2pPr indent="0" lvl="1" marL="0" marR="0" algn="r">
              <a:spcBef>
                <a:spcPts val="0"/>
              </a:spcBef>
              <a:spcAft>
                <a:spcPts val="0"/>
              </a:spcAft>
              <a:buNone/>
              <a:defRPr b="0" i="0" sz="1200" u="none" cap="none" strike="noStrike">
                <a:solidFill>
                  <a:srgbClr val="000000"/>
                </a:solidFill>
                <a:latin typeface="Garamond"/>
                <a:ea typeface="Garamond"/>
                <a:cs typeface="Garamond"/>
                <a:sym typeface="Garamond"/>
              </a:defRPr>
            </a:lvl2pPr>
            <a:lvl3pPr indent="0" lvl="2" marL="0" marR="0" algn="r">
              <a:spcBef>
                <a:spcPts val="0"/>
              </a:spcBef>
              <a:spcAft>
                <a:spcPts val="0"/>
              </a:spcAft>
              <a:buNone/>
              <a:defRPr b="0" i="0" sz="1200" u="none" cap="none" strike="noStrike">
                <a:solidFill>
                  <a:srgbClr val="000000"/>
                </a:solidFill>
                <a:latin typeface="Garamond"/>
                <a:ea typeface="Garamond"/>
                <a:cs typeface="Garamond"/>
                <a:sym typeface="Garamond"/>
              </a:defRPr>
            </a:lvl3pPr>
            <a:lvl4pPr indent="0" lvl="3" marL="0" marR="0" algn="r">
              <a:spcBef>
                <a:spcPts val="0"/>
              </a:spcBef>
              <a:spcAft>
                <a:spcPts val="0"/>
              </a:spcAft>
              <a:buNone/>
              <a:defRPr b="0" i="0" sz="1200" u="none" cap="none" strike="noStrike">
                <a:solidFill>
                  <a:srgbClr val="000000"/>
                </a:solidFill>
                <a:latin typeface="Garamond"/>
                <a:ea typeface="Garamond"/>
                <a:cs typeface="Garamond"/>
                <a:sym typeface="Garamond"/>
              </a:defRPr>
            </a:lvl4pPr>
            <a:lvl5pPr indent="0" lvl="4" marL="0" marR="0" algn="r">
              <a:spcBef>
                <a:spcPts val="0"/>
              </a:spcBef>
              <a:spcAft>
                <a:spcPts val="0"/>
              </a:spcAft>
              <a:buNone/>
              <a:defRPr b="0" i="0" sz="1200" u="none" cap="none" strike="noStrike">
                <a:solidFill>
                  <a:srgbClr val="000000"/>
                </a:solidFill>
                <a:latin typeface="Garamond"/>
                <a:ea typeface="Garamond"/>
                <a:cs typeface="Garamond"/>
                <a:sym typeface="Garamond"/>
              </a:defRPr>
            </a:lvl5pPr>
            <a:lvl6pPr indent="0" lvl="5" marL="0" marR="0" algn="r">
              <a:spcBef>
                <a:spcPts val="0"/>
              </a:spcBef>
              <a:spcAft>
                <a:spcPts val="0"/>
              </a:spcAft>
              <a:buNone/>
              <a:defRPr b="0" i="0" sz="1200" u="none" cap="none" strike="noStrike">
                <a:solidFill>
                  <a:srgbClr val="000000"/>
                </a:solidFill>
                <a:latin typeface="Garamond"/>
                <a:ea typeface="Garamond"/>
                <a:cs typeface="Garamond"/>
                <a:sym typeface="Garamond"/>
              </a:defRPr>
            </a:lvl6pPr>
            <a:lvl7pPr indent="0" lvl="6" marL="0" marR="0" algn="r">
              <a:spcBef>
                <a:spcPts val="0"/>
              </a:spcBef>
              <a:spcAft>
                <a:spcPts val="0"/>
              </a:spcAft>
              <a:buNone/>
              <a:defRPr b="0" i="0" sz="1200" u="none" cap="none" strike="noStrike">
                <a:solidFill>
                  <a:srgbClr val="000000"/>
                </a:solidFill>
                <a:latin typeface="Garamond"/>
                <a:ea typeface="Garamond"/>
                <a:cs typeface="Garamond"/>
                <a:sym typeface="Garamond"/>
              </a:defRPr>
            </a:lvl7pPr>
            <a:lvl8pPr indent="0" lvl="7" marL="0" marR="0" algn="r">
              <a:spcBef>
                <a:spcPts val="0"/>
              </a:spcBef>
              <a:spcAft>
                <a:spcPts val="0"/>
              </a:spcAft>
              <a:buNone/>
              <a:defRPr b="0" i="0" sz="1200" u="none" cap="none" strike="noStrike">
                <a:solidFill>
                  <a:srgbClr val="000000"/>
                </a:solidFill>
                <a:latin typeface="Garamond"/>
                <a:ea typeface="Garamond"/>
                <a:cs typeface="Garamond"/>
                <a:sym typeface="Garamond"/>
              </a:defRPr>
            </a:lvl8pPr>
            <a:lvl9pPr indent="0" lvl="8" marL="0" marR="0" algn="r">
              <a:spcBef>
                <a:spcPts val="0"/>
              </a:spcBef>
              <a:spcAft>
                <a:spcPts val="0"/>
              </a:spcAft>
              <a:buNone/>
              <a:defRPr b="0" i="0" sz="1200" u="none" cap="none" strike="noStrik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 type="body"/>
          </p:nvPr>
        </p:nvSpPr>
        <p:spPr>
          <a:xfrm rot="5400000">
            <a:off x="1916113" y="-788987"/>
            <a:ext cx="5235575" cy="86106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297180" lvl="1" marL="914400" algn="l">
              <a:spcBef>
                <a:spcPts val="360"/>
              </a:spcBef>
              <a:spcAft>
                <a:spcPts val="0"/>
              </a:spcAft>
              <a:buSzPts val="108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14325" lvl="4" marL="2286000" algn="l">
              <a:spcBef>
                <a:spcPts val="36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71" name="Google Shape;71;p2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600">
                <a:solidFill>
                  <a:srgbClr val="000000"/>
                </a:solidFill>
                <a:latin typeface="Garamond"/>
                <a:ea typeface="Garamond"/>
                <a:cs typeface="Garamond"/>
                <a:sym typeface="Garamond"/>
              </a:defRPr>
            </a:lvl1pPr>
            <a:lvl2pPr indent="0" lvl="1" marL="0" marR="0" algn="r">
              <a:spcBef>
                <a:spcPts val="0"/>
              </a:spcBef>
              <a:spcAft>
                <a:spcPts val="0"/>
              </a:spcAft>
              <a:buNone/>
              <a:defRPr sz="1600">
                <a:solidFill>
                  <a:srgbClr val="000000"/>
                </a:solidFill>
                <a:latin typeface="Garamond"/>
                <a:ea typeface="Garamond"/>
                <a:cs typeface="Garamond"/>
                <a:sym typeface="Garamond"/>
              </a:defRPr>
            </a:lvl2pPr>
            <a:lvl3pPr indent="0" lvl="2" marL="0" marR="0" algn="r">
              <a:spcBef>
                <a:spcPts val="0"/>
              </a:spcBef>
              <a:spcAft>
                <a:spcPts val="0"/>
              </a:spcAft>
              <a:buNone/>
              <a:defRPr sz="1600">
                <a:solidFill>
                  <a:srgbClr val="000000"/>
                </a:solidFill>
                <a:latin typeface="Garamond"/>
                <a:ea typeface="Garamond"/>
                <a:cs typeface="Garamond"/>
                <a:sym typeface="Garamond"/>
              </a:defRPr>
            </a:lvl3pPr>
            <a:lvl4pPr indent="0" lvl="3" marL="0" marR="0" algn="r">
              <a:spcBef>
                <a:spcPts val="0"/>
              </a:spcBef>
              <a:spcAft>
                <a:spcPts val="0"/>
              </a:spcAft>
              <a:buNone/>
              <a:defRPr sz="1600">
                <a:solidFill>
                  <a:srgbClr val="000000"/>
                </a:solidFill>
                <a:latin typeface="Garamond"/>
                <a:ea typeface="Garamond"/>
                <a:cs typeface="Garamond"/>
                <a:sym typeface="Garamond"/>
              </a:defRPr>
            </a:lvl4pPr>
            <a:lvl5pPr indent="0" lvl="4" marL="0" marR="0" algn="r">
              <a:spcBef>
                <a:spcPts val="0"/>
              </a:spcBef>
              <a:spcAft>
                <a:spcPts val="0"/>
              </a:spcAft>
              <a:buNone/>
              <a:defRPr sz="1600">
                <a:solidFill>
                  <a:srgbClr val="000000"/>
                </a:solidFill>
                <a:latin typeface="Garamond"/>
                <a:ea typeface="Garamond"/>
                <a:cs typeface="Garamond"/>
                <a:sym typeface="Garamond"/>
              </a:defRPr>
            </a:lvl5pPr>
            <a:lvl6pPr indent="0" lvl="5" marL="0" marR="0" algn="r">
              <a:spcBef>
                <a:spcPts val="0"/>
              </a:spcBef>
              <a:spcAft>
                <a:spcPts val="0"/>
              </a:spcAft>
              <a:buNone/>
              <a:defRPr sz="1600">
                <a:solidFill>
                  <a:srgbClr val="000000"/>
                </a:solidFill>
                <a:latin typeface="Garamond"/>
                <a:ea typeface="Garamond"/>
                <a:cs typeface="Garamond"/>
                <a:sym typeface="Garamond"/>
              </a:defRPr>
            </a:lvl6pPr>
            <a:lvl7pPr indent="0" lvl="6" marL="0" marR="0" algn="r">
              <a:spcBef>
                <a:spcPts val="0"/>
              </a:spcBef>
              <a:spcAft>
                <a:spcPts val="0"/>
              </a:spcAft>
              <a:buNone/>
              <a:defRPr sz="1600">
                <a:solidFill>
                  <a:srgbClr val="000000"/>
                </a:solidFill>
                <a:latin typeface="Garamond"/>
                <a:ea typeface="Garamond"/>
                <a:cs typeface="Garamond"/>
                <a:sym typeface="Garamond"/>
              </a:defRPr>
            </a:lvl7pPr>
            <a:lvl8pPr indent="0" lvl="7" marL="0" marR="0" algn="r">
              <a:spcBef>
                <a:spcPts val="0"/>
              </a:spcBef>
              <a:spcAft>
                <a:spcPts val="0"/>
              </a:spcAft>
              <a:buNone/>
              <a:defRPr sz="1600">
                <a:solidFill>
                  <a:srgbClr val="000000"/>
                </a:solidFill>
                <a:latin typeface="Garamond"/>
                <a:ea typeface="Garamond"/>
                <a:cs typeface="Garamond"/>
                <a:sym typeface="Garamond"/>
              </a:defRPr>
            </a:lvl8pPr>
            <a:lvl9pPr indent="0" lvl="8" marL="0" marR="0" algn="r">
              <a:spcBef>
                <a:spcPts val="0"/>
              </a:spcBef>
              <a:spcAft>
                <a:spcPts val="0"/>
              </a:spcAft>
              <a:buNone/>
              <a:defRPr sz="1600">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26"/>
          <p:cNvSpPr txBox="1"/>
          <p:nvPr>
            <p:ph type="title"/>
          </p:nvPr>
        </p:nvSpPr>
        <p:spPr>
          <a:xfrm rot="5400000">
            <a:off x="4714875" y="2124075"/>
            <a:ext cx="6096000" cy="21526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 type="body"/>
          </p:nvPr>
        </p:nvSpPr>
        <p:spPr>
          <a:xfrm rot="5400000">
            <a:off x="333375" y="47625"/>
            <a:ext cx="6096000" cy="630555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297180" lvl="1" marL="914400" algn="l">
              <a:spcBef>
                <a:spcPts val="360"/>
              </a:spcBef>
              <a:spcAft>
                <a:spcPts val="0"/>
              </a:spcAft>
              <a:buSzPts val="108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14325" lvl="4" marL="2286000" algn="l">
              <a:spcBef>
                <a:spcPts val="36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76" name="Google Shape;76;p2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600">
                <a:solidFill>
                  <a:srgbClr val="000000"/>
                </a:solidFill>
                <a:latin typeface="Garamond"/>
                <a:ea typeface="Garamond"/>
                <a:cs typeface="Garamond"/>
                <a:sym typeface="Garamond"/>
              </a:defRPr>
            </a:lvl1pPr>
            <a:lvl2pPr indent="0" lvl="1" marL="0" marR="0" algn="r">
              <a:spcBef>
                <a:spcPts val="0"/>
              </a:spcBef>
              <a:spcAft>
                <a:spcPts val="0"/>
              </a:spcAft>
              <a:buNone/>
              <a:defRPr sz="1600">
                <a:solidFill>
                  <a:srgbClr val="000000"/>
                </a:solidFill>
                <a:latin typeface="Garamond"/>
                <a:ea typeface="Garamond"/>
                <a:cs typeface="Garamond"/>
                <a:sym typeface="Garamond"/>
              </a:defRPr>
            </a:lvl2pPr>
            <a:lvl3pPr indent="0" lvl="2" marL="0" marR="0" algn="r">
              <a:spcBef>
                <a:spcPts val="0"/>
              </a:spcBef>
              <a:spcAft>
                <a:spcPts val="0"/>
              </a:spcAft>
              <a:buNone/>
              <a:defRPr sz="1600">
                <a:solidFill>
                  <a:srgbClr val="000000"/>
                </a:solidFill>
                <a:latin typeface="Garamond"/>
                <a:ea typeface="Garamond"/>
                <a:cs typeface="Garamond"/>
                <a:sym typeface="Garamond"/>
              </a:defRPr>
            </a:lvl3pPr>
            <a:lvl4pPr indent="0" lvl="3" marL="0" marR="0" algn="r">
              <a:spcBef>
                <a:spcPts val="0"/>
              </a:spcBef>
              <a:spcAft>
                <a:spcPts val="0"/>
              </a:spcAft>
              <a:buNone/>
              <a:defRPr sz="1600">
                <a:solidFill>
                  <a:srgbClr val="000000"/>
                </a:solidFill>
                <a:latin typeface="Garamond"/>
                <a:ea typeface="Garamond"/>
                <a:cs typeface="Garamond"/>
                <a:sym typeface="Garamond"/>
              </a:defRPr>
            </a:lvl4pPr>
            <a:lvl5pPr indent="0" lvl="4" marL="0" marR="0" algn="r">
              <a:spcBef>
                <a:spcPts val="0"/>
              </a:spcBef>
              <a:spcAft>
                <a:spcPts val="0"/>
              </a:spcAft>
              <a:buNone/>
              <a:defRPr sz="1600">
                <a:solidFill>
                  <a:srgbClr val="000000"/>
                </a:solidFill>
                <a:latin typeface="Garamond"/>
                <a:ea typeface="Garamond"/>
                <a:cs typeface="Garamond"/>
                <a:sym typeface="Garamond"/>
              </a:defRPr>
            </a:lvl5pPr>
            <a:lvl6pPr indent="0" lvl="5" marL="0" marR="0" algn="r">
              <a:spcBef>
                <a:spcPts val="0"/>
              </a:spcBef>
              <a:spcAft>
                <a:spcPts val="0"/>
              </a:spcAft>
              <a:buNone/>
              <a:defRPr sz="1600">
                <a:solidFill>
                  <a:srgbClr val="000000"/>
                </a:solidFill>
                <a:latin typeface="Garamond"/>
                <a:ea typeface="Garamond"/>
                <a:cs typeface="Garamond"/>
                <a:sym typeface="Garamond"/>
              </a:defRPr>
            </a:lvl6pPr>
            <a:lvl7pPr indent="0" lvl="6" marL="0" marR="0" algn="r">
              <a:spcBef>
                <a:spcPts val="0"/>
              </a:spcBef>
              <a:spcAft>
                <a:spcPts val="0"/>
              </a:spcAft>
              <a:buNone/>
              <a:defRPr sz="1600">
                <a:solidFill>
                  <a:srgbClr val="000000"/>
                </a:solidFill>
                <a:latin typeface="Garamond"/>
                <a:ea typeface="Garamond"/>
                <a:cs typeface="Garamond"/>
                <a:sym typeface="Garamond"/>
              </a:defRPr>
            </a:lvl7pPr>
            <a:lvl8pPr indent="0" lvl="7" marL="0" marR="0" algn="r">
              <a:spcBef>
                <a:spcPts val="0"/>
              </a:spcBef>
              <a:spcAft>
                <a:spcPts val="0"/>
              </a:spcAft>
              <a:buNone/>
              <a:defRPr sz="1600">
                <a:solidFill>
                  <a:srgbClr val="000000"/>
                </a:solidFill>
                <a:latin typeface="Garamond"/>
                <a:ea typeface="Garamond"/>
                <a:cs typeface="Garamond"/>
                <a:sym typeface="Garamond"/>
              </a:defRPr>
            </a:lvl8pPr>
            <a:lvl9pPr indent="0" lvl="8" marL="0" marR="0" algn="r">
              <a:spcBef>
                <a:spcPts val="0"/>
              </a:spcBef>
              <a:spcAft>
                <a:spcPts val="0"/>
              </a:spcAft>
              <a:buNone/>
              <a:defRPr sz="1600">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78" name="Shape 78"/>
        <p:cNvGrpSpPr/>
        <p:nvPr/>
      </p:nvGrpSpPr>
      <p:grpSpPr>
        <a:xfrm>
          <a:off x="0" y="0"/>
          <a:ext cx="0" cy="0"/>
          <a:chOff x="0" y="0"/>
          <a:chExt cx="0" cy="0"/>
        </a:xfrm>
      </p:grpSpPr>
      <p:sp>
        <p:nvSpPr>
          <p:cNvPr id="79" name="Google Shape;79;p27"/>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p:nvPr>
            <p:ph idx="2" type="clipArt"/>
          </p:nvPr>
        </p:nvSpPr>
        <p:spPr>
          <a:xfrm>
            <a:off x="228600" y="1371600"/>
            <a:ext cx="4229100" cy="4876800"/>
          </a:xfrm>
          <a:prstGeom prst="rect">
            <a:avLst/>
          </a:prstGeom>
          <a:noFill/>
          <a:ln>
            <a:noFill/>
          </a:ln>
        </p:spPr>
      </p:sp>
      <p:sp>
        <p:nvSpPr>
          <p:cNvPr id="81" name="Google Shape;81;p27"/>
          <p:cNvSpPr txBox="1"/>
          <p:nvPr>
            <p:ph idx="1" type="body"/>
          </p:nvPr>
        </p:nvSpPr>
        <p:spPr>
          <a:xfrm>
            <a:off x="4610100" y="1371600"/>
            <a:ext cx="4229100" cy="48768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297180" lvl="1" marL="914400" algn="l">
              <a:spcBef>
                <a:spcPts val="360"/>
              </a:spcBef>
              <a:spcAft>
                <a:spcPts val="0"/>
              </a:spcAft>
              <a:buSzPts val="108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14325" lvl="4" marL="2286000" algn="l">
              <a:spcBef>
                <a:spcPts val="36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82" name="Google Shape;82;p2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600">
                <a:solidFill>
                  <a:srgbClr val="000000"/>
                </a:solidFill>
                <a:latin typeface="Garamond"/>
                <a:ea typeface="Garamond"/>
                <a:cs typeface="Garamond"/>
                <a:sym typeface="Garamond"/>
              </a:defRPr>
            </a:lvl1pPr>
            <a:lvl2pPr indent="0" lvl="1" marL="0" marR="0" algn="r">
              <a:spcBef>
                <a:spcPts val="0"/>
              </a:spcBef>
              <a:spcAft>
                <a:spcPts val="0"/>
              </a:spcAft>
              <a:buNone/>
              <a:defRPr sz="1600">
                <a:solidFill>
                  <a:srgbClr val="000000"/>
                </a:solidFill>
                <a:latin typeface="Garamond"/>
                <a:ea typeface="Garamond"/>
                <a:cs typeface="Garamond"/>
                <a:sym typeface="Garamond"/>
              </a:defRPr>
            </a:lvl2pPr>
            <a:lvl3pPr indent="0" lvl="2" marL="0" marR="0" algn="r">
              <a:spcBef>
                <a:spcPts val="0"/>
              </a:spcBef>
              <a:spcAft>
                <a:spcPts val="0"/>
              </a:spcAft>
              <a:buNone/>
              <a:defRPr sz="1600">
                <a:solidFill>
                  <a:srgbClr val="000000"/>
                </a:solidFill>
                <a:latin typeface="Garamond"/>
                <a:ea typeface="Garamond"/>
                <a:cs typeface="Garamond"/>
                <a:sym typeface="Garamond"/>
              </a:defRPr>
            </a:lvl3pPr>
            <a:lvl4pPr indent="0" lvl="3" marL="0" marR="0" algn="r">
              <a:spcBef>
                <a:spcPts val="0"/>
              </a:spcBef>
              <a:spcAft>
                <a:spcPts val="0"/>
              </a:spcAft>
              <a:buNone/>
              <a:defRPr sz="1600">
                <a:solidFill>
                  <a:srgbClr val="000000"/>
                </a:solidFill>
                <a:latin typeface="Garamond"/>
                <a:ea typeface="Garamond"/>
                <a:cs typeface="Garamond"/>
                <a:sym typeface="Garamond"/>
              </a:defRPr>
            </a:lvl4pPr>
            <a:lvl5pPr indent="0" lvl="4" marL="0" marR="0" algn="r">
              <a:spcBef>
                <a:spcPts val="0"/>
              </a:spcBef>
              <a:spcAft>
                <a:spcPts val="0"/>
              </a:spcAft>
              <a:buNone/>
              <a:defRPr sz="1600">
                <a:solidFill>
                  <a:srgbClr val="000000"/>
                </a:solidFill>
                <a:latin typeface="Garamond"/>
                <a:ea typeface="Garamond"/>
                <a:cs typeface="Garamond"/>
                <a:sym typeface="Garamond"/>
              </a:defRPr>
            </a:lvl5pPr>
            <a:lvl6pPr indent="0" lvl="5" marL="0" marR="0" algn="r">
              <a:spcBef>
                <a:spcPts val="0"/>
              </a:spcBef>
              <a:spcAft>
                <a:spcPts val="0"/>
              </a:spcAft>
              <a:buNone/>
              <a:defRPr sz="1600">
                <a:solidFill>
                  <a:srgbClr val="000000"/>
                </a:solidFill>
                <a:latin typeface="Garamond"/>
                <a:ea typeface="Garamond"/>
                <a:cs typeface="Garamond"/>
                <a:sym typeface="Garamond"/>
              </a:defRPr>
            </a:lvl6pPr>
            <a:lvl7pPr indent="0" lvl="6" marL="0" marR="0" algn="r">
              <a:spcBef>
                <a:spcPts val="0"/>
              </a:spcBef>
              <a:spcAft>
                <a:spcPts val="0"/>
              </a:spcAft>
              <a:buNone/>
              <a:defRPr sz="1600">
                <a:solidFill>
                  <a:srgbClr val="000000"/>
                </a:solidFill>
                <a:latin typeface="Garamond"/>
                <a:ea typeface="Garamond"/>
                <a:cs typeface="Garamond"/>
                <a:sym typeface="Garamond"/>
              </a:defRPr>
            </a:lvl7pPr>
            <a:lvl8pPr indent="0" lvl="7" marL="0" marR="0" algn="r">
              <a:spcBef>
                <a:spcPts val="0"/>
              </a:spcBef>
              <a:spcAft>
                <a:spcPts val="0"/>
              </a:spcAft>
              <a:buNone/>
              <a:defRPr sz="1600">
                <a:solidFill>
                  <a:srgbClr val="000000"/>
                </a:solidFill>
                <a:latin typeface="Garamond"/>
                <a:ea typeface="Garamond"/>
                <a:cs typeface="Garamond"/>
                <a:sym typeface="Garamond"/>
              </a:defRPr>
            </a:lvl8pPr>
            <a:lvl9pPr indent="0" lvl="8" marL="0" marR="0" algn="r">
              <a:spcBef>
                <a:spcPts val="0"/>
              </a:spcBef>
              <a:spcAft>
                <a:spcPts val="0"/>
              </a:spcAft>
              <a:buNone/>
              <a:defRPr sz="1600">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 type="body"/>
          </p:nvPr>
        </p:nvSpPr>
        <p:spPr>
          <a:xfrm>
            <a:off x="228600" y="997527"/>
            <a:ext cx="8610600" cy="5193723"/>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297180" lvl="1" marL="914400" algn="l">
              <a:spcBef>
                <a:spcPts val="360"/>
              </a:spcBef>
              <a:spcAft>
                <a:spcPts val="0"/>
              </a:spcAft>
              <a:buSzPts val="108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14325" lvl="4" marL="2286000" algn="l">
              <a:spcBef>
                <a:spcPts val="36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28" name="Google Shape;28;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600">
                <a:solidFill>
                  <a:srgbClr val="000000"/>
                </a:solidFill>
                <a:latin typeface="Garamond"/>
                <a:ea typeface="Garamond"/>
                <a:cs typeface="Garamond"/>
                <a:sym typeface="Garamond"/>
              </a:defRPr>
            </a:lvl1pPr>
            <a:lvl2pPr indent="0" lvl="1" marL="0" marR="0" algn="r">
              <a:spcBef>
                <a:spcPts val="0"/>
              </a:spcBef>
              <a:spcAft>
                <a:spcPts val="0"/>
              </a:spcAft>
              <a:buNone/>
              <a:defRPr sz="1600">
                <a:solidFill>
                  <a:srgbClr val="000000"/>
                </a:solidFill>
                <a:latin typeface="Garamond"/>
                <a:ea typeface="Garamond"/>
                <a:cs typeface="Garamond"/>
                <a:sym typeface="Garamond"/>
              </a:defRPr>
            </a:lvl2pPr>
            <a:lvl3pPr indent="0" lvl="2" marL="0" marR="0" algn="r">
              <a:spcBef>
                <a:spcPts val="0"/>
              </a:spcBef>
              <a:spcAft>
                <a:spcPts val="0"/>
              </a:spcAft>
              <a:buNone/>
              <a:defRPr sz="1600">
                <a:solidFill>
                  <a:srgbClr val="000000"/>
                </a:solidFill>
                <a:latin typeface="Garamond"/>
                <a:ea typeface="Garamond"/>
                <a:cs typeface="Garamond"/>
                <a:sym typeface="Garamond"/>
              </a:defRPr>
            </a:lvl3pPr>
            <a:lvl4pPr indent="0" lvl="3" marL="0" marR="0" algn="r">
              <a:spcBef>
                <a:spcPts val="0"/>
              </a:spcBef>
              <a:spcAft>
                <a:spcPts val="0"/>
              </a:spcAft>
              <a:buNone/>
              <a:defRPr sz="1600">
                <a:solidFill>
                  <a:srgbClr val="000000"/>
                </a:solidFill>
                <a:latin typeface="Garamond"/>
                <a:ea typeface="Garamond"/>
                <a:cs typeface="Garamond"/>
                <a:sym typeface="Garamond"/>
              </a:defRPr>
            </a:lvl4pPr>
            <a:lvl5pPr indent="0" lvl="4" marL="0" marR="0" algn="r">
              <a:spcBef>
                <a:spcPts val="0"/>
              </a:spcBef>
              <a:spcAft>
                <a:spcPts val="0"/>
              </a:spcAft>
              <a:buNone/>
              <a:defRPr sz="1600">
                <a:solidFill>
                  <a:srgbClr val="000000"/>
                </a:solidFill>
                <a:latin typeface="Garamond"/>
                <a:ea typeface="Garamond"/>
                <a:cs typeface="Garamond"/>
                <a:sym typeface="Garamond"/>
              </a:defRPr>
            </a:lvl5pPr>
            <a:lvl6pPr indent="0" lvl="5" marL="0" marR="0" algn="r">
              <a:spcBef>
                <a:spcPts val="0"/>
              </a:spcBef>
              <a:spcAft>
                <a:spcPts val="0"/>
              </a:spcAft>
              <a:buNone/>
              <a:defRPr sz="1600">
                <a:solidFill>
                  <a:srgbClr val="000000"/>
                </a:solidFill>
                <a:latin typeface="Garamond"/>
                <a:ea typeface="Garamond"/>
                <a:cs typeface="Garamond"/>
                <a:sym typeface="Garamond"/>
              </a:defRPr>
            </a:lvl6pPr>
            <a:lvl7pPr indent="0" lvl="6" marL="0" marR="0" algn="r">
              <a:spcBef>
                <a:spcPts val="0"/>
              </a:spcBef>
              <a:spcAft>
                <a:spcPts val="0"/>
              </a:spcAft>
              <a:buNone/>
              <a:defRPr sz="1600">
                <a:solidFill>
                  <a:srgbClr val="000000"/>
                </a:solidFill>
                <a:latin typeface="Garamond"/>
                <a:ea typeface="Garamond"/>
                <a:cs typeface="Garamond"/>
                <a:sym typeface="Garamond"/>
              </a:defRPr>
            </a:lvl7pPr>
            <a:lvl8pPr indent="0" lvl="7" marL="0" marR="0" algn="r">
              <a:spcBef>
                <a:spcPts val="0"/>
              </a:spcBef>
              <a:spcAft>
                <a:spcPts val="0"/>
              </a:spcAft>
              <a:buNone/>
              <a:defRPr sz="1600">
                <a:solidFill>
                  <a:srgbClr val="000000"/>
                </a:solidFill>
                <a:latin typeface="Garamond"/>
                <a:ea typeface="Garamond"/>
                <a:cs typeface="Garamond"/>
                <a:sym typeface="Garamond"/>
              </a:defRPr>
            </a:lvl8pPr>
            <a:lvl9pPr indent="0" lvl="8" marL="0" marR="0" algn="r">
              <a:spcBef>
                <a:spcPts val="0"/>
              </a:spcBef>
              <a:spcAft>
                <a:spcPts val="0"/>
              </a:spcAft>
              <a:buNone/>
              <a:defRPr sz="1600">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300"/>
              <a:buNone/>
              <a:defRPr sz="2000"/>
            </a:lvl1pPr>
            <a:lvl2pPr indent="-228600" lvl="1" marL="914400" algn="l">
              <a:spcBef>
                <a:spcPts val="360"/>
              </a:spcBef>
              <a:spcAft>
                <a:spcPts val="0"/>
              </a:spcAft>
              <a:buSzPts val="108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050"/>
              <a:buNone/>
              <a:defRPr sz="1400"/>
            </a:lvl5pPr>
            <a:lvl6pPr indent="-228600" lvl="5" marL="2743200" algn="l">
              <a:spcBef>
                <a:spcPts val="280"/>
              </a:spcBef>
              <a:spcAft>
                <a:spcPts val="0"/>
              </a:spcAft>
              <a:buSzPts val="1050"/>
              <a:buNone/>
              <a:defRPr sz="1400"/>
            </a:lvl6pPr>
            <a:lvl7pPr indent="-228600" lvl="6" marL="3200400" algn="l">
              <a:spcBef>
                <a:spcPts val="280"/>
              </a:spcBef>
              <a:spcAft>
                <a:spcPts val="0"/>
              </a:spcAft>
              <a:buSzPts val="1050"/>
              <a:buNone/>
              <a:defRPr sz="1400"/>
            </a:lvl7pPr>
            <a:lvl8pPr indent="-228600" lvl="7" marL="3657600" algn="l">
              <a:spcBef>
                <a:spcPts val="280"/>
              </a:spcBef>
              <a:spcAft>
                <a:spcPts val="0"/>
              </a:spcAft>
              <a:buSzPts val="1050"/>
              <a:buNone/>
              <a:defRPr sz="1400"/>
            </a:lvl8pPr>
            <a:lvl9pPr indent="-228600" lvl="8" marL="4114800" algn="l">
              <a:spcBef>
                <a:spcPts val="280"/>
              </a:spcBef>
              <a:spcAft>
                <a:spcPts val="0"/>
              </a:spcAft>
              <a:buSzPts val="1050"/>
              <a:buNone/>
              <a:defRPr sz="1400"/>
            </a:lvl9pPr>
          </a:lstStyle>
          <a:p/>
        </p:txBody>
      </p:sp>
      <p:sp>
        <p:nvSpPr>
          <p:cNvPr id="33" name="Google Shape;33;p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600">
                <a:solidFill>
                  <a:srgbClr val="000000"/>
                </a:solidFill>
                <a:latin typeface="Garamond"/>
                <a:ea typeface="Garamond"/>
                <a:cs typeface="Garamond"/>
                <a:sym typeface="Garamond"/>
              </a:defRPr>
            </a:lvl1pPr>
            <a:lvl2pPr indent="0" lvl="1" marL="0" marR="0" algn="r">
              <a:spcBef>
                <a:spcPts val="0"/>
              </a:spcBef>
              <a:spcAft>
                <a:spcPts val="0"/>
              </a:spcAft>
              <a:buNone/>
              <a:defRPr sz="1600">
                <a:solidFill>
                  <a:srgbClr val="000000"/>
                </a:solidFill>
                <a:latin typeface="Garamond"/>
                <a:ea typeface="Garamond"/>
                <a:cs typeface="Garamond"/>
                <a:sym typeface="Garamond"/>
              </a:defRPr>
            </a:lvl2pPr>
            <a:lvl3pPr indent="0" lvl="2" marL="0" marR="0" algn="r">
              <a:spcBef>
                <a:spcPts val="0"/>
              </a:spcBef>
              <a:spcAft>
                <a:spcPts val="0"/>
              </a:spcAft>
              <a:buNone/>
              <a:defRPr sz="1600">
                <a:solidFill>
                  <a:srgbClr val="000000"/>
                </a:solidFill>
                <a:latin typeface="Garamond"/>
                <a:ea typeface="Garamond"/>
                <a:cs typeface="Garamond"/>
                <a:sym typeface="Garamond"/>
              </a:defRPr>
            </a:lvl3pPr>
            <a:lvl4pPr indent="0" lvl="3" marL="0" marR="0" algn="r">
              <a:spcBef>
                <a:spcPts val="0"/>
              </a:spcBef>
              <a:spcAft>
                <a:spcPts val="0"/>
              </a:spcAft>
              <a:buNone/>
              <a:defRPr sz="1600">
                <a:solidFill>
                  <a:srgbClr val="000000"/>
                </a:solidFill>
                <a:latin typeface="Garamond"/>
                <a:ea typeface="Garamond"/>
                <a:cs typeface="Garamond"/>
                <a:sym typeface="Garamond"/>
              </a:defRPr>
            </a:lvl4pPr>
            <a:lvl5pPr indent="0" lvl="4" marL="0" marR="0" algn="r">
              <a:spcBef>
                <a:spcPts val="0"/>
              </a:spcBef>
              <a:spcAft>
                <a:spcPts val="0"/>
              </a:spcAft>
              <a:buNone/>
              <a:defRPr sz="1600">
                <a:solidFill>
                  <a:srgbClr val="000000"/>
                </a:solidFill>
                <a:latin typeface="Garamond"/>
                <a:ea typeface="Garamond"/>
                <a:cs typeface="Garamond"/>
                <a:sym typeface="Garamond"/>
              </a:defRPr>
            </a:lvl5pPr>
            <a:lvl6pPr indent="0" lvl="5" marL="0" marR="0" algn="r">
              <a:spcBef>
                <a:spcPts val="0"/>
              </a:spcBef>
              <a:spcAft>
                <a:spcPts val="0"/>
              </a:spcAft>
              <a:buNone/>
              <a:defRPr sz="1600">
                <a:solidFill>
                  <a:srgbClr val="000000"/>
                </a:solidFill>
                <a:latin typeface="Garamond"/>
                <a:ea typeface="Garamond"/>
                <a:cs typeface="Garamond"/>
                <a:sym typeface="Garamond"/>
              </a:defRPr>
            </a:lvl6pPr>
            <a:lvl7pPr indent="0" lvl="6" marL="0" marR="0" algn="r">
              <a:spcBef>
                <a:spcPts val="0"/>
              </a:spcBef>
              <a:spcAft>
                <a:spcPts val="0"/>
              </a:spcAft>
              <a:buNone/>
              <a:defRPr sz="1600">
                <a:solidFill>
                  <a:srgbClr val="000000"/>
                </a:solidFill>
                <a:latin typeface="Garamond"/>
                <a:ea typeface="Garamond"/>
                <a:cs typeface="Garamond"/>
                <a:sym typeface="Garamond"/>
              </a:defRPr>
            </a:lvl7pPr>
            <a:lvl8pPr indent="0" lvl="7" marL="0" marR="0" algn="r">
              <a:spcBef>
                <a:spcPts val="0"/>
              </a:spcBef>
              <a:spcAft>
                <a:spcPts val="0"/>
              </a:spcAft>
              <a:buNone/>
              <a:defRPr sz="1600">
                <a:solidFill>
                  <a:srgbClr val="000000"/>
                </a:solidFill>
                <a:latin typeface="Garamond"/>
                <a:ea typeface="Garamond"/>
                <a:cs typeface="Garamond"/>
                <a:sym typeface="Garamond"/>
              </a:defRPr>
            </a:lvl8pPr>
            <a:lvl9pPr indent="0" lvl="8" marL="0" marR="0" algn="r">
              <a:spcBef>
                <a:spcPts val="0"/>
              </a:spcBef>
              <a:spcAft>
                <a:spcPts val="0"/>
              </a:spcAft>
              <a:buNone/>
              <a:defRPr sz="1600">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9"/>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 type="body"/>
          </p:nvPr>
        </p:nvSpPr>
        <p:spPr>
          <a:xfrm>
            <a:off x="228600" y="1371600"/>
            <a:ext cx="4229100" cy="4876800"/>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0040" lvl="1" marL="914400" algn="l">
              <a:spcBef>
                <a:spcPts val="480"/>
              </a:spcBef>
              <a:spcAft>
                <a:spcPts val="0"/>
              </a:spcAft>
              <a:buSzPts val="144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14325" lvl="4" marL="2286000" algn="l">
              <a:spcBef>
                <a:spcPts val="36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38" name="Google Shape;38;p19"/>
          <p:cNvSpPr txBox="1"/>
          <p:nvPr>
            <p:ph idx="2" type="body"/>
          </p:nvPr>
        </p:nvSpPr>
        <p:spPr>
          <a:xfrm>
            <a:off x="4610100" y="1371600"/>
            <a:ext cx="4229100" cy="4876800"/>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0040" lvl="1" marL="914400" algn="l">
              <a:spcBef>
                <a:spcPts val="480"/>
              </a:spcBef>
              <a:spcAft>
                <a:spcPts val="0"/>
              </a:spcAft>
              <a:buSzPts val="144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14325" lvl="4" marL="2286000" algn="l">
              <a:spcBef>
                <a:spcPts val="36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39" name="Google Shape;39;p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600">
                <a:solidFill>
                  <a:srgbClr val="000000"/>
                </a:solidFill>
                <a:latin typeface="Garamond"/>
                <a:ea typeface="Garamond"/>
                <a:cs typeface="Garamond"/>
                <a:sym typeface="Garamond"/>
              </a:defRPr>
            </a:lvl1pPr>
            <a:lvl2pPr indent="0" lvl="1" marL="0" marR="0" algn="r">
              <a:spcBef>
                <a:spcPts val="0"/>
              </a:spcBef>
              <a:spcAft>
                <a:spcPts val="0"/>
              </a:spcAft>
              <a:buNone/>
              <a:defRPr sz="1600">
                <a:solidFill>
                  <a:srgbClr val="000000"/>
                </a:solidFill>
                <a:latin typeface="Garamond"/>
                <a:ea typeface="Garamond"/>
                <a:cs typeface="Garamond"/>
                <a:sym typeface="Garamond"/>
              </a:defRPr>
            </a:lvl2pPr>
            <a:lvl3pPr indent="0" lvl="2" marL="0" marR="0" algn="r">
              <a:spcBef>
                <a:spcPts val="0"/>
              </a:spcBef>
              <a:spcAft>
                <a:spcPts val="0"/>
              </a:spcAft>
              <a:buNone/>
              <a:defRPr sz="1600">
                <a:solidFill>
                  <a:srgbClr val="000000"/>
                </a:solidFill>
                <a:latin typeface="Garamond"/>
                <a:ea typeface="Garamond"/>
                <a:cs typeface="Garamond"/>
                <a:sym typeface="Garamond"/>
              </a:defRPr>
            </a:lvl3pPr>
            <a:lvl4pPr indent="0" lvl="3" marL="0" marR="0" algn="r">
              <a:spcBef>
                <a:spcPts val="0"/>
              </a:spcBef>
              <a:spcAft>
                <a:spcPts val="0"/>
              </a:spcAft>
              <a:buNone/>
              <a:defRPr sz="1600">
                <a:solidFill>
                  <a:srgbClr val="000000"/>
                </a:solidFill>
                <a:latin typeface="Garamond"/>
                <a:ea typeface="Garamond"/>
                <a:cs typeface="Garamond"/>
                <a:sym typeface="Garamond"/>
              </a:defRPr>
            </a:lvl4pPr>
            <a:lvl5pPr indent="0" lvl="4" marL="0" marR="0" algn="r">
              <a:spcBef>
                <a:spcPts val="0"/>
              </a:spcBef>
              <a:spcAft>
                <a:spcPts val="0"/>
              </a:spcAft>
              <a:buNone/>
              <a:defRPr sz="1600">
                <a:solidFill>
                  <a:srgbClr val="000000"/>
                </a:solidFill>
                <a:latin typeface="Garamond"/>
                <a:ea typeface="Garamond"/>
                <a:cs typeface="Garamond"/>
                <a:sym typeface="Garamond"/>
              </a:defRPr>
            </a:lvl5pPr>
            <a:lvl6pPr indent="0" lvl="5" marL="0" marR="0" algn="r">
              <a:spcBef>
                <a:spcPts val="0"/>
              </a:spcBef>
              <a:spcAft>
                <a:spcPts val="0"/>
              </a:spcAft>
              <a:buNone/>
              <a:defRPr sz="1600">
                <a:solidFill>
                  <a:srgbClr val="000000"/>
                </a:solidFill>
                <a:latin typeface="Garamond"/>
                <a:ea typeface="Garamond"/>
                <a:cs typeface="Garamond"/>
                <a:sym typeface="Garamond"/>
              </a:defRPr>
            </a:lvl6pPr>
            <a:lvl7pPr indent="0" lvl="6" marL="0" marR="0" algn="r">
              <a:spcBef>
                <a:spcPts val="0"/>
              </a:spcBef>
              <a:spcAft>
                <a:spcPts val="0"/>
              </a:spcAft>
              <a:buNone/>
              <a:defRPr sz="1600">
                <a:solidFill>
                  <a:srgbClr val="000000"/>
                </a:solidFill>
                <a:latin typeface="Garamond"/>
                <a:ea typeface="Garamond"/>
                <a:cs typeface="Garamond"/>
                <a:sym typeface="Garamond"/>
              </a:defRPr>
            </a:lvl7pPr>
            <a:lvl8pPr indent="0" lvl="7" marL="0" marR="0" algn="r">
              <a:spcBef>
                <a:spcPts val="0"/>
              </a:spcBef>
              <a:spcAft>
                <a:spcPts val="0"/>
              </a:spcAft>
              <a:buNone/>
              <a:defRPr sz="1600">
                <a:solidFill>
                  <a:srgbClr val="000000"/>
                </a:solidFill>
                <a:latin typeface="Garamond"/>
                <a:ea typeface="Garamond"/>
                <a:cs typeface="Garamond"/>
                <a:sym typeface="Garamond"/>
              </a:defRPr>
            </a:lvl8pPr>
            <a:lvl9pPr indent="0" lvl="8" marL="0" marR="0" algn="r">
              <a:spcBef>
                <a:spcPts val="0"/>
              </a:spcBef>
              <a:spcAft>
                <a:spcPts val="0"/>
              </a:spcAft>
              <a:buNone/>
              <a:defRPr sz="1600">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0"/>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44" name="Google Shape;44;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04800" lvl="1" marL="914400" algn="l">
              <a:spcBef>
                <a:spcPts val="400"/>
              </a:spcBef>
              <a:spcAft>
                <a:spcPts val="0"/>
              </a:spcAft>
              <a:buSzPts val="12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04800" lvl="4" marL="2286000" algn="l">
              <a:spcBef>
                <a:spcPts val="320"/>
              </a:spcBef>
              <a:spcAft>
                <a:spcPts val="0"/>
              </a:spcAft>
              <a:buSzPts val="1200"/>
              <a:buChar char="▪"/>
              <a:defRPr sz="1600"/>
            </a:lvl5pPr>
            <a:lvl6pPr indent="-304800" lvl="5" marL="2743200" algn="l">
              <a:spcBef>
                <a:spcPts val="320"/>
              </a:spcBef>
              <a:spcAft>
                <a:spcPts val="0"/>
              </a:spcAft>
              <a:buSzPts val="1200"/>
              <a:buChar char="▪"/>
              <a:defRPr sz="1600"/>
            </a:lvl6pPr>
            <a:lvl7pPr indent="-304800" lvl="6" marL="3200400" algn="l">
              <a:spcBef>
                <a:spcPts val="320"/>
              </a:spcBef>
              <a:spcAft>
                <a:spcPts val="0"/>
              </a:spcAft>
              <a:buSzPts val="1200"/>
              <a:buChar char="▪"/>
              <a:defRPr sz="1600"/>
            </a:lvl7pPr>
            <a:lvl8pPr indent="-304800" lvl="7" marL="3657600" algn="l">
              <a:spcBef>
                <a:spcPts val="320"/>
              </a:spcBef>
              <a:spcAft>
                <a:spcPts val="0"/>
              </a:spcAft>
              <a:buSzPts val="1200"/>
              <a:buChar char="▪"/>
              <a:defRPr sz="1600"/>
            </a:lvl8pPr>
            <a:lvl9pPr indent="-304800" lvl="8" marL="4114800" algn="l">
              <a:spcBef>
                <a:spcPts val="320"/>
              </a:spcBef>
              <a:spcAft>
                <a:spcPts val="0"/>
              </a:spcAft>
              <a:buSzPts val="1200"/>
              <a:buChar char="▪"/>
              <a:defRPr sz="1600"/>
            </a:lvl9pPr>
          </a:lstStyle>
          <a:p/>
        </p:txBody>
      </p:sp>
      <p:sp>
        <p:nvSpPr>
          <p:cNvPr id="45" name="Google Shape;45;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46" name="Google Shape;46;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04800" lvl="1" marL="914400" algn="l">
              <a:spcBef>
                <a:spcPts val="400"/>
              </a:spcBef>
              <a:spcAft>
                <a:spcPts val="0"/>
              </a:spcAft>
              <a:buSzPts val="12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04800" lvl="4" marL="2286000" algn="l">
              <a:spcBef>
                <a:spcPts val="320"/>
              </a:spcBef>
              <a:spcAft>
                <a:spcPts val="0"/>
              </a:spcAft>
              <a:buSzPts val="1200"/>
              <a:buChar char="▪"/>
              <a:defRPr sz="1600"/>
            </a:lvl5pPr>
            <a:lvl6pPr indent="-304800" lvl="5" marL="2743200" algn="l">
              <a:spcBef>
                <a:spcPts val="320"/>
              </a:spcBef>
              <a:spcAft>
                <a:spcPts val="0"/>
              </a:spcAft>
              <a:buSzPts val="1200"/>
              <a:buChar char="▪"/>
              <a:defRPr sz="1600"/>
            </a:lvl6pPr>
            <a:lvl7pPr indent="-304800" lvl="6" marL="3200400" algn="l">
              <a:spcBef>
                <a:spcPts val="320"/>
              </a:spcBef>
              <a:spcAft>
                <a:spcPts val="0"/>
              </a:spcAft>
              <a:buSzPts val="1200"/>
              <a:buChar char="▪"/>
              <a:defRPr sz="1600"/>
            </a:lvl7pPr>
            <a:lvl8pPr indent="-304800" lvl="7" marL="3657600" algn="l">
              <a:spcBef>
                <a:spcPts val="320"/>
              </a:spcBef>
              <a:spcAft>
                <a:spcPts val="0"/>
              </a:spcAft>
              <a:buSzPts val="1200"/>
              <a:buChar char="▪"/>
              <a:defRPr sz="1600"/>
            </a:lvl8pPr>
            <a:lvl9pPr indent="-304800" lvl="8" marL="4114800" algn="l">
              <a:spcBef>
                <a:spcPts val="320"/>
              </a:spcBef>
              <a:spcAft>
                <a:spcPts val="0"/>
              </a:spcAft>
              <a:buSzPts val="1200"/>
              <a:buChar char="▪"/>
              <a:defRPr sz="1600"/>
            </a:lvl9pPr>
          </a:lstStyle>
          <a:p/>
        </p:txBody>
      </p:sp>
      <p:sp>
        <p:nvSpPr>
          <p:cNvPr id="47" name="Google Shape;47;p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600">
                <a:solidFill>
                  <a:srgbClr val="000000"/>
                </a:solidFill>
                <a:latin typeface="Garamond"/>
                <a:ea typeface="Garamond"/>
                <a:cs typeface="Garamond"/>
                <a:sym typeface="Garamond"/>
              </a:defRPr>
            </a:lvl1pPr>
            <a:lvl2pPr indent="0" lvl="1" marL="0" marR="0" algn="r">
              <a:spcBef>
                <a:spcPts val="0"/>
              </a:spcBef>
              <a:spcAft>
                <a:spcPts val="0"/>
              </a:spcAft>
              <a:buNone/>
              <a:defRPr sz="1600">
                <a:solidFill>
                  <a:srgbClr val="000000"/>
                </a:solidFill>
                <a:latin typeface="Garamond"/>
                <a:ea typeface="Garamond"/>
                <a:cs typeface="Garamond"/>
                <a:sym typeface="Garamond"/>
              </a:defRPr>
            </a:lvl2pPr>
            <a:lvl3pPr indent="0" lvl="2" marL="0" marR="0" algn="r">
              <a:spcBef>
                <a:spcPts val="0"/>
              </a:spcBef>
              <a:spcAft>
                <a:spcPts val="0"/>
              </a:spcAft>
              <a:buNone/>
              <a:defRPr sz="1600">
                <a:solidFill>
                  <a:srgbClr val="000000"/>
                </a:solidFill>
                <a:latin typeface="Garamond"/>
                <a:ea typeface="Garamond"/>
                <a:cs typeface="Garamond"/>
                <a:sym typeface="Garamond"/>
              </a:defRPr>
            </a:lvl3pPr>
            <a:lvl4pPr indent="0" lvl="3" marL="0" marR="0" algn="r">
              <a:spcBef>
                <a:spcPts val="0"/>
              </a:spcBef>
              <a:spcAft>
                <a:spcPts val="0"/>
              </a:spcAft>
              <a:buNone/>
              <a:defRPr sz="1600">
                <a:solidFill>
                  <a:srgbClr val="000000"/>
                </a:solidFill>
                <a:latin typeface="Garamond"/>
                <a:ea typeface="Garamond"/>
                <a:cs typeface="Garamond"/>
                <a:sym typeface="Garamond"/>
              </a:defRPr>
            </a:lvl4pPr>
            <a:lvl5pPr indent="0" lvl="4" marL="0" marR="0" algn="r">
              <a:spcBef>
                <a:spcPts val="0"/>
              </a:spcBef>
              <a:spcAft>
                <a:spcPts val="0"/>
              </a:spcAft>
              <a:buNone/>
              <a:defRPr sz="1600">
                <a:solidFill>
                  <a:srgbClr val="000000"/>
                </a:solidFill>
                <a:latin typeface="Garamond"/>
                <a:ea typeface="Garamond"/>
                <a:cs typeface="Garamond"/>
                <a:sym typeface="Garamond"/>
              </a:defRPr>
            </a:lvl5pPr>
            <a:lvl6pPr indent="0" lvl="5" marL="0" marR="0" algn="r">
              <a:spcBef>
                <a:spcPts val="0"/>
              </a:spcBef>
              <a:spcAft>
                <a:spcPts val="0"/>
              </a:spcAft>
              <a:buNone/>
              <a:defRPr sz="1600">
                <a:solidFill>
                  <a:srgbClr val="000000"/>
                </a:solidFill>
                <a:latin typeface="Garamond"/>
                <a:ea typeface="Garamond"/>
                <a:cs typeface="Garamond"/>
                <a:sym typeface="Garamond"/>
              </a:defRPr>
            </a:lvl6pPr>
            <a:lvl7pPr indent="0" lvl="6" marL="0" marR="0" algn="r">
              <a:spcBef>
                <a:spcPts val="0"/>
              </a:spcBef>
              <a:spcAft>
                <a:spcPts val="0"/>
              </a:spcAft>
              <a:buNone/>
              <a:defRPr sz="1600">
                <a:solidFill>
                  <a:srgbClr val="000000"/>
                </a:solidFill>
                <a:latin typeface="Garamond"/>
                <a:ea typeface="Garamond"/>
                <a:cs typeface="Garamond"/>
                <a:sym typeface="Garamond"/>
              </a:defRPr>
            </a:lvl7pPr>
            <a:lvl8pPr indent="0" lvl="7" marL="0" marR="0" algn="r">
              <a:spcBef>
                <a:spcPts val="0"/>
              </a:spcBef>
              <a:spcAft>
                <a:spcPts val="0"/>
              </a:spcAft>
              <a:buNone/>
              <a:defRPr sz="1600">
                <a:solidFill>
                  <a:srgbClr val="000000"/>
                </a:solidFill>
                <a:latin typeface="Garamond"/>
                <a:ea typeface="Garamond"/>
                <a:cs typeface="Garamond"/>
                <a:sym typeface="Garamond"/>
              </a:defRPr>
            </a:lvl8pPr>
            <a:lvl9pPr indent="0" lvl="8" marL="0" marR="0" algn="r">
              <a:spcBef>
                <a:spcPts val="0"/>
              </a:spcBef>
              <a:spcAft>
                <a:spcPts val="0"/>
              </a:spcAft>
              <a:buNone/>
              <a:defRPr sz="1600">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600">
                <a:solidFill>
                  <a:srgbClr val="000000"/>
                </a:solidFill>
                <a:latin typeface="Garamond"/>
                <a:ea typeface="Garamond"/>
                <a:cs typeface="Garamond"/>
                <a:sym typeface="Garamond"/>
              </a:defRPr>
            </a:lvl1pPr>
            <a:lvl2pPr indent="0" lvl="1" marL="0" marR="0" algn="r">
              <a:spcBef>
                <a:spcPts val="0"/>
              </a:spcBef>
              <a:spcAft>
                <a:spcPts val="0"/>
              </a:spcAft>
              <a:buNone/>
              <a:defRPr sz="1600">
                <a:solidFill>
                  <a:srgbClr val="000000"/>
                </a:solidFill>
                <a:latin typeface="Garamond"/>
                <a:ea typeface="Garamond"/>
                <a:cs typeface="Garamond"/>
                <a:sym typeface="Garamond"/>
              </a:defRPr>
            </a:lvl2pPr>
            <a:lvl3pPr indent="0" lvl="2" marL="0" marR="0" algn="r">
              <a:spcBef>
                <a:spcPts val="0"/>
              </a:spcBef>
              <a:spcAft>
                <a:spcPts val="0"/>
              </a:spcAft>
              <a:buNone/>
              <a:defRPr sz="1600">
                <a:solidFill>
                  <a:srgbClr val="000000"/>
                </a:solidFill>
                <a:latin typeface="Garamond"/>
                <a:ea typeface="Garamond"/>
                <a:cs typeface="Garamond"/>
                <a:sym typeface="Garamond"/>
              </a:defRPr>
            </a:lvl3pPr>
            <a:lvl4pPr indent="0" lvl="3" marL="0" marR="0" algn="r">
              <a:spcBef>
                <a:spcPts val="0"/>
              </a:spcBef>
              <a:spcAft>
                <a:spcPts val="0"/>
              </a:spcAft>
              <a:buNone/>
              <a:defRPr sz="1600">
                <a:solidFill>
                  <a:srgbClr val="000000"/>
                </a:solidFill>
                <a:latin typeface="Garamond"/>
                <a:ea typeface="Garamond"/>
                <a:cs typeface="Garamond"/>
                <a:sym typeface="Garamond"/>
              </a:defRPr>
            </a:lvl4pPr>
            <a:lvl5pPr indent="0" lvl="4" marL="0" marR="0" algn="r">
              <a:spcBef>
                <a:spcPts val="0"/>
              </a:spcBef>
              <a:spcAft>
                <a:spcPts val="0"/>
              </a:spcAft>
              <a:buNone/>
              <a:defRPr sz="1600">
                <a:solidFill>
                  <a:srgbClr val="000000"/>
                </a:solidFill>
                <a:latin typeface="Garamond"/>
                <a:ea typeface="Garamond"/>
                <a:cs typeface="Garamond"/>
                <a:sym typeface="Garamond"/>
              </a:defRPr>
            </a:lvl5pPr>
            <a:lvl6pPr indent="0" lvl="5" marL="0" marR="0" algn="r">
              <a:spcBef>
                <a:spcPts val="0"/>
              </a:spcBef>
              <a:spcAft>
                <a:spcPts val="0"/>
              </a:spcAft>
              <a:buNone/>
              <a:defRPr sz="1600">
                <a:solidFill>
                  <a:srgbClr val="000000"/>
                </a:solidFill>
                <a:latin typeface="Garamond"/>
                <a:ea typeface="Garamond"/>
                <a:cs typeface="Garamond"/>
                <a:sym typeface="Garamond"/>
              </a:defRPr>
            </a:lvl6pPr>
            <a:lvl7pPr indent="0" lvl="6" marL="0" marR="0" algn="r">
              <a:spcBef>
                <a:spcPts val="0"/>
              </a:spcBef>
              <a:spcAft>
                <a:spcPts val="0"/>
              </a:spcAft>
              <a:buNone/>
              <a:defRPr sz="1600">
                <a:solidFill>
                  <a:srgbClr val="000000"/>
                </a:solidFill>
                <a:latin typeface="Garamond"/>
                <a:ea typeface="Garamond"/>
                <a:cs typeface="Garamond"/>
                <a:sym typeface="Garamond"/>
              </a:defRPr>
            </a:lvl7pPr>
            <a:lvl8pPr indent="0" lvl="7" marL="0" marR="0" algn="r">
              <a:spcBef>
                <a:spcPts val="0"/>
              </a:spcBef>
              <a:spcAft>
                <a:spcPts val="0"/>
              </a:spcAft>
              <a:buNone/>
              <a:defRPr sz="1600">
                <a:solidFill>
                  <a:srgbClr val="000000"/>
                </a:solidFill>
                <a:latin typeface="Garamond"/>
                <a:ea typeface="Garamond"/>
                <a:cs typeface="Garamond"/>
                <a:sym typeface="Garamond"/>
              </a:defRPr>
            </a:lvl8pPr>
            <a:lvl9pPr indent="0" lvl="8" marL="0" marR="0" algn="r">
              <a:spcBef>
                <a:spcPts val="0"/>
              </a:spcBef>
              <a:spcAft>
                <a:spcPts val="0"/>
              </a:spcAft>
              <a:buNone/>
              <a:defRPr sz="1600">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600">
                <a:solidFill>
                  <a:srgbClr val="000000"/>
                </a:solidFill>
                <a:latin typeface="Garamond"/>
                <a:ea typeface="Garamond"/>
                <a:cs typeface="Garamond"/>
                <a:sym typeface="Garamond"/>
              </a:defRPr>
            </a:lvl1pPr>
            <a:lvl2pPr indent="0" lvl="1" marL="0" marR="0" algn="r">
              <a:spcBef>
                <a:spcPts val="0"/>
              </a:spcBef>
              <a:spcAft>
                <a:spcPts val="0"/>
              </a:spcAft>
              <a:buNone/>
              <a:defRPr sz="1600">
                <a:solidFill>
                  <a:srgbClr val="000000"/>
                </a:solidFill>
                <a:latin typeface="Garamond"/>
                <a:ea typeface="Garamond"/>
                <a:cs typeface="Garamond"/>
                <a:sym typeface="Garamond"/>
              </a:defRPr>
            </a:lvl2pPr>
            <a:lvl3pPr indent="0" lvl="2" marL="0" marR="0" algn="r">
              <a:spcBef>
                <a:spcPts val="0"/>
              </a:spcBef>
              <a:spcAft>
                <a:spcPts val="0"/>
              </a:spcAft>
              <a:buNone/>
              <a:defRPr sz="1600">
                <a:solidFill>
                  <a:srgbClr val="000000"/>
                </a:solidFill>
                <a:latin typeface="Garamond"/>
                <a:ea typeface="Garamond"/>
                <a:cs typeface="Garamond"/>
                <a:sym typeface="Garamond"/>
              </a:defRPr>
            </a:lvl3pPr>
            <a:lvl4pPr indent="0" lvl="3" marL="0" marR="0" algn="r">
              <a:spcBef>
                <a:spcPts val="0"/>
              </a:spcBef>
              <a:spcAft>
                <a:spcPts val="0"/>
              </a:spcAft>
              <a:buNone/>
              <a:defRPr sz="1600">
                <a:solidFill>
                  <a:srgbClr val="000000"/>
                </a:solidFill>
                <a:latin typeface="Garamond"/>
                <a:ea typeface="Garamond"/>
                <a:cs typeface="Garamond"/>
                <a:sym typeface="Garamond"/>
              </a:defRPr>
            </a:lvl4pPr>
            <a:lvl5pPr indent="0" lvl="4" marL="0" marR="0" algn="r">
              <a:spcBef>
                <a:spcPts val="0"/>
              </a:spcBef>
              <a:spcAft>
                <a:spcPts val="0"/>
              </a:spcAft>
              <a:buNone/>
              <a:defRPr sz="1600">
                <a:solidFill>
                  <a:srgbClr val="000000"/>
                </a:solidFill>
                <a:latin typeface="Garamond"/>
                <a:ea typeface="Garamond"/>
                <a:cs typeface="Garamond"/>
                <a:sym typeface="Garamond"/>
              </a:defRPr>
            </a:lvl5pPr>
            <a:lvl6pPr indent="0" lvl="5" marL="0" marR="0" algn="r">
              <a:spcBef>
                <a:spcPts val="0"/>
              </a:spcBef>
              <a:spcAft>
                <a:spcPts val="0"/>
              </a:spcAft>
              <a:buNone/>
              <a:defRPr sz="1600">
                <a:solidFill>
                  <a:srgbClr val="000000"/>
                </a:solidFill>
                <a:latin typeface="Garamond"/>
                <a:ea typeface="Garamond"/>
                <a:cs typeface="Garamond"/>
                <a:sym typeface="Garamond"/>
              </a:defRPr>
            </a:lvl6pPr>
            <a:lvl7pPr indent="0" lvl="6" marL="0" marR="0" algn="r">
              <a:spcBef>
                <a:spcPts val="0"/>
              </a:spcBef>
              <a:spcAft>
                <a:spcPts val="0"/>
              </a:spcAft>
              <a:buNone/>
              <a:defRPr sz="1600">
                <a:solidFill>
                  <a:srgbClr val="000000"/>
                </a:solidFill>
                <a:latin typeface="Garamond"/>
                <a:ea typeface="Garamond"/>
                <a:cs typeface="Garamond"/>
                <a:sym typeface="Garamond"/>
              </a:defRPr>
            </a:lvl7pPr>
            <a:lvl8pPr indent="0" lvl="7" marL="0" marR="0" algn="r">
              <a:spcBef>
                <a:spcPts val="0"/>
              </a:spcBef>
              <a:spcAft>
                <a:spcPts val="0"/>
              </a:spcAft>
              <a:buNone/>
              <a:defRPr sz="1600">
                <a:solidFill>
                  <a:srgbClr val="000000"/>
                </a:solidFill>
                <a:latin typeface="Garamond"/>
                <a:ea typeface="Garamond"/>
                <a:cs typeface="Garamond"/>
                <a:sym typeface="Garamond"/>
              </a:defRPr>
            </a:lvl8pPr>
            <a:lvl9pPr indent="0" lvl="8" marL="0" marR="0" algn="r">
              <a:spcBef>
                <a:spcPts val="0"/>
              </a:spcBef>
              <a:spcAft>
                <a:spcPts val="0"/>
              </a:spcAft>
              <a:buNone/>
              <a:defRPr sz="1600">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60680" lvl="0" marL="457200" algn="l">
              <a:spcBef>
                <a:spcPts val="640"/>
              </a:spcBef>
              <a:spcAft>
                <a:spcPts val="0"/>
              </a:spcAft>
              <a:buSzPts val="2080"/>
              <a:buChar char="■"/>
              <a:defRPr sz="3200"/>
            </a:lvl1pPr>
            <a:lvl2pPr indent="-335280" lvl="1" marL="914400" algn="l">
              <a:spcBef>
                <a:spcPts val="560"/>
              </a:spcBef>
              <a:spcAft>
                <a:spcPts val="0"/>
              </a:spcAft>
              <a:buSzPts val="168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23850" lvl="4" marL="2286000" algn="l">
              <a:spcBef>
                <a:spcPts val="400"/>
              </a:spcBef>
              <a:spcAft>
                <a:spcPts val="0"/>
              </a:spcAft>
              <a:buSzPts val="1500"/>
              <a:buChar char="▪"/>
              <a:defRPr sz="2000"/>
            </a:lvl5pPr>
            <a:lvl6pPr indent="-323850" lvl="5" marL="2743200" algn="l">
              <a:spcBef>
                <a:spcPts val="400"/>
              </a:spcBef>
              <a:spcAft>
                <a:spcPts val="0"/>
              </a:spcAft>
              <a:buSzPts val="1500"/>
              <a:buChar char="▪"/>
              <a:defRPr sz="2000"/>
            </a:lvl6pPr>
            <a:lvl7pPr indent="-323850" lvl="6" marL="3200400" algn="l">
              <a:spcBef>
                <a:spcPts val="400"/>
              </a:spcBef>
              <a:spcAft>
                <a:spcPts val="0"/>
              </a:spcAft>
              <a:buSzPts val="1500"/>
              <a:buChar char="▪"/>
              <a:defRPr sz="2000"/>
            </a:lvl7pPr>
            <a:lvl8pPr indent="-323850" lvl="7" marL="3657600" algn="l">
              <a:spcBef>
                <a:spcPts val="400"/>
              </a:spcBef>
              <a:spcAft>
                <a:spcPts val="0"/>
              </a:spcAft>
              <a:buSzPts val="1500"/>
              <a:buChar char="▪"/>
              <a:defRPr sz="2000"/>
            </a:lvl8pPr>
            <a:lvl9pPr indent="-323850" lvl="8" marL="4114800" algn="l">
              <a:spcBef>
                <a:spcPts val="400"/>
              </a:spcBef>
              <a:spcAft>
                <a:spcPts val="0"/>
              </a:spcAft>
              <a:buSzPts val="1500"/>
              <a:buChar char="▪"/>
              <a:defRPr sz="2000"/>
            </a:lvl9pPr>
          </a:lstStyle>
          <a:p/>
        </p:txBody>
      </p:sp>
      <p:sp>
        <p:nvSpPr>
          <p:cNvPr id="59" name="Google Shape;59;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60" name="Google Shape;60;p2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3"/>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600">
                <a:solidFill>
                  <a:srgbClr val="000000"/>
                </a:solidFill>
                <a:latin typeface="Garamond"/>
                <a:ea typeface="Garamond"/>
                <a:cs typeface="Garamond"/>
                <a:sym typeface="Garamond"/>
              </a:defRPr>
            </a:lvl1pPr>
            <a:lvl2pPr indent="0" lvl="1" marL="0" marR="0" algn="r">
              <a:spcBef>
                <a:spcPts val="0"/>
              </a:spcBef>
              <a:spcAft>
                <a:spcPts val="0"/>
              </a:spcAft>
              <a:buNone/>
              <a:defRPr sz="1600">
                <a:solidFill>
                  <a:srgbClr val="000000"/>
                </a:solidFill>
                <a:latin typeface="Garamond"/>
                <a:ea typeface="Garamond"/>
                <a:cs typeface="Garamond"/>
                <a:sym typeface="Garamond"/>
              </a:defRPr>
            </a:lvl2pPr>
            <a:lvl3pPr indent="0" lvl="2" marL="0" marR="0" algn="r">
              <a:spcBef>
                <a:spcPts val="0"/>
              </a:spcBef>
              <a:spcAft>
                <a:spcPts val="0"/>
              </a:spcAft>
              <a:buNone/>
              <a:defRPr sz="1600">
                <a:solidFill>
                  <a:srgbClr val="000000"/>
                </a:solidFill>
                <a:latin typeface="Garamond"/>
                <a:ea typeface="Garamond"/>
                <a:cs typeface="Garamond"/>
                <a:sym typeface="Garamond"/>
              </a:defRPr>
            </a:lvl3pPr>
            <a:lvl4pPr indent="0" lvl="3" marL="0" marR="0" algn="r">
              <a:spcBef>
                <a:spcPts val="0"/>
              </a:spcBef>
              <a:spcAft>
                <a:spcPts val="0"/>
              </a:spcAft>
              <a:buNone/>
              <a:defRPr sz="1600">
                <a:solidFill>
                  <a:srgbClr val="000000"/>
                </a:solidFill>
                <a:latin typeface="Garamond"/>
                <a:ea typeface="Garamond"/>
                <a:cs typeface="Garamond"/>
                <a:sym typeface="Garamond"/>
              </a:defRPr>
            </a:lvl4pPr>
            <a:lvl5pPr indent="0" lvl="4" marL="0" marR="0" algn="r">
              <a:spcBef>
                <a:spcPts val="0"/>
              </a:spcBef>
              <a:spcAft>
                <a:spcPts val="0"/>
              </a:spcAft>
              <a:buNone/>
              <a:defRPr sz="1600">
                <a:solidFill>
                  <a:srgbClr val="000000"/>
                </a:solidFill>
                <a:latin typeface="Garamond"/>
                <a:ea typeface="Garamond"/>
                <a:cs typeface="Garamond"/>
                <a:sym typeface="Garamond"/>
              </a:defRPr>
            </a:lvl5pPr>
            <a:lvl6pPr indent="0" lvl="5" marL="0" marR="0" algn="r">
              <a:spcBef>
                <a:spcPts val="0"/>
              </a:spcBef>
              <a:spcAft>
                <a:spcPts val="0"/>
              </a:spcAft>
              <a:buNone/>
              <a:defRPr sz="1600">
                <a:solidFill>
                  <a:srgbClr val="000000"/>
                </a:solidFill>
                <a:latin typeface="Garamond"/>
                <a:ea typeface="Garamond"/>
                <a:cs typeface="Garamond"/>
                <a:sym typeface="Garamond"/>
              </a:defRPr>
            </a:lvl6pPr>
            <a:lvl7pPr indent="0" lvl="6" marL="0" marR="0" algn="r">
              <a:spcBef>
                <a:spcPts val="0"/>
              </a:spcBef>
              <a:spcAft>
                <a:spcPts val="0"/>
              </a:spcAft>
              <a:buNone/>
              <a:defRPr sz="1600">
                <a:solidFill>
                  <a:srgbClr val="000000"/>
                </a:solidFill>
                <a:latin typeface="Garamond"/>
                <a:ea typeface="Garamond"/>
                <a:cs typeface="Garamond"/>
                <a:sym typeface="Garamond"/>
              </a:defRPr>
            </a:lvl7pPr>
            <a:lvl8pPr indent="0" lvl="7" marL="0" marR="0" algn="r">
              <a:spcBef>
                <a:spcPts val="0"/>
              </a:spcBef>
              <a:spcAft>
                <a:spcPts val="0"/>
              </a:spcAft>
              <a:buNone/>
              <a:defRPr sz="1600">
                <a:solidFill>
                  <a:srgbClr val="000000"/>
                </a:solidFill>
                <a:latin typeface="Garamond"/>
                <a:ea typeface="Garamond"/>
                <a:cs typeface="Garamond"/>
                <a:sym typeface="Garamond"/>
              </a:defRPr>
            </a:lvl8pPr>
            <a:lvl9pPr indent="0" lvl="8" marL="0" marR="0" algn="r">
              <a:spcBef>
                <a:spcPts val="0"/>
              </a:spcBef>
              <a:spcAft>
                <a:spcPts val="0"/>
              </a:spcAft>
              <a:buNone/>
              <a:defRPr sz="1600">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p:nvPr>
            <p:ph idx="2" type="pic"/>
          </p:nvPr>
        </p:nvSpPr>
        <p:spPr>
          <a:xfrm>
            <a:off x="1792288" y="612775"/>
            <a:ext cx="5486400" cy="4114800"/>
          </a:xfrm>
          <a:prstGeom prst="rect">
            <a:avLst/>
          </a:prstGeom>
          <a:noFill/>
          <a:ln>
            <a:noFill/>
          </a:ln>
        </p:spPr>
      </p:sp>
      <p:sp>
        <p:nvSpPr>
          <p:cNvPr id="65" name="Google Shape;65;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66" name="Google Shape;66;p2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600">
                <a:solidFill>
                  <a:srgbClr val="000000"/>
                </a:solidFill>
                <a:latin typeface="Garamond"/>
                <a:ea typeface="Garamond"/>
                <a:cs typeface="Garamond"/>
                <a:sym typeface="Garamond"/>
              </a:defRPr>
            </a:lvl1pPr>
            <a:lvl2pPr indent="0" lvl="1" marL="0" marR="0" algn="r">
              <a:spcBef>
                <a:spcPts val="0"/>
              </a:spcBef>
              <a:spcAft>
                <a:spcPts val="0"/>
              </a:spcAft>
              <a:buNone/>
              <a:defRPr sz="1600">
                <a:solidFill>
                  <a:srgbClr val="000000"/>
                </a:solidFill>
                <a:latin typeface="Garamond"/>
                <a:ea typeface="Garamond"/>
                <a:cs typeface="Garamond"/>
                <a:sym typeface="Garamond"/>
              </a:defRPr>
            </a:lvl2pPr>
            <a:lvl3pPr indent="0" lvl="2" marL="0" marR="0" algn="r">
              <a:spcBef>
                <a:spcPts val="0"/>
              </a:spcBef>
              <a:spcAft>
                <a:spcPts val="0"/>
              </a:spcAft>
              <a:buNone/>
              <a:defRPr sz="1600">
                <a:solidFill>
                  <a:srgbClr val="000000"/>
                </a:solidFill>
                <a:latin typeface="Garamond"/>
                <a:ea typeface="Garamond"/>
                <a:cs typeface="Garamond"/>
                <a:sym typeface="Garamond"/>
              </a:defRPr>
            </a:lvl3pPr>
            <a:lvl4pPr indent="0" lvl="3" marL="0" marR="0" algn="r">
              <a:spcBef>
                <a:spcPts val="0"/>
              </a:spcBef>
              <a:spcAft>
                <a:spcPts val="0"/>
              </a:spcAft>
              <a:buNone/>
              <a:defRPr sz="1600">
                <a:solidFill>
                  <a:srgbClr val="000000"/>
                </a:solidFill>
                <a:latin typeface="Garamond"/>
                <a:ea typeface="Garamond"/>
                <a:cs typeface="Garamond"/>
                <a:sym typeface="Garamond"/>
              </a:defRPr>
            </a:lvl4pPr>
            <a:lvl5pPr indent="0" lvl="4" marL="0" marR="0" algn="r">
              <a:spcBef>
                <a:spcPts val="0"/>
              </a:spcBef>
              <a:spcAft>
                <a:spcPts val="0"/>
              </a:spcAft>
              <a:buNone/>
              <a:defRPr sz="1600">
                <a:solidFill>
                  <a:srgbClr val="000000"/>
                </a:solidFill>
                <a:latin typeface="Garamond"/>
                <a:ea typeface="Garamond"/>
                <a:cs typeface="Garamond"/>
                <a:sym typeface="Garamond"/>
              </a:defRPr>
            </a:lvl5pPr>
            <a:lvl6pPr indent="0" lvl="5" marL="0" marR="0" algn="r">
              <a:spcBef>
                <a:spcPts val="0"/>
              </a:spcBef>
              <a:spcAft>
                <a:spcPts val="0"/>
              </a:spcAft>
              <a:buNone/>
              <a:defRPr sz="1600">
                <a:solidFill>
                  <a:srgbClr val="000000"/>
                </a:solidFill>
                <a:latin typeface="Garamond"/>
                <a:ea typeface="Garamond"/>
                <a:cs typeface="Garamond"/>
                <a:sym typeface="Garamond"/>
              </a:defRPr>
            </a:lvl6pPr>
            <a:lvl7pPr indent="0" lvl="6" marL="0" marR="0" algn="r">
              <a:spcBef>
                <a:spcPts val="0"/>
              </a:spcBef>
              <a:spcAft>
                <a:spcPts val="0"/>
              </a:spcAft>
              <a:buNone/>
              <a:defRPr sz="1600">
                <a:solidFill>
                  <a:srgbClr val="000000"/>
                </a:solidFill>
                <a:latin typeface="Garamond"/>
                <a:ea typeface="Garamond"/>
                <a:cs typeface="Garamond"/>
                <a:sym typeface="Garamond"/>
              </a:defRPr>
            </a:lvl7pPr>
            <a:lvl8pPr indent="0" lvl="7" marL="0" marR="0" algn="r">
              <a:spcBef>
                <a:spcPts val="0"/>
              </a:spcBef>
              <a:spcAft>
                <a:spcPts val="0"/>
              </a:spcAft>
              <a:buNone/>
              <a:defRPr sz="1600">
                <a:solidFill>
                  <a:srgbClr val="000000"/>
                </a:solidFill>
                <a:latin typeface="Garamond"/>
                <a:ea typeface="Garamond"/>
                <a:cs typeface="Garamond"/>
                <a:sym typeface="Garamond"/>
              </a:defRPr>
            </a:lvl8pPr>
            <a:lvl9pPr indent="0" lvl="8" marL="0" marR="0" algn="r">
              <a:spcBef>
                <a:spcPts val="0"/>
              </a:spcBef>
              <a:spcAft>
                <a:spcPts val="0"/>
              </a:spcAft>
              <a:buNone/>
              <a:defRPr sz="1600">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Garamond"/>
                <a:ea typeface="Garamond"/>
                <a:cs typeface="Garamond"/>
                <a:sym typeface="Garamond"/>
              </a:defRPr>
            </a:lvl1pPr>
            <a:lvl2pPr lvl="1" marR="0" rtl="0" algn="l">
              <a:spcBef>
                <a:spcPts val="0"/>
              </a:spcBef>
              <a:spcAft>
                <a:spcPts val="0"/>
              </a:spcAft>
              <a:buSzPts val="1400"/>
              <a:buNone/>
              <a:defRPr b="0" i="0" sz="4000" u="none" cap="none" strike="noStrike">
                <a:solidFill>
                  <a:schemeClr val="dk2"/>
                </a:solidFill>
                <a:latin typeface="Garamond"/>
                <a:ea typeface="Garamond"/>
                <a:cs typeface="Garamond"/>
                <a:sym typeface="Garamond"/>
              </a:defRPr>
            </a:lvl2pPr>
            <a:lvl3pPr lvl="2" marR="0" rtl="0" algn="l">
              <a:spcBef>
                <a:spcPts val="0"/>
              </a:spcBef>
              <a:spcAft>
                <a:spcPts val="0"/>
              </a:spcAft>
              <a:buSzPts val="1400"/>
              <a:buNone/>
              <a:defRPr b="0" i="0" sz="4000" u="none" cap="none" strike="noStrike">
                <a:solidFill>
                  <a:schemeClr val="dk2"/>
                </a:solidFill>
                <a:latin typeface="Garamond"/>
                <a:ea typeface="Garamond"/>
                <a:cs typeface="Garamond"/>
                <a:sym typeface="Garamond"/>
              </a:defRPr>
            </a:lvl3pPr>
            <a:lvl4pPr lvl="3" marR="0" rtl="0" algn="l">
              <a:spcBef>
                <a:spcPts val="0"/>
              </a:spcBef>
              <a:spcAft>
                <a:spcPts val="0"/>
              </a:spcAft>
              <a:buSzPts val="1400"/>
              <a:buNone/>
              <a:defRPr b="0" i="0" sz="4000" u="none" cap="none" strike="noStrike">
                <a:solidFill>
                  <a:schemeClr val="dk2"/>
                </a:solidFill>
                <a:latin typeface="Garamond"/>
                <a:ea typeface="Garamond"/>
                <a:cs typeface="Garamond"/>
                <a:sym typeface="Garamond"/>
              </a:defRPr>
            </a:lvl4pPr>
            <a:lvl5pPr lvl="4" marR="0" rtl="0" algn="l">
              <a:spcBef>
                <a:spcPts val="0"/>
              </a:spcBef>
              <a:spcAft>
                <a:spcPts val="0"/>
              </a:spcAft>
              <a:buSzPts val="1400"/>
              <a:buNone/>
              <a:defRPr b="0" i="0" sz="4000" u="none" cap="none" strike="noStrike">
                <a:solidFill>
                  <a:schemeClr val="dk2"/>
                </a:solidFill>
                <a:latin typeface="Garamond"/>
                <a:ea typeface="Garamond"/>
                <a:cs typeface="Garamond"/>
                <a:sym typeface="Garamond"/>
              </a:defRPr>
            </a:lvl5pPr>
            <a:lvl6pPr lvl="5" marR="0" rtl="0" algn="l">
              <a:spcBef>
                <a:spcPts val="0"/>
              </a:spcBef>
              <a:spcAft>
                <a:spcPts val="0"/>
              </a:spcAft>
              <a:buSzPts val="1400"/>
              <a:buNone/>
              <a:defRPr b="0" i="0" sz="4000" u="none" cap="none" strike="noStrike">
                <a:solidFill>
                  <a:schemeClr val="dk2"/>
                </a:solidFill>
                <a:latin typeface="Garamond"/>
                <a:ea typeface="Garamond"/>
                <a:cs typeface="Garamond"/>
                <a:sym typeface="Garamond"/>
              </a:defRPr>
            </a:lvl6pPr>
            <a:lvl7pPr lvl="6" marR="0" rtl="0" algn="l">
              <a:spcBef>
                <a:spcPts val="0"/>
              </a:spcBef>
              <a:spcAft>
                <a:spcPts val="0"/>
              </a:spcAft>
              <a:buSzPts val="1400"/>
              <a:buNone/>
              <a:defRPr b="0" i="0" sz="4000" u="none" cap="none" strike="noStrike">
                <a:solidFill>
                  <a:schemeClr val="dk2"/>
                </a:solidFill>
                <a:latin typeface="Garamond"/>
                <a:ea typeface="Garamond"/>
                <a:cs typeface="Garamond"/>
                <a:sym typeface="Garamond"/>
              </a:defRPr>
            </a:lvl7pPr>
            <a:lvl8pPr lvl="7" marR="0" rtl="0" algn="l">
              <a:spcBef>
                <a:spcPts val="0"/>
              </a:spcBef>
              <a:spcAft>
                <a:spcPts val="0"/>
              </a:spcAft>
              <a:buSzPts val="1400"/>
              <a:buNone/>
              <a:defRPr b="0" i="0" sz="4000" u="none" cap="none" strike="noStrike">
                <a:solidFill>
                  <a:schemeClr val="dk2"/>
                </a:solidFill>
                <a:latin typeface="Garamond"/>
                <a:ea typeface="Garamond"/>
                <a:cs typeface="Garamond"/>
                <a:sym typeface="Garamond"/>
              </a:defRPr>
            </a:lvl8pPr>
            <a:lvl9pPr lvl="8" marR="0" rtl="0" algn="l">
              <a:spcBef>
                <a:spcPts val="0"/>
              </a:spcBef>
              <a:spcAft>
                <a:spcPts val="0"/>
              </a:spcAft>
              <a:buSzPts val="1400"/>
              <a:buNone/>
              <a:defRPr b="0" i="0" sz="4000" u="none" cap="none" strike="noStrike">
                <a:solidFill>
                  <a:schemeClr val="dk2"/>
                </a:solidFill>
                <a:latin typeface="Garamond"/>
                <a:ea typeface="Garamond"/>
                <a:cs typeface="Garamond"/>
                <a:sym typeface="Garamond"/>
              </a:defRPr>
            </a:lvl9pPr>
          </a:lstStyle>
          <a:p/>
        </p:txBody>
      </p:sp>
      <p:sp>
        <p:nvSpPr>
          <p:cNvPr id="11" name="Google Shape;11;p15"/>
          <p:cNvSpPr txBox="1"/>
          <p:nvPr>
            <p:ph idx="1" type="body"/>
          </p:nvPr>
        </p:nvSpPr>
        <p:spPr>
          <a:xfrm>
            <a:off x="228600" y="898525"/>
            <a:ext cx="8610600" cy="5235575"/>
          </a:xfrm>
          <a:prstGeom prst="rect">
            <a:avLst/>
          </a:prstGeom>
          <a:noFill/>
          <a:ln>
            <a:noFill/>
          </a:ln>
        </p:spPr>
        <p:txBody>
          <a:bodyPr anchorCtr="0" anchor="t" bIns="45700" lIns="91425" spcFirstLastPara="1" rIns="91425" wrap="square" tIns="45700">
            <a:noAutofit/>
          </a:bodyPr>
          <a:lstStyle>
            <a:lvl1pPr indent="-327660" lvl="0" marL="457200" marR="0" rtl="0" algn="l">
              <a:spcBef>
                <a:spcPts val="480"/>
              </a:spcBef>
              <a:spcAft>
                <a:spcPts val="0"/>
              </a:spcAft>
              <a:buClr>
                <a:schemeClr val="accent1"/>
              </a:buClr>
              <a:buSzPts val="1560"/>
              <a:buFont typeface="Noto Sans Symbols"/>
              <a:buChar char="■"/>
              <a:defRPr b="0" i="0" sz="2400" u="none" cap="none" strike="noStrike">
                <a:solidFill>
                  <a:schemeClr val="dk1"/>
                </a:solidFill>
                <a:latin typeface="Tahoma"/>
                <a:ea typeface="Tahoma"/>
                <a:cs typeface="Tahoma"/>
                <a:sym typeface="Tahoma"/>
              </a:defRPr>
            </a:lvl1pPr>
            <a:lvl2pPr indent="-312419" lvl="1" marL="914400" marR="0" rtl="0" algn="l">
              <a:spcBef>
                <a:spcPts val="440"/>
              </a:spcBef>
              <a:spcAft>
                <a:spcPts val="0"/>
              </a:spcAft>
              <a:buClr>
                <a:schemeClr val="accent2"/>
              </a:buClr>
              <a:buSzPts val="1320"/>
              <a:buFont typeface="Noto Sans Symbols"/>
              <a:buChar char="❑"/>
              <a:defRPr b="0" i="0" sz="2200" u="none" cap="none" strike="noStrike">
                <a:solidFill>
                  <a:schemeClr val="dk1"/>
                </a:solidFill>
                <a:latin typeface="Tahoma"/>
                <a:ea typeface="Tahoma"/>
                <a:cs typeface="Tahoma"/>
                <a:sym typeface="Tahoma"/>
              </a:defRPr>
            </a:lvl2pPr>
            <a:lvl3pPr indent="-311150" lvl="2" marL="1371600" marR="0" rtl="0" algn="l">
              <a:spcBef>
                <a:spcPts val="400"/>
              </a:spcBef>
              <a:spcAft>
                <a:spcPts val="0"/>
              </a:spcAft>
              <a:buClr>
                <a:schemeClr val="accent1"/>
              </a:buClr>
              <a:buSzPts val="1300"/>
              <a:buFont typeface="Noto Sans Symbols"/>
              <a:buChar char="■"/>
              <a:defRPr b="0" i="0" sz="2000" u="none" cap="none" strike="noStrike">
                <a:solidFill>
                  <a:schemeClr val="dk1"/>
                </a:solidFill>
                <a:latin typeface="Tahoma"/>
                <a:ea typeface="Tahoma"/>
                <a:cs typeface="Tahoma"/>
                <a:sym typeface="Tahoma"/>
              </a:defRPr>
            </a:lvl3pPr>
            <a:lvl4pPr indent="-308610" lvl="3" marL="1828800" marR="0" rtl="0" algn="l">
              <a:spcBef>
                <a:spcPts val="360"/>
              </a:spcBef>
              <a:spcAft>
                <a:spcPts val="0"/>
              </a:spcAft>
              <a:buClr>
                <a:schemeClr val="accent2"/>
              </a:buClr>
              <a:buSzPts val="1260"/>
              <a:buFont typeface="Noto Sans Symbols"/>
              <a:buChar char="❑"/>
              <a:defRPr b="0" i="0" sz="1800" u="none" cap="none" strike="noStrike">
                <a:solidFill>
                  <a:schemeClr val="dk1"/>
                </a:solidFill>
                <a:latin typeface="Tahoma"/>
                <a:ea typeface="Tahoma"/>
                <a:cs typeface="Tahoma"/>
                <a:sym typeface="Tahoma"/>
              </a:defRPr>
            </a:lvl4pPr>
            <a:lvl5pPr indent="-304800" lvl="4" marL="2286000" marR="0" rtl="0" algn="l">
              <a:spcBef>
                <a:spcPts val="320"/>
              </a:spcBef>
              <a:spcAft>
                <a:spcPts val="0"/>
              </a:spcAft>
              <a:buClr>
                <a:schemeClr val="accent1"/>
              </a:buClr>
              <a:buSzPts val="1200"/>
              <a:buFont typeface="Noto Sans Symbols"/>
              <a:buChar char="▪"/>
              <a:defRPr b="0" i="0" sz="1600" u="none" cap="none" strike="noStrike">
                <a:solidFill>
                  <a:schemeClr val="dk1"/>
                </a:solidFill>
                <a:latin typeface="Tahoma"/>
                <a:ea typeface="Tahoma"/>
                <a:cs typeface="Tahoma"/>
                <a:sym typeface="Tahoma"/>
              </a:defRPr>
            </a:lvl5pPr>
            <a:lvl6pPr indent="-304800" lvl="5" marL="2743200" marR="0" rtl="0" algn="l">
              <a:spcBef>
                <a:spcPts val="320"/>
              </a:spcBef>
              <a:spcAft>
                <a:spcPts val="0"/>
              </a:spcAft>
              <a:buClr>
                <a:schemeClr val="accent1"/>
              </a:buClr>
              <a:buSzPts val="1200"/>
              <a:buFont typeface="Noto Sans Symbols"/>
              <a:buChar char="▪"/>
              <a:defRPr b="0" i="0" sz="1600" u="none" cap="none" strike="noStrike">
                <a:solidFill>
                  <a:schemeClr val="dk1"/>
                </a:solidFill>
                <a:latin typeface="Tahoma"/>
                <a:ea typeface="Tahoma"/>
                <a:cs typeface="Tahoma"/>
                <a:sym typeface="Tahoma"/>
              </a:defRPr>
            </a:lvl6pPr>
            <a:lvl7pPr indent="-304800" lvl="6" marL="3200400" marR="0" rtl="0" algn="l">
              <a:spcBef>
                <a:spcPts val="320"/>
              </a:spcBef>
              <a:spcAft>
                <a:spcPts val="0"/>
              </a:spcAft>
              <a:buClr>
                <a:schemeClr val="accent1"/>
              </a:buClr>
              <a:buSzPts val="1200"/>
              <a:buFont typeface="Noto Sans Symbols"/>
              <a:buChar char="▪"/>
              <a:defRPr b="0" i="0" sz="1600" u="none" cap="none" strike="noStrike">
                <a:solidFill>
                  <a:schemeClr val="dk1"/>
                </a:solidFill>
                <a:latin typeface="Tahoma"/>
                <a:ea typeface="Tahoma"/>
                <a:cs typeface="Tahoma"/>
                <a:sym typeface="Tahoma"/>
              </a:defRPr>
            </a:lvl7pPr>
            <a:lvl8pPr indent="-304800" lvl="7" marL="3657600" marR="0" rtl="0" algn="l">
              <a:spcBef>
                <a:spcPts val="320"/>
              </a:spcBef>
              <a:spcAft>
                <a:spcPts val="0"/>
              </a:spcAft>
              <a:buClr>
                <a:schemeClr val="accent1"/>
              </a:buClr>
              <a:buSzPts val="1200"/>
              <a:buFont typeface="Noto Sans Symbols"/>
              <a:buChar char="▪"/>
              <a:defRPr b="0" i="0" sz="1600" u="none" cap="none" strike="noStrike">
                <a:solidFill>
                  <a:schemeClr val="dk1"/>
                </a:solidFill>
                <a:latin typeface="Tahoma"/>
                <a:ea typeface="Tahoma"/>
                <a:cs typeface="Tahoma"/>
                <a:sym typeface="Tahoma"/>
              </a:defRPr>
            </a:lvl8pPr>
            <a:lvl9pPr indent="-304800" lvl="8" marL="4114800" marR="0" rtl="0" algn="l">
              <a:spcBef>
                <a:spcPts val="320"/>
              </a:spcBef>
              <a:spcAft>
                <a:spcPts val="0"/>
              </a:spcAft>
              <a:buClr>
                <a:schemeClr val="accent1"/>
              </a:buClr>
              <a:buSzPts val="1200"/>
              <a:buFont typeface="Noto Sans Symbols"/>
              <a:buChar char="▪"/>
              <a:defRPr b="0" i="0" sz="1600" u="none" cap="none" strike="noStrike">
                <a:solidFill>
                  <a:schemeClr val="dk1"/>
                </a:solidFill>
                <a:latin typeface="Tahoma"/>
                <a:ea typeface="Tahoma"/>
                <a:cs typeface="Tahoma"/>
                <a:sym typeface="Tahoma"/>
              </a:defRPr>
            </a:lvl9pPr>
          </a:lstStyle>
          <a:p/>
        </p:txBody>
      </p:sp>
      <p:sp>
        <p:nvSpPr>
          <p:cNvPr id="12" name="Google Shape;12;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000000"/>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600" u="none" cap="none" strike="noStrike">
                <a:solidFill>
                  <a:srgbClr val="000000"/>
                </a:solidFill>
                <a:latin typeface="Garamond"/>
                <a:ea typeface="Garamond"/>
                <a:cs typeface="Garamond"/>
                <a:sym typeface="Garamond"/>
              </a:defRPr>
            </a:lvl1pPr>
            <a:lvl2pPr indent="0" lvl="1" marL="0" marR="0" rtl="0" algn="r">
              <a:spcBef>
                <a:spcPts val="0"/>
              </a:spcBef>
              <a:spcAft>
                <a:spcPts val="0"/>
              </a:spcAft>
              <a:buNone/>
              <a:defRPr b="0" i="0" sz="1600" u="none" cap="none" strike="noStrike">
                <a:solidFill>
                  <a:srgbClr val="000000"/>
                </a:solidFill>
                <a:latin typeface="Garamond"/>
                <a:ea typeface="Garamond"/>
                <a:cs typeface="Garamond"/>
                <a:sym typeface="Garamond"/>
              </a:defRPr>
            </a:lvl2pPr>
            <a:lvl3pPr indent="0" lvl="2" marL="0" marR="0" rtl="0" algn="r">
              <a:spcBef>
                <a:spcPts val="0"/>
              </a:spcBef>
              <a:spcAft>
                <a:spcPts val="0"/>
              </a:spcAft>
              <a:buNone/>
              <a:defRPr b="0" i="0" sz="1600" u="none" cap="none" strike="noStrike">
                <a:solidFill>
                  <a:srgbClr val="000000"/>
                </a:solidFill>
                <a:latin typeface="Garamond"/>
                <a:ea typeface="Garamond"/>
                <a:cs typeface="Garamond"/>
                <a:sym typeface="Garamond"/>
              </a:defRPr>
            </a:lvl3pPr>
            <a:lvl4pPr indent="0" lvl="3" marL="0" marR="0" rtl="0" algn="r">
              <a:spcBef>
                <a:spcPts val="0"/>
              </a:spcBef>
              <a:spcAft>
                <a:spcPts val="0"/>
              </a:spcAft>
              <a:buNone/>
              <a:defRPr b="0" i="0" sz="1600" u="none" cap="none" strike="noStrike">
                <a:solidFill>
                  <a:srgbClr val="000000"/>
                </a:solidFill>
                <a:latin typeface="Garamond"/>
                <a:ea typeface="Garamond"/>
                <a:cs typeface="Garamond"/>
                <a:sym typeface="Garamond"/>
              </a:defRPr>
            </a:lvl4pPr>
            <a:lvl5pPr indent="0" lvl="4" marL="0" marR="0" rtl="0" algn="r">
              <a:spcBef>
                <a:spcPts val="0"/>
              </a:spcBef>
              <a:spcAft>
                <a:spcPts val="0"/>
              </a:spcAft>
              <a:buNone/>
              <a:defRPr b="0" i="0" sz="1600" u="none" cap="none" strike="noStrike">
                <a:solidFill>
                  <a:srgbClr val="000000"/>
                </a:solidFill>
                <a:latin typeface="Garamond"/>
                <a:ea typeface="Garamond"/>
                <a:cs typeface="Garamond"/>
                <a:sym typeface="Garamond"/>
              </a:defRPr>
            </a:lvl5pPr>
            <a:lvl6pPr indent="0" lvl="5" marL="0" marR="0" rtl="0" algn="r">
              <a:spcBef>
                <a:spcPts val="0"/>
              </a:spcBef>
              <a:spcAft>
                <a:spcPts val="0"/>
              </a:spcAft>
              <a:buNone/>
              <a:defRPr b="0" i="0" sz="1600" u="none" cap="none" strike="noStrike">
                <a:solidFill>
                  <a:srgbClr val="000000"/>
                </a:solidFill>
                <a:latin typeface="Garamond"/>
                <a:ea typeface="Garamond"/>
                <a:cs typeface="Garamond"/>
                <a:sym typeface="Garamond"/>
              </a:defRPr>
            </a:lvl6pPr>
            <a:lvl7pPr indent="0" lvl="6" marL="0" marR="0" rtl="0" algn="r">
              <a:spcBef>
                <a:spcPts val="0"/>
              </a:spcBef>
              <a:spcAft>
                <a:spcPts val="0"/>
              </a:spcAft>
              <a:buNone/>
              <a:defRPr b="0" i="0" sz="1600" u="none" cap="none" strike="noStrike">
                <a:solidFill>
                  <a:srgbClr val="000000"/>
                </a:solidFill>
                <a:latin typeface="Garamond"/>
                <a:ea typeface="Garamond"/>
                <a:cs typeface="Garamond"/>
                <a:sym typeface="Garamond"/>
              </a:defRPr>
            </a:lvl7pPr>
            <a:lvl8pPr indent="0" lvl="7" marL="0" marR="0" rtl="0" algn="r">
              <a:spcBef>
                <a:spcPts val="0"/>
              </a:spcBef>
              <a:spcAft>
                <a:spcPts val="0"/>
              </a:spcAft>
              <a:buNone/>
              <a:defRPr b="0" i="0" sz="1600" u="none" cap="none" strike="noStrike">
                <a:solidFill>
                  <a:srgbClr val="000000"/>
                </a:solidFill>
                <a:latin typeface="Garamond"/>
                <a:ea typeface="Garamond"/>
                <a:cs typeface="Garamond"/>
                <a:sym typeface="Garamond"/>
              </a:defRPr>
            </a:lvl8pPr>
            <a:lvl9pPr indent="0" lvl="8" marL="0" marR="0" rtl="0" algn="r">
              <a:spcBef>
                <a:spcPts val="0"/>
              </a:spcBef>
              <a:spcAft>
                <a:spcPts val="0"/>
              </a:spcAft>
              <a:buNone/>
              <a:defRPr b="0" i="0" sz="1600" u="none" cap="none" strike="noStrik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A"/>
              <a:t>‹#›</a:t>
            </a:fld>
            <a:endParaRPr/>
          </a:p>
        </p:txBody>
      </p:sp>
      <p:cxnSp>
        <p:nvCxnSpPr>
          <p:cNvPr id="14" name="Google Shape;14;p15"/>
          <p:cNvCxnSpPr/>
          <p:nvPr/>
        </p:nvCxnSpPr>
        <p:spPr>
          <a:xfrm>
            <a:off x="228600" y="6481763"/>
            <a:ext cx="8610600" cy="0"/>
          </a:xfrm>
          <a:prstGeom prst="straightConnector1">
            <a:avLst/>
          </a:prstGeom>
          <a:noFill/>
          <a:ln cap="flat" cmpd="sng" w="19050">
            <a:solidFill>
              <a:schemeClr val="accent1"/>
            </a:solidFill>
            <a:prstDash val="solid"/>
            <a:round/>
            <a:headEnd len="med" w="med" type="none"/>
            <a:tailEnd len="med" w="med" type="none"/>
          </a:ln>
        </p:spPr>
      </p:cxnSp>
      <p:cxnSp>
        <p:nvCxnSpPr>
          <p:cNvPr id="15" name="Google Shape;15;p15"/>
          <p:cNvCxnSpPr/>
          <p:nvPr/>
        </p:nvCxnSpPr>
        <p:spPr>
          <a:xfrm>
            <a:off x="228600" y="898525"/>
            <a:ext cx="8610600" cy="0"/>
          </a:xfrm>
          <a:prstGeom prst="straightConnector1">
            <a:avLst/>
          </a:prstGeom>
          <a:noFill/>
          <a:ln cap="flat" cmpd="sng" w="19050">
            <a:solidFill>
              <a:schemeClr val="accent1"/>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63039" y="1295400"/>
            <a:ext cx="7848600" cy="1905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MA" sz="4400">
                <a:latin typeface="Helvetica Neue"/>
                <a:ea typeface="Helvetica Neue"/>
                <a:cs typeface="Helvetica Neue"/>
                <a:sym typeface="Helvetica Neue"/>
              </a:rPr>
              <a:t>Numerical Linear Algebra &amp; Parallel Computing</a:t>
            </a:r>
            <a:br>
              <a:rPr lang="en-MA" sz="4400">
                <a:latin typeface="Helvetica Neue"/>
                <a:ea typeface="Helvetica Neue"/>
                <a:cs typeface="Helvetica Neue"/>
                <a:sym typeface="Helvetica Neue"/>
              </a:rPr>
            </a:br>
            <a:br>
              <a:rPr lang="en-MA" sz="1050">
                <a:latin typeface="Helvetica Neue"/>
                <a:ea typeface="Helvetica Neue"/>
                <a:cs typeface="Helvetica Neue"/>
                <a:sym typeface="Helvetica Neue"/>
              </a:rPr>
            </a:br>
            <a:r>
              <a:rPr b="1" lang="en-MA" sz="2400">
                <a:solidFill>
                  <a:srgbClr val="FF0000"/>
                </a:solidFill>
                <a:latin typeface="Helvetica Neue"/>
                <a:ea typeface="Helvetica Neue"/>
                <a:cs typeface="Helvetica Neue"/>
                <a:sym typeface="Helvetica Neue"/>
              </a:rPr>
              <a:t>BLAS Library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1701e2f77e_0_58"/>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MA">
                <a:latin typeface="Helvetica Neue"/>
                <a:ea typeface="Helvetica Neue"/>
                <a:cs typeface="Helvetica Neue"/>
                <a:sym typeface="Helvetica Neue"/>
              </a:rPr>
              <a:t>Naming Convention of BLAS</a:t>
            </a:r>
            <a:endParaRPr>
              <a:latin typeface="Helvetica Neue"/>
              <a:ea typeface="Helvetica Neue"/>
              <a:cs typeface="Helvetica Neue"/>
              <a:sym typeface="Helvetica Neue"/>
            </a:endParaRPr>
          </a:p>
          <a:p>
            <a:pPr indent="0" lvl="0" marL="0" rtl="0" algn="l">
              <a:spcBef>
                <a:spcPts val="0"/>
              </a:spcBef>
              <a:spcAft>
                <a:spcPts val="0"/>
              </a:spcAft>
              <a:buSzPts val="1100"/>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151" name="Google Shape;151;g21701e2f77e_0_58"/>
          <p:cNvSpPr txBox="1"/>
          <p:nvPr>
            <p:ph idx="1" type="body"/>
          </p:nvPr>
        </p:nvSpPr>
        <p:spPr>
          <a:xfrm>
            <a:off x="228600" y="997527"/>
            <a:ext cx="8610600" cy="519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60"/>
              <a:buChar char="■"/>
            </a:pPr>
            <a:r>
              <a:rPr b="1" i="1" lang="en-MA">
                <a:solidFill>
                  <a:srgbClr val="AE8207"/>
                </a:solidFill>
              </a:rPr>
              <a:t>Base Name</a:t>
            </a:r>
            <a:endParaRPr/>
          </a:p>
          <a:p>
            <a:pPr indent="0" lvl="0" marL="0" rtl="0" algn="l">
              <a:spcBef>
                <a:spcPts val="480"/>
              </a:spcBef>
              <a:spcAft>
                <a:spcPts val="0"/>
              </a:spcAft>
              <a:buSzPts val="1560"/>
              <a:buNone/>
            </a:pPr>
            <a:r>
              <a:t/>
            </a:r>
            <a:endParaRPr/>
          </a:p>
          <a:p>
            <a:pPr indent="0" lvl="0" marL="0" rtl="0" algn="l">
              <a:spcBef>
                <a:spcPts val="480"/>
              </a:spcBef>
              <a:spcAft>
                <a:spcPts val="0"/>
              </a:spcAft>
              <a:buNone/>
            </a:pPr>
            <a:r>
              <a:rPr lang="en-MA"/>
              <a:t>The b</a:t>
            </a:r>
            <a:r>
              <a:rPr lang="en-MA"/>
              <a:t>ase Name: The base name describes the operation being performed. For example:</a:t>
            </a:r>
            <a:endParaRPr/>
          </a:p>
          <a:p>
            <a:pPr indent="-302895" lvl="0" marL="457200" rtl="0" algn="l">
              <a:spcBef>
                <a:spcPts val="480"/>
              </a:spcBef>
              <a:spcAft>
                <a:spcPts val="0"/>
              </a:spcAft>
              <a:buSzPts val="1170"/>
              <a:buChar char="■"/>
            </a:pPr>
            <a:r>
              <a:rPr lang="en-MA"/>
              <a:t>xgemm: General matrix-matrix multiplication</a:t>
            </a:r>
            <a:endParaRPr/>
          </a:p>
          <a:p>
            <a:pPr indent="-302895" lvl="0" marL="457200" rtl="0" algn="l">
              <a:spcBef>
                <a:spcPts val="0"/>
              </a:spcBef>
              <a:spcAft>
                <a:spcPts val="0"/>
              </a:spcAft>
              <a:buSzPts val="1170"/>
              <a:buChar char="■"/>
            </a:pPr>
            <a:r>
              <a:rPr lang="en-MA"/>
              <a:t>xgemv: General matrix-vector multiplication</a:t>
            </a:r>
            <a:endParaRPr/>
          </a:p>
          <a:p>
            <a:pPr indent="-302895" lvl="0" marL="457200" rtl="0" algn="l">
              <a:spcBef>
                <a:spcPts val="0"/>
              </a:spcBef>
              <a:spcAft>
                <a:spcPts val="0"/>
              </a:spcAft>
              <a:buSzPts val="1170"/>
              <a:buChar char="■"/>
            </a:pPr>
            <a:r>
              <a:rPr lang="en-MA"/>
              <a:t>xtrmv: Triangular matrix-vector multiplication</a:t>
            </a:r>
            <a:endParaRPr/>
          </a:p>
          <a:p>
            <a:pPr indent="-302895" lvl="0" marL="457200" rtl="0" algn="l">
              <a:spcBef>
                <a:spcPts val="0"/>
              </a:spcBef>
              <a:spcAft>
                <a:spcPts val="0"/>
              </a:spcAft>
              <a:buSzPts val="1170"/>
              <a:buChar char="■"/>
            </a:pPr>
            <a:r>
              <a:rPr lang="en-MA"/>
              <a:t>xdot: Dot product of two vectors</a:t>
            </a:r>
            <a:endParaRPr/>
          </a:p>
          <a:p>
            <a:pPr indent="0" lvl="0" marL="0" rtl="0" algn="l">
              <a:spcBef>
                <a:spcPts val="480"/>
              </a:spcBef>
              <a:spcAft>
                <a:spcPts val="0"/>
              </a:spcAft>
              <a:buSzPts val="1100"/>
              <a:buNone/>
            </a:pPr>
            <a:r>
              <a:t/>
            </a:r>
            <a:endParaRPr/>
          </a:p>
          <a:p>
            <a:pPr indent="0" lvl="0" marL="0" rtl="0" algn="l">
              <a:spcBef>
                <a:spcPts val="480"/>
              </a:spcBef>
              <a:spcAft>
                <a:spcPts val="0"/>
              </a:spcAft>
              <a:buSzPts val="1560"/>
              <a:buNone/>
            </a:pPr>
            <a:r>
              <a:t/>
            </a:r>
            <a:endParaRPr/>
          </a:p>
          <a:p>
            <a:pPr indent="0" lvl="0" marL="0" rtl="0" algn="l">
              <a:spcBef>
                <a:spcPts val="480"/>
              </a:spcBef>
              <a:spcAft>
                <a:spcPts val="0"/>
              </a:spcAft>
              <a:buSzPts val="1560"/>
              <a:buNone/>
            </a:pPr>
            <a:r>
              <a:t/>
            </a:r>
            <a:endParaRPr/>
          </a:p>
          <a:p>
            <a:pPr indent="-243840" lvl="0" marL="342900" rtl="0" algn="l">
              <a:spcBef>
                <a:spcPts val="480"/>
              </a:spcBef>
              <a:spcAft>
                <a:spcPts val="0"/>
              </a:spcAft>
              <a:buSzPts val="1560"/>
              <a:buNone/>
            </a:pPr>
            <a:r>
              <a:t/>
            </a:r>
            <a:endParaRPr/>
          </a:p>
        </p:txBody>
      </p:sp>
      <p:sp>
        <p:nvSpPr>
          <p:cNvPr id="152" name="Google Shape;152;g21701e2f77e_0_58"/>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1701e2f77e_0_65"/>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MA">
                <a:latin typeface="Helvetica Neue"/>
                <a:ea typeface="Helvetica Neue"/>
                <a:cs typeface="Helvetica Neue"/>
                <a:sym typeface="Helvetica Neue"/>
              </a:rPr>
              <a:t>Naming Convention of BLAS</a:t>
            </a:r>
            <a:endParaRPr>
              <a:latin typeface="Helvetica Neue"/>
              <a:ea typeface="Helvetica Neue"/>
              <a:cs typeface="Helvetica Neue"/>
              <a:sym typeface="Helvetica Neue"/>
            </a:endParaRPr>
          </a:p>
          <a:p>
            <a:pPr indent="0" lvl="0" marL="0" rtl="0" algn="l">
              <a:spcBef>
                <a:spcPts val="0"/>
              </a:spcBef>
              <a:spcAft>
                <a:spcPts val="0"/>
              </a:spcAft>
              <a:buSzPts val="1100"/>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158" name="Google Shape;158;g21701e2f77e_0_65"/>
          <p:cNvSpPr txBox="1"/>
          <p:nvPr>
            <p:ph idx="1" type="body"/>
          </p:nvPr>
        </p:nvSpPr>
        <p:spPr>
          <a:xfrm>
            <a:off x="228600" y="997527"/>
            <a:ext cx="8610600" cy="519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60"/>
              <a:buChar char="■"/>
            </a:pPr>
            <a:r>
              <a:rPr b="1" i="1" lang="en-MA">
                <a:solidFill>
                  <a:srgbClr val="AE8207"/>
                </a:solidFill>
              </a:rPr>
              <a:t>Suffix</a:t>
            </a:r>
            <a:endParaRPr/>
          </a:p>
          <a:p>
            <a:pPr indent="0" lvl="0" marL="0" rtl="0" algn="l">
              <a:spcBef>
                <a:spcPts val="480"/>
              </a:spcBef>
              <a:spcAft>
                <a:spcPts val="0"/>
              </a:spcAft>
              <a:buSzPts val="1560"/>
              <a:buNone/>
            </a:pPr>
            <a:r>
              <a:t/>
            </a:r>
            <a:endParaRPr/>
          </a:p>
          <a:p>
            <a:pPr indent="0" lvl="0" marL="0" rtl="0" algn="l">
              <a:spcBef>
                <a:spcPts val="480"/>
              </a:spcBef>
              <a:spcAft>
                <a:spcPts val="0"/>
              </a:spcAft>
              <a:buNone/>
            </a:pPr>
            <a:r>
              <a:rPr lang="en-MA"/>
              <a:t>The suffix provides additional information about the operation being performed or the storage format of the matrices. Some common suffixes include:</a:t>
            </a:r>
            <a:endParaRPr/>
          </a:p>
          <a:p>
            <a:pPr indent="-302895" lvl="0" marL="457200" rtl="0" algn="l">
              <a:spcBef>
                <a:spcPts val="480"/>
              </a:spcBef>
              <a:spcAft>
                <a:spcPts val="0"/>
              </a:spcAft>
              <a:buSzPts val="1170"/>
              <a:buChar char="■"/>
            </a:pPr>
            <a:r>
              <a:rPr lang="en-MA"/>
              <a:t>f: Fortran-style storage (column-major order)</a:t>
            </a:r>
            <a:endParaRPr/>
          </a:p>
          <a:p>
            <a:pPr indent="-302895" lvl="0" marL="457200" rtl="0" algn="l">
              <a:spcBef>
                <a:spcPts val="0"/>
              </a:spcBef>
              <a:spcAft>
                <a:spcPts val="0"/>
              </a:spcAft>
              <a:buSzPts val="1170"/>
              <a:buChar char="■"/>
            </a:pPr>
            <a:r>
              <a:rPr lang="en-MA"/>
              <a:t>c: C-style storage (row-major order)</a:t>
            </a:r>
            <a:endParaRPr/>
          </a:p>
          <a:p>
            <a:pPr indent="-302895" lvl="0" marL="457200" rtl="0" algn="l">
              <a:spcBef>
                <a:spcPts val="0"/>
              </a:spcBef>
              <a:spcAft>
                <a:spcPts val="0"/>
              </a:spcAft>
              <a:buSzPts val="1170"/>
              <a:buChar char="■"/>
            </a:pPr>
            <a:r>
              <a:rPr lang="en-MA"/>
              <a:t>t: Transposed operation</a:t>
            </a:r>
            <a:endParaRPr/>
          </a:p>
          <a:p>
            <a:pPr indent="-302895" lvl="0" marL="457200" rtl="0" algn="l">
              <a:spcBef>
                <a:spcPts val="0"/>
              </a:spcBef>
              <a:spcAft>
                <a:spcPts val="0"/>
              </a:spcAft>
              <a:buSzPts val="1170"/>
              <a:buChar char="■"/>
            </a:pPr>
            <a:r>
              <a:rPr lang="en-MA"/>
              <a:t>n: Non-transposed operation</a:t>
            </a:r>
            <a:endParaRPr/>
          </a:p>
          <a:p>
            <a:pPr indent="-302895" lvl="0" marL="457200" rtl="0" algn="l">
              <a:spcBef>
                <a:spcPts val="0"/>
              </a:spcBef>
              <a:spcAft>
                <a:spcPts val="0"/>
              </a:spcAft>
              <a:buSzPts val="1170"/>
              <a:buChar char="■"/>
            </a:pPr>
            <a:r>
              <a:rPr lang="en-MA"/>
              <a:t>u: Upper triangular matrix</a:t>
            </a:r>
            <a:endParaRPr/>
          </a:p>
          <a:p>
            <a:pPr indent="-302895" lvl="0" marL="457200" rtl="0" algn="l">
              <a:spcBef>
                <a:spcPts val="0"/>
              </a:spcBef>
              <a:spcAft>
                <a:spcPts val="0"/>
              </a:spcAft>
              <a:buSzPts val="1170"/>
              <a:buChar char="■"/>
            </a:pPr>
            <a:r>
              <a:rPr lang="en-MA"/>
              <a:t>l : Lower triangular matrix</a:t>
            </a:r>
            <a:endParaRPr/>
          </a:p>
          <a:p>
            <a:pPr indent="0" lvl="0" marL="0" rtl="0" algn="l">
              <a:spcBef>
                <a:spcPts val="480"/>
              </a:spcBef>
              <a:spcAft>
                <a:spcPts val="0"/>
              </a:spcAft>
              <a:buSzPts val="1100"/>
              <a:buNone/>
            </a:pPr>
            <a:r>
              <a:t/>
            </a:r>
            <a:endParaRPr/>
          </a:p>
          <a:p>
            <a:pPr indent="0" lvl="0" marL="0" rtl="0" algn="l">
              <a:spcBef>
                <a:spcPts val="480"/>
              </a:spcBef>
              <a:spcAft>
                <a:spcPts val="0"/>
              </a:spcAft>
              <a:buSzPts val="1560"/>
              <a:buNone/>
            </a:pPr>
            <a:r>
              <a:t/>
            </a:r>
            <a:endParaRPr/>
          </a:p>
          <a:p>
            <a:pPr indent="0" lvl="0" marL="0" rtl="0" algn="l">
              <a:spcBef>
                <a:spcPts val="480"/>
              </a:spcBef>
              <a:spcAft>
                <a:spcPts val="0"/>
              </a:spcAft>
              <a:buSzPts val="1560"/>
              <a:buNone/>
            </a:pPr>
            <a:r>
              <a:t/>
            </a:r>
            <a:endParaRPr/>
          </a:p>
          <a:p>
            <a:pPr indent="-243840" lvl="0" marL="342900" rtl="0" algn="l">
              <a:spcBef>
                <a:spcPts val="480"/>
              </a:spcBef>
              <a:spcAft>
                <a:spcPts val="0"/>
              </a:spcAft>
              <a:buSzPts val="1560"/>
              <a:buNone/>
            </a:pPr>
            <a:r>
              <a:t/>
            </a:r>
            <a:endParaRPr/>
          </a:p>
        </p:txBody>
      </p:sp>
      <p:sp>
        <p:nvSpPr>
          <p:cNvPr id="159" name="Google Shape;159;g21701e2f77e_0_65"/>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1701e2f77e_0_72"/>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MA">
                <a:latin typeface="Helvetica Neue"/>
                <a:ea typeface="Helvetica Neue"/>
                <a:cs typeface="Helvetica Neue"/>
                <a:sym typeface="Helvetica Neue"/>
              </a:rPr>
              <a:t>Calling BLAS from Python</a:t>
            </a:r>
            <a:endParaRPr>
              <a:latin typeface="Helvetica Neue"/>
              <a:ea typeface="Helvetica Neue"/>
              <a:cs typeface="Helvetica Neue"/>
              <a:sym typeface="Helvetica Neue"/>
            </a:endParaRPr>
          </a:p>
          <a:p>
            <a:pPr indent="0" lvl="0" marL="0" rtl="0" algn="l">
              <a:spcBef>
                <a:spcPts val="0"/>
              </a:spcBef>
              <a:spcAft>
                <a:spcPts val="0"/>
              </a:spcAft>
              <a:buSzPts val="1100"/>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165" name="Google Shape;165;g21701e2f77e_0_72"/>
          <p:cNvSpPr txBox="1"/>
          <p:nvPr>
            <p:ph idx="1" type="body"/>
          </p:nvPr>
        </p:nvSpPr>
        <p:spPr>
          <a:xfrm>
            <a:off x="228600" y="997527"/>
            <a:ext cx="8610600" cy="519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60"/>
              <a:buChar char="■"/>
            </a:pPr>
            <a:r>
              <a:rPr b="1" i="1" lang="en-MA">
                <a:solidFill>
                  <a:srgbClr val="AE8207"/>
                </a:solidFill>
              </a:rPr>
              <a:t>SciPy</a:t>
            </a:r>
            <a:endParaRPr/>
          </a:p>
          <a:p>
            <a:pPr indent="0" lvl="0" marL="0" rtl="0" algn="l">
              <a:spcBef>
                <a:spcPts val="480"/>
              </a:spcBef>
              <a:spcAft>
                <a:spcPts val="0"/>
              </a:spcAft>
              <a:buSzPts val="1560"/>
              <a:buNone/>
            </a:pPr>
            <a:r>
              <a:t/>
            </a:r>
            <a:endParaRPr/>
          </a:p>
          <a:p>
            <a:pPr indent="0" lvl="0" marL="0" rtl="0" algn="l">
              <a:spcBef>
                <a:spcPts val="480"/>
              </a:spcBef>
              <a:spcAft>
                <a:spcPts val="0"/>
              </a:spcAft>
              <a:buNone/>
            </a:pPr>
            <a:r>
              <a:t/>
            </a:r>
            <a:endParaRPr/>
          </a:p>
          <a:p>
            <a:pPr indent="0" lvl="0" marL="0" rtl="0" algn="l">
              <a:spcBef>
                <a:spcPts val="480"/>
              </a:spcBef>
              <a:spcAft>
                <a:spcPts val="0"/>
              </a:spcAft>
              <a:buSzPts val="1100"/>
              <a:buNone/>
            </a:pPr>
            <a:r>
              <a:t/>
            </a:r>
            <a:endParaRPr/>
          </a:p>
          <a:p>
            <a:pPr indent="0" lvl="0" marL="0" rtl="0" algn="l">
              <a:spcBef>
                <a:spcPts val="480"/>
              </a:spcBef>
              <a:spcAft>
                <a:spcPts val="0"/>
              </a:spcAft>
              <a:buSzPts val="1560"/>
              <a:buNone/>
            </a:pPr>
            <a:r>
              <a:t/>
            </a:r>
            <a:endParaRPr/>
          </a:p>
          <a:p>
            <a:pPr indent="0" lvl="0" marL="0" rtl="0" algn="l">
              <a:spcBef>
                <a:spcPts val="480"/>
              </a:spcBef>
              <a:spcAft>
                <a:spcPts val="0"/>
              </a:spcAft>
              <a:buSzPts val="1560"/>
              <a:buNone/>
            </a:pPr>
            <a:r>
              <a:t/>
            </a:r>
            <a:endParaRPr/>
          </a:p>
          <a:p>
            <a:pPr indent="-243840" lvl="0" marL="342900" rtl="0" algn="l">
              <a:spcBef>
                <a:spcPts val="480"/>
              </a:spcBef>
              <a:spcAft>
                <a:spcPts val="0"/>
              </a:spcAft>
              <a:buSzPts val="1560"/>
              <a:buNone/>
            </a:pPr>
            <a:r>
              <a:t/>
            </a:r>
            <a:endParaRPr/>
          </a:p>
        </p:txBody>
      </p:sp>
      <p:sp>
        <p:nvSpPr>
          <p:cNvPr id="166" name="Google Shape;166;g21701e2f77e_0_72"/>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A"/>
              <a:t>‹#›</a:t>
            </a:fld>
            <a:endParaRPr/>
          </a:p>
        </p:txBody>
      </p:sp>
      <p:pic>
        <p:nvPicPr>
          <p:cNvPr id="167" name="Google Shape;167;g21701e2f77e_0_72"/>
          <p:cNvPicPr preferRelativeResize="0"/>
          <p:nvPr/>
        </p:nvPicPr>
        <p:blipFill>
          <a:blip r:embed="rId3">
            <a:alphaModFix/>
          </a:blip>
          <a:stretch>
            <a:fillRect/>
          </a:stretch>
        </p:blipFill>
        <p:spPr>
          <a:xfrm>
            <a:off x="728188" y="1819275"/>
            <a:ext cx="7019925" cy="3219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1701e2f77e_0_82"/>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MA">
                <a:latin typeface="Helvetica Neue"/>
                <a:ea typeface="Helvetica Neue"/>
                <a:cs typeface="Helvetica Neue"/>
                <a:sym typeface="Helvetica Neue"/>
              </a:rPr>
              <a:t>Calling BLAS from Python</a:t>
            </a:r>
            <a:endParaRPr>
              <a:latin typeface="Helvetica Neue"/>
              <a:ea typeface="Helvetica Neue"/>
              <a:cs typeface="Helvetica Neue"/>
              <a:sym typeface="Helvetica Neue"/>
            </a:endParaRPr>
          </a:p>
          <a:p>
            <a:pPr indent="0" lvl="0" marL="0" rtl="0" algn="l">
              <a:spcBef>
                <a:spcPts val="0"/>
              </a:spcBef>
              <a:spcAft>
                <a:spcPts val="0"/>
              </a:spcAft>
              <a:buSzPts val="1100"/>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173" name="Google Shape;173;g21701e2f77e_0_82"/>
          <p:cNvSpPr txBox="1"/>
          <p:nvPr>
            <p:ph idx="1" type="body"/>
          </p:nvPr>
        </p:nvSpPr>
        <p:spPr>
          <a:xfrm>
            <a:off x="228600" y="997527"/>
            <a:ext cx="8610600" cy="519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60"/>
              <a:buChar char="■"/>
            </a:pPr>
            <a:r>
              <a:rPr b="1" i="1" lang="en-MA">
                <a:solidFill>
                  <a:srgbClr val="AE8207"/>
                </a:solidFill>
              </a:rPr>
              <a:t>PyBLAS</a:t>
            </a:r>
            <a:endParaRPr/>
          </a:p>
          <a:p>
            <a:pPr indent="0" lvl="0" marL="0" rtl="0" algn="l">
              <a:spcBef>
                <a:spcPts val="480"/>
              </a:spcBef>
              <a:spcAft>
                <a:spcPts val="0"/>
              </a:spcAft>
              <a:buSzPts val="1560"/>
              <a:buNone/>
            </a:pPr>
            <a:r>
              <a:t/>
            </a:r>
            <a:endParaRPr/>
          </a:p>
          <a:p>
            <a:pPr indent="0" lvl="0" marL="0" rtl="0" algn="l">
              <a:spcBef>
                <a:spcPts val="480"/>
              </a:spcBef>
              <a:spcAft>
                <a:spcPts val="0"/>
              </a:spcAft>
              <a:buNone/>
            </a:pPr>
            <a:r>
              <a:t/>
            </a:r>
            <a:endParaRPr/>
          </a:p>
          <a:p>
            <a:pPr indent="0" lvl="0" marL="0" rtl="0" algn="l">
              <a:spcBef>
                <a:spcPts val="480"/>
              </a:spcBef>
              <a:spcAft>
                <a:spcPts val="0"/>
              </a:spcAft>
              <a:buSzPts val="1100"/>
              <a:buNone/>
            </a:pPr>
            <a:r>
              <a:t/>
            </a:r>
            <a:endParaRPr/>
          </a:p>
          <a:p>
            <a:pPr indent="0" lvl="0" marL="0" rtl="0" algn="l">
              <a:spcBef>
                <a:spcPts val="480"/>
              </a:spcBef>
              <a:spcAft>
                <a:spcPts val="0"/>
              </a:spcAft>
              <a:buSzPts val="1560"/>
              <a:buNone/>
            </a:pPr>
            <a:r>
              <a:t/>
            </a:r>
            <a:endParaRPr/>
          </a:p>
          <a:p>
            <a:pPr indent="0" lvl="0" marL="0" rtl="0" algn="l">
              <a:spcBef>
                <a:spcPts val="480"/>
              </a:spcBef>
              <a:spcAft>
                <a:spcPts val="0"/>
              </a:spcAft>
              <a:buSzPts val="1560"/>
              <a:buNone/>
            </a:pPr>
            <a:r>
              <a:t/>
            </a:r>
            <a:endParaRPr/>
          </a:p>
          <a:p>
            <a:pPr indent="-243840" lvl="0" marL="342900" rtl="0" algn="l">
              <a:spcBef>
                <a:spcPts val="480"/>
              </a:spcBef>
              <a:spcAft>
                <a:spcPts val="0"/>
              </a:spcAft>
              <a:buSzPts val="1560"/>
              <a:buNone/>
            </a:pPr>
            <a:r>
              <a:t/>
            </a:r>
            <a:endParaRPr/>
          </a:p>
        </p:txBody>
      </p:sp>
      <p:sp>
        <p:nvSpPr>
          <p:cNvPr id="174" name="Google Shape;174;g21701e2f77e_0_82"/>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A"/>
              <a:t>‹#›</a:t>
            </a:fld>
            <a:endParaRPr/>
          </a:p>
        </p:txBody>
      </p:sp>
      <p:pic>
        <p:nvPicPr>
          <p:cNvPr id="175" name="Google Shape;175;g21701e2f77e_0_82"/>
          <p:cNvPicPr preferRelativeResize="0"/>
          <p:nvPr/>
        </p:nvPicPr>
        <p:blipFill>
          <a:blip r:embed="rId3">
            <a:alphaModFix/>
          </a:blip>
          <a:stretch>
            <a:fillRect/>
          </a:stretch>
        </p:blipFill>
        <p:spPr>
          <a:xfrm>
            <a:off x="623875" y="1989350"/>
            <a:ext cx="7896225" cy="3209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1701e2f77e_0_91"/>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MA">
                <a:latin typeface="Helvetica Neue"/>
                <a:ea typeface="Helvetica Neue"/>
                <a:cs typeface="Helvetica Neue"/>
                <a:sym typeface="Helvetica Neue"/>
              </a:rPr>
              <a:t>BLAS Documentation</a:t>
            </a:r>
            <a:endParaRPr>
              <a:latin typeface="Helvetica Neue"/>
              <a:ea typeface="Helvetica Neue"/>
              <a:cs typeface="Helvetica Neue"/>
              <a:sym typeface="Helvetica Neue"/>
            </a:endParaRPr>
          </a:p>
          <a:p>
            <a:pPr indent="0" lvl="0" marL="0" rtl="0" algn="l">
              <a:spcBef>
                <a:spcPts val="0"/>
              </a:spcBef>
              <a:spcAft>
                <a:spcPts val="0"/>
              </a:spcAft>
              <a:buSzPts val="1100"/>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181" name="Google Shape;181;g21701e2f77e_0_91"/>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A"/>
              <a:t>‹#›</a:t>
            </a:fld>
            <a:endParaRPr/>
          </a:p>
        </p:txBody>
      </p:sp>
      <p:sp>
        <p:nvSpPr>
          <p:cNvPr id="182" name="Google Shape;182;g21701e2f77e_0_91"/>
          <p:cNvSpPr txBox="1"/>
          <p:nvPr/>
        </p:nvSpPr>
        <p:spPr>
          <a:xfrm>
            <a:off x="642675" y="1900200"/>
            <a:ext cx="6037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MA" sz="2400">
                <a:latin typeface="Tahoma"/>
                <a:ea typeface="Tahoma"/>
                <a:cs typeface="Tahoma"/>
                <a:sym typeface="Tahoma"/>
              </a:rPr>
              <a:t>https://netlib.org/blas/</a:t>
            </a:r>
            <a:endParaRPr sz="2400">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MA">
                <a:latin typeface="Helvetica Neue"/>
                <a:ea typeface="Helvetica Neue"/>
                <a:cs typeface="Helvetica Neue"/>
                <a:sym typeface="Helvetica Neue"/>
              </a:rPr>
              <a:t>Introduction</a:t>
            </a:r>
            <a:endParaRPr/>
          </a:p>
        </p:txBody>
      </p:sp>
      <p:sp>
        <p:nvSpPr>
          <p:cNvPr id="95" name="Google Shape;95;p2"/>
          <p:cNvSpPr txBox="1"/>
          <p:nvPr>
            <p:ph idx="1" type="body"/>
          </p:nvPr>
        </p:nvSpPr>
        <p:spPr>
          <a:xfrm>
            <a:off x="228600" y="997527"/>
            <a:ext cx="8610600" cy="519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60"/>
              <a:buChar char="■"/>
            </a:pPr>
            <a:r>
              <a:rPr b="1" i="1" lang="en-MA">
                <a:solidFill>
                  <a:srgbClr val="AE8207"/>
                </a:solidFill>
              </a:rPr>
              <a:t>Overview</a:t>
            </a:r>
            <a:r>
              <a:rPr b="1" i="1" lang="en-MA">
                <a:solidFill>
                  <a:srgbClr val="AE8207"/>
                </a:solidFill>
              </a:rPr>
              <a:t>:</a:t>
            </a:r>
            <a:endParaRPr/>
          </a:p>
          <a:p>
            <a:pPr indent="0" lvl="0" marL="0" rtl="0" algn="l">
              <a:spcBef>
                <a:spcPts val="480"/>
              </a:spcBef>
              <a:spcAft>
                <a:spcPts val="0"/>
              </a:spcAft>
              <a:buSzPts val="1560"/>
              <a:buNone/>
            </a:pPr>
            <a:r>
              <a:t/>
            </a:r>
            <a:endParaRPr/>
          </a:p>
          <a:p>
            <a:pPr indent="0" lvl="0" marL="0" rtl="0" algn="l">
              <a:spcBef>
                <a:spcPts val="480"/>
              </a:spcBef>
              <a:spcAft>
                <a:spcPts val="0"/>
              </a:spcAft>
              <a:buSzPts val="1560"/>
              <a:buNone/>
            </a:pPr>
            <a:r>
              <a:rPr lang="en-MA"/>
              <a:t>The BLAS library, or Basic Linear Algebra Subprograms, is a collection of low-level routines that provide optimized implementations of common linear algebra operations. These operations include matrix-vector multiplication, matrix-matrix multiplication, vector inner products, and more. BLAS is an essential component of many scientific computing and data analysis applications, providing high-performance implementations of these operations that can significantly speed up computations.</a:t>
            </a:r>
            <a:endParaRPr/>
          </a:p>
          <a:p>
            <a:pPr indent="0" lvl="0" marL="0" rtl="0" algn="l">
              <a:spcBef>
                <a:spcPts val="480"/>
              </a:spcBef>
              <a:spcAft>
                <a:spcPts val="0"/>
              </a:spcAft>
              <a:buSzPts val="1560"/>
              <a:buNone/>
            </a:pPr>
            <a:r>
              <a:t/>
            </a:r>
            <a:endParaRPr/>
          </a:p>
          <a:p>
            <a:pPr indent="-243840" lvl="0" marL="342900" rtl="0" algn="l">
              <a:spcBef>
                <a:spcPts val="480"/>
              </a:spcBef>
              <a:spcAft>
                <a:spcPts val="0"/>
              </a:spcAft>
              <a:buSzPts val="1560"/>
              <a:buNone/>
            </a:pPr>
            <a:r>
              <a:t/>
            </a:r>
            <a:endParaRPr/>
          </a:p>
        </p:txBody>
      </p:sp>
      <p:sp>
        <p:nvSpPr>
          <p:cNvPr id="96" name="Google Shape;96;p2"/>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1701e2f77e_0_1"/>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MA">
                <a:latin typeface="Helvetica Neue"/>
                <a:ea typeface="Helvetica Neue"/>
                <a:cs typeface="Helvetica Neue"/>
                <a:sym typeface="Helvetica Neue"/>
              </a:rPr>
              <a:t>Introduction</a:t>
            </a:r>
            <a:endParaRPr/>
          </a:p>
        </p:txBody>
      </p:sp>
      <p:sp>
        <p:nvSpPr>
          <p:cNvPr id="102" name="Google Shape;102;g21701e2f77e_0_1"/>
          <p:cNvSpPr txBox="1"/>
          <p:nvPr>
            <p:ph idx="1" type="body"/>
          </p:nvPr>
        </p:nvSpPr>
        <p:spPr>
          <a:xfrm>
            <a:off x="228600" y="997527"/>
            <a:ext cx="8610600" cy="519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60"/>
              <a:buChar char="■"/>
            </a:pPr>
            <a:r>
              <a:rPr b="1" i="1" lang="en-MA">
                <a:solidFill>
                  <a:srgbClr val="AE8207"/>
                </a:solidFill>
              </a:rPr>
              <a:t>Background</a:t>
            </a:r>
            <a:endParaRPr/>
          </a:p>
          <a:p>
            <a:pPr indent="0" lvl="0" marL="0" rtl="0" algn="l">
              <a:spcBef>
                <a:spcPts val="480"/>
              </a:spcBef>
              <a:spcAft>
                <a:spcPts val="0"/>
              </a:spcAft>
              <a:buSzPts val="1560"/>
              <a:buNone/>
            </a:pPr>
            <a:r>
              <a:t/>
            </a:r>
            <a:endParaRPr/>
          </a:p>
          <a:p>
            <a:pPr indent="0" lvl="0" marL="0" rtl="0" algn="l">
              <a:spcBef>
                <a:spcPts val="480"/>
              </a:spcBef>
              <a:spcAft>
                <a:spcPts val="0"/>
              </a:spcAft>
              <a:buSzPts val="1560"/>
              <a:buNone/>
            </a:pPr>
            <a:r>
              <a:rPr lang="en-MA"/>
              <a:t>BLAS was first developed in the 1970s as a collaboration between researchers at Argonne National Laboratory and the University of California, Berkeley. Since then, it has evolved and expanded to include support for a wide range of data types and operations. BLAS is part of the broader ecosystem of numerical computing libraries, which also includes libraries like LAPACK, FFTW, and PETSc. These libraries provide a suite of powerful tools for scientific computing, enabling researchers to solve complex problems in fields like physics, engineering, and data science.</a:t>
            </a:r>
            <a:endParaRPr/>
          </a:p>
          <a:p>
            <a:pPr indent="0" lvl="0" marL="0" rtl="0" algn="l">
              <a:spcBef>
                <a:spcPts val="480"/>
              </a:spcBef>
              <a:spcAft>
                <a:spcPts val="0"/>
              </a:spcAft>
              <a:buSzPts val="1560"/>
              <a:buNone/>
            </a:pPr>
            <a:r>
              <a:t/>
            </a:r>
            <a:endParaRPr/>
          </a:p>
          <a:p>
            <a:pPr indent="-243840" lvl="0" marL="342900" rtl="0" algn="l">
              <a:spcBef>
                <a:spcPts val="480"/>
              </a:spcBef>
              <a:spcAft>
                <a:spcPts val="0"/>
              </a:spcAft>
              <a:buSzPts val="1560"/>
              <a:buNone/>
            </a:pPr>
            <a:r>
              <a:t/>
            </a:r>
            <a:endParaRPr/>
          </a:p>
        </p:txBody>
      </p:sp>
      <p:sp>
        <p:nvSpPr>
          <p:cNvPr id="103" name="Google Shape;103;g21701e2f77e_0_1"/>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1701e2f77e_0_9"/>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MA">
                <a:latin typeface="Helvetica Neue"/>
                <a:ea typeface="Helvetica Neue"/>
                <a:cs typeface="Helvetica Neue"/>
                <a:sym typeface="Helvetica Neue"/>
              </a:rPr>
              <a:t>Introduction</a:t>
            </a:r>
            <a:endParaRPr/>
          </a:p>
        </p:txBody>
      </p:sp>
      <p:sp>
        <p:nvSpPr>
          <p:cNvPr id="109" name="Google Shape;109;g21701e2f77e_0_9"/>
          <p:cNvSpPr txBox="1"/>
          <p:nvPr>
            <p:ph idx="1" type="body"/>
          </p:nvPr>
        </p:nvSpPr>
        <p:spPr>
          <a:xfrm>
            <a:off x="228600" y="997527"/>
            <a:ext cx="8610600" cy="519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60"/>
              <a:buChar char="■"/>
            </a:pPr>
            <a:r>
              <a:rPr b="1" i="1" lang="en-MA">
                <a:solidFill>
                  <a:srgbClr val="AE8207"/>
                </a:solidFill>
              </a:rPr>
              <a:t>Implementation</a:t>
            </a:r>
            <a:endParaRPr/>
          </a:p>
          <a:p>
            <a:pPr indent="0" lvl="0" marL="0" rtl="0" algn="l">
              <a:spcBef>
                <a:spcPts val="480"/>
              </a:spcBef>
              <a:spcAft>
                <a:spcPts val="0"/>
              </a:spcAft>
              <a:buSzPts val="1560"/>
              <a:buNone/>
            </a:pPr>
            <a:r>
              <a:t/>
            </a:r>
            <a:endParaRPr/>
          </a:p>
          <a:p>
            <a:pPr indent="0" lvl="0" marL="0" rtl="0" algn="l">
              <a:spcBef>
                <a:spcPts val="480"/>
              </a:spcBef>
              <a:spcAft>
                <a:spcPts val="0"/>
              </a:spcAft>
              <a:buSzPts val="1560"/>
              <a:buNone/>
            </a:pPr>
            <a:r>
              <a:rPr lang="en-MA"/>
              <a:t>BLAS routines are implemented using a combination of algorithmic optimizations and hardware-specific optimizations. The algorithms used in BLAS routines are carefully chosen to minimize memory access patterns and maximize arithmetic intensity. BLAS routines can also take advantage of parallelism, either by using multi-threading on a CPU or by using GPUs for massively parallel computation. Some implementations of BLAS also support optimizations like cache blocking and vectorization to further improve performance.</a:t>
            </a:r>
            <a:endParaRPr/>
          </a:p>
          <a:p>
            <a:pPr indent="0" lvl="0" marL="0" rtl="0" algn="l">
              <a:spcBef>
                <a:spcPts val="480"/>
              </a:spcBef>
              <a:spcAft>
                <a:spcPts val="0"/>
              </a:spcAft>
              <a:buSzPts val="1560"/>
              <a:buNone/>
            </a:pPr>
            <a:r>
              <a:t/>
            </a:r>
            <a:endParaRPr/>
          </a:p>
          <a:p>
            <a:pPr indent="-243840" lvl="0" marL="342900" rtl="0" algn="l">
              <a:spcBef>
                <a:spcPts val="480"/>
              </a:spcBef>
              <a:spcAft>
                <a:spcPts val="0"/>
              </a:spcAft>
              <a:buSzPts val="1560"/>
              <a:buNone/>
            </a:pPr>
            <a:r>
              <a:t/>
            </a:r>
            <a:endParaRPr/>
          </a:p>
        </p:txBody>
      </p:sp>
      <p:sp>
        <p:nvSpPr>
          <p:cNvPr id="110" name="Google Shape;110;g21701e2f77e_0_9"/>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1701e2f77e_0_16"/>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MA">
                <a:latin typeface="Helvetica Neue"/>
                <a:ea typeface="Helvetica Neue"/>
                <a:cs typeface="Helvetica Neue"/>
                <a:sym typeface="Helvetica Neue"/>
              </a:rPr>
              <a:t>Levels Of BLAS</a:t>
            </a:r>
            <a:endParaRPr/>
          </a:p>
        </p:txBody>
      </p:sp>
      <p:sp>
        <p:nvSpPr>
          <p:cNvPr id="116" name="Google Shape;116;g21701e2f77e_0_16"/>
          <p:cNvSpPr txBox="1"/>
          <p:nvPr>
            <p:ph idx="1" type="body"/>
          </p:nvPr>
        </p:nvSpPr>
        <p:spPr>
          <a:xfrm>
            <a:off x="228600" y="997527"/>
            <a:ext cx="8610600" cy="519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60"/>
              <a:buChar char="■"/>
            </a:pPr>
            <a:r>
              <a:rPr b="1" i="1" lang="en-MA">
                <a:solidFill>
                  <a:srgbClr val="AE8207"/>
                </a:solidFill>
              </a:rPr>
              <a:t>Level 1</a:t>
            </a:r>
            <a:endParaRPr/>
          </a:p>
          <a:p>
            <a:pPr indent="0" lvl="0" marL="0" rtl="0" algn="l">
              <a:spcBef>
                <a:spcPts val="480"/>
              </a:spcBef>
              <a:spcAft>
                <a:spcPts val="0"/>
              </a:spcAft>
              <a:buSzPts val="1560"/>
              <a:buNone/>
            </a:pPr>
            <a:r>
              <a:t/>
            </a:r>
            <a:endParaRPr/>
          </a:p>
          <a:p>
            <a:pPr indent="0" lvl="0" marL="0" rtl="0" algn="l">
              <a:spcBef>
                <a:spcPts val="480"/>
              </a:spcBef>
              <a:spcAft>
                <a:spcPts val="0"/>
              </a:spcAft>
              <a:buSzPts val="1560"/>
              <a:buNone/>
            </a:pPr>
            <a:r>
              <a:rPr lang="en-MA"/>
              <a:t>The Level 1 BLAS provide basic vector operations, such as vector addition, scaling, dot product, and vector norms. These operations are usually implemented using a combination of loops and hardware acceleration, such as SIMD instructions. Level 1 BLAS operations have a computational complexity of O(n), where n is the size of the vectors.</a:t>
            </a:r>
            <a:endParaRPr/>
          </a:p>
          <a:p>
            <a:pPr indent="0" lvl="0" marL="0" rtl="0" algn="l">
              <a:spcBef>
                <a:spcPts val="480"/>
              </a:spcBef>
              <a:spcAft>
                <a:spcPts val="0"/>
              </a:spcAft>
              <a:buSzPts val="1560"/>
              <a:buNone/>
            </a:pPr>
            <a:r>
              <a:t/>
            </a:r>
            <a:endParaRPr/>
          </a:p>
          <a:p>
            <a:pPr indent="-243840" lvl="0" marL="342900" rtl="0" algn="l">
              <a:spcBef>
                <a:spcPts val="480"/>
              </a:spcBef>
              <a:spcAft>
                <a:spcPts val="0"/>
              </a:spcAft>
              <a:buSzPts val="1560"/>
              <a:buNone/>
            </a:pPr>
            <a:r>
              <a:t/>
            </a:r>
            <a:endParaRPr/>
          </a:p>
        </p:txBody>
      </p:sp>
      <p:sp>
        <p:nvSpPr>
          <p:cNvPr id="117" name="Google Shape;117;g21701e2f77e_0_16"/>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1701e2f77e_0_23"/>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MA">
                <a:latin typeface="Helvetica Neue"/>
                <a:ea typeface="Helvetica Neue"/>
                <a:cs typeface="Helvetica Neue"/>
                <a:sym typeface="Helvetica Neue"/>
              </a:rPr>
              <a:t>Levels Of BLAS</a:t>
            </a:r>
            <a:endParaRPr/>
          </a:p>
        </p:txBody>
      </p:sp>
      <p:sp>
        <p:nvSpPr>
          <p:cNvPr id="123" name="Google Shape;123;g21701e2f77e_0_23"/>
          <p:cNvSpPr txBox="1"/>
          <p:nvPr>
            <p:ph idx="1" type="body"/>
          </p:nvPr>
        </p:nvSpPr>
        <p:spPr>
          <a:xfrm>
            <a:off x="228600" y="997527"/>
            <a:ext cx="8610600" cy="519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60"/>
              <a:buChar char="■"/>
            </a:pPr>
            <a:r>
              <a:rPr b="1" i="1" lang="en-MA">
                <a:solidFill>
                  <a:srgbClr val="AE8207"/>
                </a:solidFill>
              </a:rPr>
              <a:t>Level 2</a:t>
            </a:r>
            <a:endParaRPr/>
          </a:p>
          <a:p>
            <a:pPr indent="0" lvl="0" marL="0" rtl="0" algn="l">
              <a:spcBef>
                <a:spcPts val="480"/>
              </a:spcBef>
              <a:spcAft>
                <a:spcPts val="0"/>
              </a:spcAft>
              <a:buSzPts val="1560"/>
              <a:buNone/>
            </a:pPr>
            <a:r>
              <a:t/>
            </a:r>
            <a:endParaRPr/>
          </a:p>
          <a:p>
            <a:pPr indent="0" lvl="0" marL="0" rtl="0" algn="l">
              <a:spcBef>
                <a:spcPts val="480"/>
              </a:spcBef>
              <a:spcAft>
                <a:spcPts val="0"/>
              </a:spcAft>
              <a:buSzPts val="1560"/>
              <a:buNone/>
            </a:pPr>
            <a:r>
              <a:rPr lang="en-MA"/>
              <a:t>The Level 2 BLAS provide matrix-vector operations, such as matrix-vector multiplication, and solve operations, such as linear systems and least-squares problems. These operations are usually implemented using a combination of loops and matrix decompositions, such as LU or QR decomposition. Level 2 BLAS operations have a computational complexity of O(n^2), where n is the size of the matrices.</a:t>
            </a:r>
            <a:endParaRPr/>
          </a:p>
          <a:p>
            <a:pPr indent="0" lvl="0" marL="0" rtl="0" algn="l">
              <a:spcBef>
                <a:spcPts val="480"/>
              </a:spcBef>
              <a:spcAft>
                <a:spcPts val="0"/>
              </a:spcAft>
              <a:buSzPts val="1560"/>
              <a:buNone/>
            </a:pPr>
            <a:r>
              <a:t/>
            </a:r>
            <a:endParaRPr/>
          </a:p>
          <a:p>
            <a:pPr indent="-243840" lvl="0" marL="342900" rtl="0" algn="l">
              <a:spcBef>
                <a:spcPts val="480"/>
              </a:spcBef>
              <a:spcAft>
                <a:spcPts val="0"/>
              </a:spcAft>
              <a:buSzPts val="1560"/>
              <a:buNone/>
            </a:pPr>
            <a:r>
              <a:t/>
            </a:r>
            <a:endParaRPr/>
          </a:p>
        </p:txBody>
      </p:sp>
      <p:sp>
        <p:nvSpPr>
          <p:cNvPr id="124" name="Google Shape;124;g21701e2f77e_0_23"/>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1701e2f77e_0_30"/>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MA">
                <a:latin typeface="Helvetica Neue"/>
                <a:ea typeface="Helvetica Neue"/>
                <a:cs typeface="Helvetica Neue"/>
                <a:sym typeface="Helvetica Neue"/>
              </a:rPr>
              <a:t>Levels Of BLAS</a:t>
            </a:r>
            <a:endParaRPr/>
          </a:p>
        </p:txBody>
      </p:sp>
      <p:sp>
        <p:nvSpPr>
          <p:cNvPr id="130" name="Google Shape;130;g21701e2f77e_0_30"/>
          <p:cNvSpPr txBox="1"/>
          <p:nvPr>
            <p:ph idx="1" type="body"/>
          </p:nvPr>
        </p:nvSpPr>
        <p:spPr>
          <a:xfrm>
            <a:off x="228600" y="997527"/>
            <a:ext cx="8610600" cy="519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60"/>
              <a:buChar char="■"/>
            </a:pPr>
            <a:r>
              <a:rPr b="1" i="1" lang="en-MA">
                <a:solidFill>
                  <a:srgbClr val="AE8207"/>
                </a:solidFill>
              </a:rPr>
              <a:t>Level 3</a:t>
            </a:r>
            <a:endParaRPr/>
          </a:p>
          <a:p>
            <a:pPr indent="0" lvl="0" marL="0" rtl="0" algn="l">
              <a:spcBef>
                <a:spcPts val="480"/>
              </a:spcBef>
              <a:spcAft>
                <a:spcPts val="0"/>
              </a:spcAft>
              <a:buSzPts val="1560"/>
              <a:buNone/>
            </a:pPr>
            <a:r>
              <a:t/>
            </a:r>
            <a:endParaRPr/>
          </a:p>
          <a:p>
            <a:pPr indent="0" lvl="0" marL="0" rtl="0" algn="l">
              <a:spcBef>
                <a:spcPts val="480"/>
              </a:spcBef>
              <a:spcAft>
                <a:spcPts val="0"/>
              </a:spcAft>
              <a:buSzPts val="1560"/>
              <a:buNone/>
            </a:pPr>
            <a:r>
              <a:rPr lang="en-MA"/>
              <a:t>The Level 3 BLAS provide matrix-matrix operations, such as matrix multiplication and matrix factorization. These operations are usually implemented using a combination of loop tiling, matrix decompositions, and parallelism, such as multi-threading or SIMD instructions. Level 3 BLAS operations have a computational complexity of O(n^3), where n is the size of the matrices.</a:t>
            </a:r>
            <a:endParaRPr/>
          </a:p>
          <a:p>
            <a:pPr indent="0" lvl="0" marL="0" rtl="0" algn="l">
              <a:spcBef>
                <a:spcPts val="480"/>
              </a:spcBef>
              <a:spcAft>
                <a:spcPts val="0"/>
              </a:spcAft>
              <a:buSzPts val="1560"/>
              <a:buNone/>
            </a:pPr>
            <a:r>
              <a:t/>
            </a:r>
            <a:endParaRPr/>
          </a:p>
          <a:p>
            <a:pPr indent="-243840" lvl="0" marL="342900" rtl="0" algn="l">
              <a:spcBef>
                <a:spcPts val="480"/>
              </a:spcBef>
              <a:spcAft>
                <a:spcPts val="0"/>
              </a:spcAft>
              <a:buSzPts val="1560"/>
              <a:buNone/>
            </a:pPr>
            <a:r>
              <a:t/>
            </a:r>
            <a:endParaRPr/>
          </a:p>
        </p:txBody>
      </p:sp>
      <p:sp>
        <p:nvSpPr>
          <p:cNvPr id="131" name="Google Shape;131;g21701e2f77e_0_30"/>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1701e2f77e_0_37"/>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MA">
                <a:latin typeface="Helvetica Neue"/>
                <a:ea typeface="Helvetica Neue"/>
                <a:cs typeface="Helvetica Neue"/>
                <a:sym typeface="Helvetica Neue"/>
              </a:rPr>
              <a:t>Naming Convention of BLAS</a:t>
            </a:r>
            <a:endParaRPr/>
          </a:p>
        </p:txBody>
      </p:sp>
      <p:sp>
        <p:nvSpPr>
          <p:cNvPr id="137" name="Google Shape;137;g21701e2f77e_0_37"/>
          <p:cNvSpPr txBox="1"/>
          <p:nvPr>
            <p:ph idx="1" type="body"/>
          </p:nvPr>
        </p:nvSpPr>
        <p:spPr>
          <a:xfrm>
            <a:off x="228600" y="997527"/>
            <a:ext cx="8610600" cy="51936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SzPts val="1560"/>
              <a:buNone/>
            </a:pPr>
            <a:r>
              <a:t/>
            </a:r>
            <a:endParaRPr/>
          </a:p>
          <a:p>
            <a:pPr indent="0" lvl="0" marL="0" rtl="0" algn="l">
              <a:spcBef>
                <a:spcPts val="480"/>
              </a:spcBef>
              <a:spcAft>
                <a:spcPts val="0"/>
              </a:spcAft>
              <a:buSzPts val="1560"/>
              <a:buNone/>
            </a:pPr>
            <a:r>
              <a:rPr lang="en-MA"/>
              <a:t>BLAS functions are typically named with a three-part naming convention:</a:t>
            </a:r>
            <a:endParaRPr/>
          </a:p>
          <a:p>
            <a:pPr indent="0" lvl="0" marL="0" rtl="0" algn="l">
              <a:spcBef>
                <a:spcPts val="480"/>
              </a:spcBef>
              <a:spcAft>
                <a:spcPts val="0"/>
              </a:spcAft>
              <a:buSzPts val="1560"/>
              <a:buNone/>
            </a:pPr>
            <a:r>
              <a:t/>
            </a:r>
            <a:endParaRPr/>
          </a:p>
          <a:p>
            <a:pPr indent="-302895" lvl="0" marL="457200" rtl="0" algn="l">
              <a:spcBef>
                <a:spcPts val="480"/>
              </a:spcBef>
              <a:spcAft>
                <a:spcPts val="0"/>
              </a:spcAft>
              <a:buSzPts val="1170"/>
              <a:buAutoNum type="arabicPeriod"/>
            </a:pPr>
            <a:r>
              <a:rPr lang="en-MA"/>
              <a:t> a prefix</a:t>
            </a:r>
            <a:endParaRPr/>
          </a:p>
          <a:p>
            <a:pPr indent="-302895" lvl="0" marL="457200" rtl="0" algn="l">
              <a:spcBef>
                <a:spcPts val="0"/>
              </a:spcBef>
              <a:spcAft>
                <a:spcPts val="0"/>
              </a:spcAft>
              <a:buSzPts val="1170"/>
              <a:buAutoNum type="arabicPeriod"/>
            </a:pPr>
            <a:r>
              <a:rPr lang="en-MA"/>
              <a:t>a base name</a:t>
            </a:r>
            <a:endParaRPr/>
          </a:p>
          <a:p>
            <a:pPr indent="-302895" lvl="0" marL="457200" rtl="0" algn="l">
              <a:spcBef>
                <a:spcPts val="0"/>
              </a:spcBef>
              <a:spcAft>
                <a:spcPts val="0"/>
              </a:spcAft>
              <a:buSzPts val="1170"/>
              <a:buAutoNum type="arabicPeriod"/>
            </a:pPr>
            <a:r>
              <a:rPr lang="en-MA"/>
              <a:t>a suffix</a:t>
            </a:r>
            <a:endParaRPr/>
          </a:p>
          <a:p>
            <a:pPr indent="0" lvl="0" marL="0" rtl="0" algn="l">
              <a:spcBef>
                <a:spcPts val="480"/>
              </a:spcBef>
              <a:spcAft>
                <a:spcPts val="0"/>
              </a:spcAft>
              <a:buSzPts val="1560"/>
              <a:buNone/>
            </a:pPr>
            <a:r>
              <a:t/>
            </a:r>
            <a:endParaRPr/>
          </a:p>
          <a:p>
            <a:pPr indent="-243840" lvl="0" marL="342900" rtl="0" algn="l">
              <a:spcBef>
                <a:spcPts val="480"/>
              </a:spcBef>
              <a:spcAft>
                <a:spcPts val="0"/>
              </a:spcAft>
              <a:buSzPts val="1560"/>
              <a:buNone/>
            </a:pPr>
            <a:r>
              <a:t/>
            </a:r>
            <a:endParaRPr/>
          </a:p>
        </p:txBody>
      </p:sp>
      <p:sp>
        <p:nvSpPr>
          <p:cNvPr id="138" name="Google Shape;138;g21701e2f77e_0_37"/>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1701e2f77e_0_50"/>
          <p:cNvSpPr txBox="1"/>
          <p:nvPr>
            <p:ph type="title"/>
          </p:nvPr>
        </p:nvSpPr>
        <p:spPr>
          <a:xfrm>
            <a:off x="228600" y="152400"/>
            <a:ext cx="8610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MA">
                <a:latin typeface="Helvetica Neue"/>
                <a:ea typeface="Helvetica Neue"/>
                <a:cs typeface="Helvetica Neue"/>
                <a:sym typeface="Helvetica Neue"/>
              </a:rPr>
              <a:t>Naming Convention of BLAS</a:t>
            </a:r>
            <a:endParaRPr>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144" name="Google Shape;144;g21701e2f77e_0_50"/>
          <p:cNvSpPr txBox="1"/>
          <p:nvPr>
            <p:ph idx="1" type="body"/>
          </p:nvPr>
        </p:nvSpPr>
        <p:spPr>
          <a:xfrm>
            <a:off x="228600" y="997527"/>
            <a:ext cx="8610600" cy="519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60"/>
              <a:buChar char="■"/>
            </a:pPr>
            <a:r>
              <a:rPr b="1" i="1" lang="en-MA">
                <a:solidFill>
                  <a:srgbClr val="AE8207"/>
                </a:solidFill>
              </a:rPr>
              <a:t>Prefix</a:t>
            </a:r>
            <a:endParaRPr/>
          </a:p>
          <a:p>
            <a:pPr indent="0" lvl="0" marL="0" rtl="0" algn="l">
              <a:spcBef>
                <a:spcPts val="480"/>
              </a:spcBef>
              <a:spcAft>
                <a:spcPts val="0"/>
              </a:spcAft>
              <a:buSzPts val="1560"/>
              <a:buNone/>
            </a:pPr>
            <a:r>
              <a:t/>
            </a:r>
            <a:endParaRPr/>
          </a:p>
          <a:p>
            <a:pPr indent="0" lvl="0" marL="0" rtl="0" algn="l">
              <a:spcBef>
                <a:spcPts val="480"/>
              </a:spcBef>
              <a:spcAft>
                <a:spcPts val="0"/>
              </a:spcAft>
              <a:buClr>
                <a:schemeClr val="dk1"/>
              </a:buClr>
              <a:buSzPts val="1100"/>
              <a:buFont typeface="Arial"/>
              <a:buNone/>
            </a:pPr>
            <a:r>
              <a:rPr lang="en-MA"/>
              <a:t>The prefix specifies the data type of the operands. There are four possible prefixes:</a:t>
            </a:r>
            <a:endParaRPr/>
          </a:p>
          <a:p>
            <a:pPr indent="-302895" lvl="0" marL="457200" rtl="0" algn="l">
              <a:spcBef>
                <a:spcPts val="480"/>
              </a:spcBef>
              <a:spcAft>
                <a:spcPts val="0"/>
              </a:spcAft>
              <a:buSzPts val="1170"/>
              <a:buChar char="■"/>
            </a:pPr>
            <a:r>
              <a:rPr lang="en-MA"/>
              <a:t>s: Single precision (float)</a:t>
            </a:r>
            <a:endParaRPr/>
          </a:p>
          <a:p>
            <a:pPr indent="-302895" lvl="0" marL="457200" rtl="0" algn="l">
              <a:spcBef>
                <a:spcPts val="0"/>
              </a:spcBef>
              <a:spcAft>
                <a:spcPts val="0"/>
              </a:spcAft>
              <a:buSzPts val="1170"/>
              <a:buChar char="■"/>
            </a:pPr>
            <a:r>
              <a:rPr lang="en-MA"/>
              <a:t>d: Double precision (double)</a:t>
            </a:r>
            <a:endParaRPr/>
          </a:p>
          <a:p>
            <a:pPr indent="-302895" lvl="0" marL="457200" rtl="0" algn="l">
              <a:spcBef>
                <a:spcPts val="0"/>
              </a:spcBef>
              <a:spcAft>
                <a:spcPts val="0"/>
              </a:spcAft>
              <a:buSzPts val="1170"/>
              <a:buChar char="■"/>
            </a:pPr>
            <a:r>
              <a:rPr lang="en-MA"/>
              <a:t>c: Complex single precision (complex float)</a:t>
            </a:r>
            <a:endParaRPr/>
          </a:p>
          <a:p>
            <a:pPr indent="-302895" lvl="0" marL="457200" rtl="0" algn="l">
              <a:spcBef>
                <a:spcPts val="0"/>
              </a:spcBef>
              <a:spcAft>
                <a:spcPts val="0"/>
              </a:spcAft>
              <a:buSzPts val="1170"/>
              <a:buChar char="■"/>
            </a:pPr>
            <a:r>
              <a:rPr lang="en-MA"/>
              <a:t>z: Complex double precision (complex double)</a:t>
            </a:r>
            <a:endParaRPr/>
          </a:p>
          <a:p>
            <a:pPr indent="0" lvl="0" marL="0" rtl="0" algn="l">
              <a:spcBef>
                <a:spcPts val="480"/>
              </a:spcBef>
              <a:spcAft>
                <a:spcPts val="0"/>
              </a:spcAft>
              <a:buClr>
                <a:schemeClr val="dk1"/>
              </a:buClr>
              <a:buSzPts val="1100"/>
              <a:buFont typeface="Arial"/>
              <a:buNone/>
            </a:pPr>
            <a:r>
              <a:t/>
            </a:r>
            <a:endParaRPr/>
          </a:p>
          <a:p>
            <a:pPr indent="0" lvl="0" marL="0" rtl="0" algn="l">
              <a:spcBef>
                <a:spcPts val="480"/>
              </a:spcBef>
              <a:spcAft>
                <a:spcPts val="0"/>
              </a:spcAft>
              <a:buSzPts val="1560"/>
              <a:buNone/>
            </a:pPr>
            <a:r>
              <a:t/>
            </a:r>
            <a:endParaRPr/>
          </a:p>
          <a:p>
            <a:pPr indent="0" lvl="0" marL="0" rtl="0" algn="l">
              <a:spcBef>
                <a:spcPts val="480"/>
              </a:spcBef>
              <a:spcAft>
                <a:spcPts val="0"/>
              </a:spcAft>
              <a:buSzPts val="1560"/>
              <a:buNone/>
            </a:pPr>
            <a:r>
              <a:t/>
            </a:r>
            <a:endParaRPr/>
          </a:p>
          <a:p>
            <a:pPr indent="-243840" lvl="0" marL="342900" rtl="0" algn="l">
              <a:spcBef>
                <a:spcPts val="480"/>
              </a:spcBef>
              <a:spcAft>
                <a:spcPts val="0"/>
              </a:spcAft>
              <a:buSzPts val="1560"/>
              <a:buNone/>
            </a:pPr>
            <a:r>
              <a:t/>
            </a:r>
            <a:endParaRPr/>
          </a:p>
        </p:txBody>
      </p:sp>
      <p:sp>
        <p:nvSpPr>
          <p:cNvPr id="145" name="Google Shape;145;g21701e2f77e_0_50"/>
          <p:cNvSpPr txBox="1"/>
          <p:nvPr>
            <p:ph idx="12" type="sldNum"/>
          </p:nvPr>
        </p:nvSpPr>
        <p:spPr>
          <a:xfrm>
            <a:off x="6777038" y="631825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M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2010-09-08T00:51:32Z</dcterms:created>
  <dc:creator>Onur Mutlu</dc:creator>
</cp:coreProperties>
</file>