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GB" dirty="0"/>
              <a:t>Analyzing Airline Reviews for Sentiment Insights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7570" y="3510280"/>
            <a:ext cx="3163570" cy="788035"/>
          </a:xfrm>
        </p:spPr>
        <p:txBody>
          <a:bodyPr/>
          <a:lstStyle/>
          <a:p>
            <a:r>
              <a:rPr lang="en-GB" dirty="0"/>
              <a:t>British Airways</a:t>
            </a:r>
            <a:endParaRPr lang="en-GB" dirty="0"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8081645" y="5057140"/>
            <a:ext cx="2974975" cy="704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Imane Midoune</a:t>
            </a:r>
            <a:endParaRPr lang="en-GB" sz="2800" dirty="0"/>
          </a:p>
          <a:p>
            <a:r>
              <a:rPr lang="en-GB" sz="2800" dirty="0"/>
              <a:t>23/03/2025</a:t>
            </a: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155"/>
            <a:ext cx="10515600" cy="4937125"/>
          </a:xfrm>
        </p:spPr>
        <p:txBody>
          <a:bodyPr>
            <a:normAutofit lnSpcReduction="10000"/>
          </a:bodyPr>
          <a:lstStyle/>
          <a:p>
            <a:r>
              <a:rPr lang="en-US" altLang="en-GB"/>
              <a:t>Data was scraped from Skytrax, containing 1,000 customer reviews of British Airways.</a:t>
            </a:r>
            <a:endParaRPr lang="en-US" altLang="en-GB"/>
          </a:p>
          <a:p>
            <a:pPr marL="0" indent="0" algn="ctr">
              <a:buNone/>
            </a:pPr>
            <a:r>
              <a:rPr lang="en-GB" altLang="en-US"/>
              <a:t>- </a:t>
            </a:r>
            <a:r>
              <a:rPr lang="en-US" altLang="en-GB"/>
              <a:t>Positive reviews: 623</a:t>
            </a:r>
            <a:endParaRPr lang="en-US" altLang="en-GB"/>
          </a:p>
          <a:p>
            <a:pPr marL="0" indent="0" algn="ctr">
              <a:buNone/>
            </a:pPr>
            <a:endParaRPr lang="en-US" altLang="en-GB"/>
          </a:p>
          <a:p>
            <a:pPr marL="0" indent="0" algn="ctr">
              <a:buNone/>
            </a:pPr>
            <a:r>
              <a:rPr lang="en-GB" altLang="en-US"/>
              <a:t>- </a:t>
            </a:r>
            <a:r>
              <a:rPr lang="en-US" altLang="en-GB"/>
              <a:t>Negative reviews: 361</a:t>
            </a:r>
            <a:endParaRPr lang="en-US" altLang="en-GB"/>
          </a:p>
          <a:p>
            <a:pPr marL="0" indent="0" algn="ctr">
              <a:buNone/>
            </a:pPr>
            <a:endParaRPr lang="en-US" altLang="en-GB"/>
          </a:p>
          <a:p>
            <a:pPr marL="0" indent="0" algn="ctr">
              <a:buNone/>
            </a:pPr>
            <a:r>
              <a:rPr lang="en-GB" altLang="en-US"/>
              <a:t>- </a:t>
            </a:r>
            <a:r>
              <a:rPr lang="en-US" altLang="en-GB"/>
              <a:t>Neutral reviews: 16</a:t>
            </a:r>
            <a:r>
              <a:rPr lang="en-GB"/>
              <a:t> </a:t>
            </a:r>
            <a:endParaRPr lang="en-GB"/>
          </a:p>
          <a:p>
            <a:pPr marL="0" indent="0" algn="l">
              <a:buNone/>
            </a:pPr>
            <a:r>
              <a:rPr lang="en-GB">
                <a:sym typeface="+mn-ea"/>
              </a:rPr>
              <a:t>- This means that the majority of reviews are positive.</a:t>
            </a:r>
            <a:endParaRPr lang="en-GB">
              <a:sym typeface="+mn-ea"/>
            </a:endParaRPr>
          </a:p>
          <a:p>
            <a:pPr marL="0" indent="0" algn="l"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90850" y="518795"/>
            <a:ext cx="5906135" cy="58210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8280" y="115570"/>
            <a:ext cx="4482465" cy="85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GB" altLang="en-US" sz="2600" b="1"/>
              <a:t>Pie Chart</a:t>
            </a:r>
            <a:endParaRPr lang="en-GB" altLang="en-US" sz="2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130" y="1766570"/>
            <a:ext cx="9182735" cy="47078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45585" y="198755"/>
            <a:ext cx="4482465" cy="859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GB" altLang="en-US" sz="2600" b="1"/>
              <a:t>Word Count</a:t>
            </a:r>
            <a:endParaRPr lang="en-GB" altLang="en-US" sz="2600" b="1"/>
          </a:p>
        </p:txBody>
      </p:sp>
      <p:sp>
        <p:nvSpPr>
          <p:cNvPr id="2" name="Text Box 1"/>
          <p:cNvSpPr txBox="1"/>
          <p:nvPr/>
        </p:nvSpPr>
        <p:spPr>
          <a:xfrm>
            <a:off x="856615" y="806450"/>
            <a:ext cx="100012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>
                <a:sym typeface="+mn-ea"/>
              </a:rPr>
              <a:t>- The word count image below shows that the key topics within the reviews include: service, flight, seat, time, and staff.</a:t>
            </a:r>
            <a:endParaRPr lang="en-GB" altLang="en-US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Analyzing Airline Reviews for Sentiment Insights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Imane Midoune</cp:lastModifiedBy>
  <cp:revision>4</cp:revision>
  <dcterms:created xsi:type="dcterms:W3CDTF">2022-12-06T11:13:00Z</dcterms:created>
  <dcterms:modified xsi:type="dcterms:W3CDTF">2025-03-24T09:34:39Z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655DFCCA5FDC4C2BB67323E14A8CA117_13</vt:lpwstr>
  </property>
  <property fmtid="{D5CDD505-2E9C-101B-9397-08002B2CF9AE}" pid="3" name="KSOProductBuildVer">
    <vt:lpwstr>2057-12.2.0.20326</vt:lpwstr>
  </property>
</Properties>
</file>