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Predicting Customer Buying behaviour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7570" y="3510280"/>
            <a:ext cx="3163570" cy="788035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8081645" y="5057140"/>
            <a:ext cx="2974975" cy="704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Imane Midoune</a:t>
            </a:r>
          </a:p>
          <a:p>
            <a:r>
              <a:rPr lang="en-GB" sz="2800" dirty="0"/>
              <a:t>23/03/2025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56615" y="806450"/>
            <a:ext cx="1000125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The dataset was trained using a Random Forest Classifier because it can provide valuable insights into feature importance, helping us understand which variables contribute most to the prediction. 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model achieved a cross-validated accuracy of 0.8484.</a:t>
            </a:r>
            <a:endParaRPr lang="en-GB" altLang="en-US" dirty="0">
              <a:sym typeface="+mn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10" y="1825625"/>
            <a:ext cx="786765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40725" y="2080260"/>
            <a:ext cx="3754755" cy="3754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GB" altLang="en-US" b="1" dirty="0">
                <a:sym typeface="+mn-ea"/>
              </a:rPr>
              <a:t>Top 5 features that influence buying </a:t>
            </a:r>
            <a:r>
              <a:rPr lang="en-GB" altLang="en-US" b="1" dirty="0" err="1">
                <a:sym typeface="+mn-ea"/>
              </a:rPr>
              <a:t>behavior</a:t>
            </a:r>
            <a:r>
              <a:rPr lang="en-GB" altLang="en-US" b="1" dirty="0">
                <a:sym typeface="+mn-ea"/>
              </a:rPr>
              <a:t>:</a:t>
            </a:r>
          </a:p>
          <a:p>
            <a:r>
              <a:rPr lang="en-GB" altLang="en-US" dirty="0">
                <a:sym typeface="+mn-ea"/>
              </a:rPr>
              <a:t>- </a:t>
            </a:r>
            <a:r>
              <a:rPr lang="en-GB" altLang="en-US" dirty="0" err="1">
                <a:sym typeface="+mn-ea"/>
              </a:rPr>
              <a:t>purchase_lead</a:t>
            </a:r>
            <a:r>
              <a:rPr lang="en-GB" altLang="en-US" dirty="0">
                <a:sym typeface="+mn-ea"/>
              </a:rPr>
              <a:t>.</a:t>
            </a:r>
          </a:p>
          <a:p>
            <a:r>
              <a:rPr lang="en-GB" altLang="en-US" dirty="0">
                <a:sym typeface="+mn-ea"/>
              </a:rPr>
              <a:t>- route.</a:t>
            </a:r>
          </a:p>
          <a:p>
            <a:r>
              <a:rPr lang="en-GB" altLang="en-US" dirty="0">
                <a:sym typeface="+mn-ea"/>
              </a:rPr>
              <a:t>- </a:t>
            </a:r>
            <a:r>
              <a:rPr lang="en-GB" altLang="en-US" dirty="0" err="1">
                <a:sym typeface="+mn-ea"/>
              </a:rPr>
              <a:t>flight_hour</a:t>
            </a:r>
            <a:r>
              <a:rPr lang="en-GB" altLang="en-US" dirty="0">
                <a:sym typeface="+mn-ea"/>
              </a:rPr>
              <a:t>.</a:t>
            </a:r>
          </a:p>
          <a:p>
            <a:r>
              <a:rPr lang="en-GB" altLang="en-US" dirty="0">
                <a:sym typeface="+mn-ea"/>
              </a:rPr>
              <a:t>- </a:t>
            </a:r>
            <a:r>
              <a:rPr lang="en-GB" altLang="en-US" dirty="0" err="1">
                <a:sym typeface="+mn-ea"/>
              </a:rPr>
              <a:t>length_of_stay</a:t>
            </a:r>
            <a:r>
              <a:rPr lang="en-GB" altLang="en-US" dirty="0">
                <a:sym typeface="+mn-ea"/>
              </a:rPr>
              <a:t>.</a:t>
            </a:r>
          </a:p>
          <a:p>
            <a:r>
              <a:rPr lang="en-GB" altLang="en-US" dirty="0">
                <a:sym typeface="+mn-ea"/>
              </a:rPr>
              <a:t>- </a:t>
            </a:r>
            <a:r>
              <a:rPr lang="en-GB" altLang="en-US" dirty="0" err="1">
                <a:sym typeface="+mn-ea"/>
              </a:rPr>
              <a:t>booking_origin</a:t>
            </a:r>
            <a:r>
              <a:rPr lang="en-GB" altLang="en-US" dirty="0">
                <a:sym typeface="+mn-ea"/>
              </a:rPr>
              <a:t>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Imane Midoune</cp:lastModifiedBy>
  <cp:revision>5</cp:revision>
  <dcterms:created xsi:type="dcterms:W3CDTF">2022-12-06T11:13:00Z</dcterms:created>
  <dcterms:modified xsi:type="dcterms:W3CDTF">2025-03-24T09:33:56Z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32F8DEC7D8CE4F0CB7AE95300EB5D2F6_13</vt:lpwstr>
  </property>
  <property fmtid="{D5CDD505-2E9C-101B-9397-08002B2CF9AE}" pid="3" name="KSOProductBuildVer">
    <vt:lpwstr>2057-12.2.0.20326</vt:lpwstr>
  </property>
</Properties>
</file>