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EC9B518-045F-480A-985C-2F6DF5481F9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credit card complaints final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7F0C0C2-588D-40F4-997C-53B916999DF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09/11/2023 11:38:29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85CADE4D-5CA6-4778-BB7F-2D863F97D1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2023-11-09T10:38:30Z</dcterms:created>
  <dcterms:modified xsi:type="dcterms:W3CDTF">2023-11-09T10:38:30Z</dcterms:modified>
</cp:coreProperties>
</file>