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Un guide pratique pour apprendre l'Arabe</a:t>
            </a:r>
            <a:br/>
            <a:r>
              <a:t>VERSION INTERACTIVE EN LIGNE</a:t>
            </a:r>
            <a:br/>
            <a:r>
              <a:t>GUIDE DE L’UTILISATEUR</a:t>
            </a:r>
            <a:br/>
            <a: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Si vous voulez, vous pouvez utiliser l’icône ou avec les touches du clavier.</a:t>
            </a:r>
            <a:br/>
            <a:r>
              <a:t>pour écrire à la main.</a:t>
            </a:r>
            <a:br/>
            <a:r>
              <a:t>Remarque 1: Lorsque le crayon est activé, tous les caractères interactifs</a:t>
            </a:r>
            <a:br/>
            <a:r>
              <a:t>seront désactivés.</a:t>
            </a:r>
            <a:br/>
            <a:r>
              <a:t>Remarque 2 : Il n’y aura pas de réponse formulée par “oui” ou par “non”</a:t>
            </a:r>
            <a:br/>
            <a:r>
              <a:t>pour toutes les réponses écrites par le crayon.</a:t>
            </a:r>
            <a:br/>
            <a:r>
              <a:t>10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Les propriétés du clavier</a:t>
            </a:r>
            <a:br/>
            <a:r>
              <a:t>L’écran du clavier est le seul moyen de faire les exercices écrits.</a:t>
            </a:r>
            <a:br/>
            <a:r>
              <a:t>Vous pouvez transporter le clavier où vous</a:t>
            </a:r>
            <a:br/>
            <a:r>
              <a:t>Utilisez la touche pour effacer</a:t>
            </a:r>
            <a:br/>
            <a:r>
              <a:t>voulez, en restant appuyé sur l’icône</a:t>
            </a:r>
            <a:br/>
            <a:r>
              <a:t>quelque chose que vous avez écrit.</a:t>
            </a:r>
            <a:br/>
            <a:r>
              <a:t>Il restera à la place définie durant tout le cours.</a:t>
            </a:r>
            <a:br/>
            <a:r>
              <a:t>Pour voir les accents et les lettres qui</a:t>
            </a:r>
            <a:br/>
            <a:r>
              <a:t>• Ecrivez vos réponses dans les cases en mettant les</a:t>
            </a:r>
            <a:br/>
            <a:r>
              <a:t>ne se voient pas sur le clavier, utilisez accents. Pour cela il faut d’abord écrire la lettre et</a:t>
            </a:r>
            <a:br/>
            <a:r>
              <a:t>la touche tout de suite après l’accent qui correspond.</a:t>
            </a:r>
            <a:br/>
            <a:r>
              <a:t>11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</a:t>
            </a:r>
            <a:br/>
            <a:r>
              <a:t>Pour voir les réponses justes, cliquez sur l’icône ( )</a:t>
            </a:r>
            <a:br/>
            <a:r>
              <a:t>12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Zoom Icon</a:t>
            </a:r>
            <a:br/>
            <a:r>
              <a:t>Utilisez pour agrandir l’exercice</a:t>
            </a:r>
            <a:br/>
            <a:r>
              <a:t>13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Regarde et Écoute</a:t>
            </a:r>
            <a:br/>
            <a:r>
              <a:t>Regardez le dessin.</a:t>
            </a:r>
            <a:br/>
            <a:r>
              <a:t>Pour écouter, cliquez sur</a:t>
            </a:r>
            <a:br/>
            <a:r>
              <a:t>l’icône ou sur le dessin.</a:t>
            </a:r>
            <a:br/>
            <a:r>
              <a:t>14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TYPES D’EXERCICES</a:t>
            </a:r>
            <a:br/>
            <a:r>
              <a:t></a:t>
            </a:r>
            <a:br/>
            <a:r>
              <a:t>2- Écoute et place le signe ( ) au bon endroit.</a:t>
            </a:r>
            <a:br/>
            <a:r>
              <a:t>1- cliquez tout d’abord sur ce symbole et écoutez</a:t>
            </a:r>
            <a:br/>
            <a:r>
              <a:t>l’audio. Par la suite, choisissez votre réponse.</a:t>
            </a:r>
            <a:br/>
            <a:r>
              <a:t>2- Lorsque vous aurez choisi la bonne réponse,</a:t>
            </a:r>
            <a:br/>
            <a:r>
              <a:t>vous entendrez un son de confirmation et un</a:t>
            </a:r>
            <a:br/>
            <a:r>
              <a:t>icône vert () apparaîtra sur le dessin .</a:t>
            </a:r>
            <a:br/>
            <a:r>
              <a:t>3- Si vous vous trompez, vous entendrez un</a:t>
            </a:r>
            <a:br/>
            <a:r>
              <a:t>son signalant que c’est incorrect et le symbole</a:t>
            </a:r>
            <a:br/>
            <a:r>
              <a:t></a:t>
            </a:r>
            <a:br/>
            <a:r>
              <a:t>suivant ( ) apparaîtra .</a:t>
            </a:r>
            <a:br/>
            <a:r>
              <a:t>15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3- Test ton ami comme indiqué sur le dessin.</a:t>
            </a:r>
            <a:br/>
            <a:r>
              <a:t>1- Cliquez tout d’abord sur le symbole et écoutez le son, puis choisissez votre réponse.</a:t>
            </a:r>
            <a:br/>
            <a:r>
              <a:t>( vous allez automatiquement entendre un son régulier jusqu’à ce que vous trouviez la bonne réponse.)</a:t>
            </a:r>
            <a:br/>
            <a:r>
              <a:t>16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 </a:t>
            </a:r>
            <a:br/>
            <a:r>
              <a:t>4- Écoute et place le symbole Vrai ( ) ou Faux ( ) devant les dessins.</a:t>
            </a:r>
            <a:br/>
            <a:r>
              <a:t>1- Cliquez sur le dessin et écoutez.</a:t>
            </a:r>
            <a:br/>
            <a:r>
              <a:t>2- Choisissez votre réponse.</a:t>
            </a:r>
            <a:br/>
            <a:r>
              <a:t>Continuer sur la page suivante</a:t>
            </a:r>
            <a:br/>
            <a:r>
              <a:t>17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3- Lorsque vous aurez coché la bonne</a:t>
            </a:r>
            <a:br/>
            <a:r>
              <a:t>réponse vous entendrez un son de confir-</a:t>
            </a:r>
            <a:br/>
            <a:r>
              <a:t>mation et le contour du dessin apparaîtra</a:t>
            </a:r>
            <a:br/>
            <a:r>
              <a:t>en vert.</a:t>
            </a:r>
            <a:br/>
            <a:r>
              <a:t>4- Si vous cochez la mauvaise réponse vous</a:t>
            </a:r>
            <a:br/>
            <a:r>
              <a:t>entendrez un son montrant que c’est in-</a:t>
            </a:r>
            <a:br/>
            <a:r>
              <a:t>correct et le contour du dessin apparaîtra</a:t>
            </a:r>
            <a:br/>
            <a:r>
              <a:t>en rouge.</a:t>
            </a:r>
            <a:br/>
            <a:r>
              <a:t>18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</a:t>
            </a:r>
            <a:br/>
            <a:r>
              <a:t>5- Écoute et place le symbole Vrai ( ) devant les dessins.</a:t>
            </a:r>
            <a:br/>
            <a:r>
              <a:t>1-Tout d’abord cliquez sur ce</a:t>
            </a:r>
            <a:br/>
            <a:r>
              <a:t>symbole et écoutez l’audio.</a:t>
            </a:r>
            <a:br/>
            <a:r>
              <a:t>Puis choisissez le bon dessin.</a:t>
            </a:r>
            <a:br/>
            <a:r>
              <a:t>2- Lorsque vous aurez coché</a:t>
            </a:r>
            <a:br/>
            <a:r>
              <a:t>la bonne réponse vous enten-</a:t>
            </a:r>
            <a:br/>
            <a:r>
              <a:t>drez un son de confirmation et</a:t>
            </a:r>
            <a:br/>
            <a:r>
              <a:t>un icône vert apparaîtra sur le</a:t>
            </a:r>
            <a:br/>
            <a:r>
              <a:t></a:t>
            </a:r>
            <a:br/>
            <a:r>
              <a:t>dessin ( )</a:t>
            </a:r>
            <a:br/>
            <a:r>
              <a:t>3- Si vous cochez la mauvaise</a:t>
            </a:r>
            <a:br/>
            <a:r>
              <a:t>réponse vous entendrez un son</a:t>
            </a:r>
            <a:br/>
            <a:r>
              <a:t>montrant que c’est incorrect et</a:t>
            </a:r>
            <a:br/>
            <a:r>
              <a:t></a:t>
            </a:r>
            <a:br/>
            <a:r>
              <a:t>un symbole ( ) en rouge appa-</a:t>
            </a:r>
            <a:br/>
            <a:r>
              <a:t>raîtra.</a:t>
            </a:r>
            <a:br/>
            <a:r>
              <a:t>19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Un guide pratique pour apprendre l'Arabe</a:t>
            </a:r>
            <a:br/>
            <a:r>
              <a:t>Ce programme est le version interactive de</a:t>
            </a:r>
            <a:br/>
            <a:r>
              <a:t>Attakallum, guide pour apprendre l’Arabe :</a:t>
            </a:r>
            <a:br/>
            <a:r>
              <a:t>Starter (A1)</a:t>
            </a:r>
            <a:br/>
            <a:r>
              <a:t>(يدهمتلا)</a:t>
            </a:r>
            <a:br/>
            <a:r>
              <a:t>Publié par la maison d’édition Buruj</a:t>
            </a:r>
            <a:br/>
            <a:r>
              <a:t>2019</a:t>
            </a:r>
            <a:br/>
            <a:r>
              <a:t>Le Caire (ÉGYPTE)</a:t>
            </a:r>
            <a:br/>
            <a:r>
              <a:t>hardcopy: (ISBN 978-977-66-31-55-7)</a:t>
            </a:r>
            <a:br/>
            <a:r>
              <a:t>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6- Rassemble les lettres comme dans l’exemple. (Emmène et place)</a:t>
            </a:r>
            <a:br/>
            <a:r>
              <a:t>1- Emmène le dessin ou le</a:t>
            </a:r>
            <a:br/>
            <a:r>
              <a:t>texte sur la bonne réponse en</a:t>
            </a:r>
            <a:br/>
            <a:r>
              <a:t>utilisant votre souris.</a:t>
            </a:r>
            <a:br/>
            <a:r>
              <a:t>2- Lorsque vous aurez cochez</a:t>
            </a:r>
            <a:br/>
            <a:r>
              <a:t>la bonne réponse vous enten-</a:t>
            </a:r>
            <a:br/>
            <a:r>
              <a:t>drez un son de confirmation et</a:t>
            </a:r>
            <a:br/>
            <a:r>
              <a:t>apparaîtra sur le dessin l’icône</a:t>
            </a:r>
            <a:br/>
            <a:r>
              <a:t></a:t>
            </a:r>
            <a:br/>
            <a:r>
              <a:t>vert ( )</a:t>
            </a:r>
            <a:br/>
            <a:r>
              <a:t>3- Si vous cochez la mauvaise</a:t>
            </a:r>
            <a:br/>
            <a:r>
              <a:t>réponse, vous entendrez un</a:t>
            </a:r>
            <a:br/>
            <a:r>
              <a:t>son signalant que c’est incor-</a:t>
            </a:r>
            <a:br/>
            <a:r>
              <a:t>rect.</a:t>
            </a:r>
            <a:br/>
            <a:r>
              <a:t>20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7 - Remplissez les vides.</a:t>
            </a:r>
            <a:br/>
            <a:r>
              <a:t>Pour plus d’information, reportez</a:t>
            </a:r>
            <a:br/>
            <a:r>
              <a:t>vous à : “ Guide d’utilisation / pro-</a:t>
            </a:r>
            <a:br/>
            <a:r>
              <a:t>priétés du clavier.”</a:t>
            </a:r>
            <a:br/>
            <a:r>
              <a:t>8- Cliquez sur le bon choix.</a:t>
            </a:r>
            <a:br/>
            <a:r>
              <a:t>1- Lorsque vous aurez coché</a:t>
            </a:r>
            <a:br/>
            <a:r>
              <a:t>la bonne réponse, vous enten-</a:t>
            </a:r>
            <a:br/>
            <a:r>
              <a:t>drez un son de confirmation</a:t>
            </a:r>
            <a:br/>
            <a:r>
              <a:t>et le mot sera souligné par un</a:t>
            </a:r>
            <a:br/>
            <a:r>
              <a:t>trait vert ( ____ )</a:t>
            </a:r>
            <a:br/>
            <a:r>
              <a:t>2- Si vous cochez la mauvaise</a:t>
            </a:r>
            <a:br/>
            <a:r>
              <a:t>réponse, vous entendrez un</a:t>
            </a:r>
            <a:br/>
            <a:r>
              <a:t>son signalant que c’est incor-</a:t>
            </a:r>
            <a:br/>
            <a:r>
              <a:t>rect et apparaîtra le symbole</a:t>
            </a:r>
            <a:br/>
            <a:r>
              <a:t></a:t>
            </a:r>
            <a:br/>
            <a:r>
              <a:t>( ) en rouge.</a:t>
            </a:r>
            <a:br/>
            <a:r>
              <a:t>21</a:t>
            </a:r>
            <a:br/>
            <a:r>
              <a:t>Un guide pratique pour apprendre l'Arabe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Pour acheter et télécharger le guide</a:t>
            </a:r>
            <a:br/>
            <a:r>
              <a:t>Veuillez Cliquer</a:t>
            </a:r>
            <a:br/>
            <a:r>
              <a:t>3</a:t>
            </a:r>
            <a:br/>
            <a:r>
              <a:t>apprendre l’Arabe Attakallum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Ce programme est compatible avec tous les navigateurs internet moderne</a:t>
            </a:r>
            <a:br/>
            <a:r>
              <a:t>(Chrome, Edge, Firefox, Opera, Safari)</a:t>
            </a:r>
            <a:br/>
            <a:r>
              <a:t>et peut fonctionner indépendamment de tous les logiciels</a:t>
            </a:r>
            <a:br/>
            <a:r>
              <a:t>(WINDOWS, MAC, UNIX-based, ANDROID, IOS)</a:t>
            </a:r>
            <a:br/>
            <a:r>
              <a:t>Ce programme peut être utilisé sur tous les ordinateurs, smartphones, tablettes</a:t>
            </a:r>
            <a:br/>
            <a:r>
              <a:t>et smart bords.</a:t>
            </a:r>
            <a:br/>
            <a:r>
              <a:t>Remarque:</a:t>
            </a:r>
            <a:br/>
            <a:r>
              <a:t>Pour les smartphones de</a:t>
            </a:r>
            <a:br/>
            <a:r>
              <a:t>moins de 5.5 pouces vous</a:t>
            </a:r>
            <a:br/>
            <a:r>
              <a:t>pouvez rencontrer des</a:t>
            </a:r>
            <a:br/>
            <a:r>
              <a:t>problèmes d’affichage.</a:t>
            </a:r>
            <a:br/>
            <a:r>
              <a:t>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0"/>
              </a:tblGrid>
              <a:tr h="365760">
                <a:tc>
                  <a:txBody>
                    <a:bodyPr/>
                    <a:lstStyle/>
                    <a:p>
                      <a:r>
                        <a:t>Remarque: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Pour les smartphones de</a:t>
                      </a:r>
                    </a:p>
                    <a:p>
                      <a:r>
                        <a:t>moins de 5.5 pouces vous</a:t>
                      </a:r>
                    </a:p>
                    <a:p>
                      <a:r>
                        <a:t>pouvez rencontrer des</a:t>
                      </a:r>
                    </a:p>
                    <a:p>
                      <a:r>
                        <a:t>problèmes d’affichage.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Là où il y a l’icône Il y a des enregistrements.</a:t>
            </a:r>
            <a:br/>
            <a:r>
              <a:t>Pour écouter l’enregistrement, veuillez cliquer sur le lien.</a:t>
            </a:r>
            <a:br/>
            <a:r>
              <a:t>5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Le menu est composé de</a:t>
            </a:r>
            <a:br/>
            <a:r>
              <a:t>1 Mode pleine écran</a:t>
            </a:r>
            <a:br/>
            <a:r>
              <a:t>2 Sortir du mode pleine écran</a:t>
            </a:r>
            <a:br/>
            <a:r>
              <a:t>3 Retour au menu</a:t>
            </a:r>
            <a:br/>
            <a:r>
              <a:t>4 Sommaire</a:t>
            </a:r>
            <a:br/>
            <a:r>
              <a:t>5 Avant/Arrière</a:t>
            </a:r>
            <a:br/>
            <a:r>
              <a:t>6 Crayon</a:t>
            </a:r>
            <a:br/>
            <a:r>
              <a:t>6 5 4 3 2 1</a:t>
            </a:r>
            <a:br/>
            <a:r>
              <a:t>6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Crayon sous menu</a:t>
            </a:r>
            <a:br/>
            <a:r>
              <a:t>Effacer</a:t>
            </a:r>
            <a:br/>
            <a:r>
              <a:t>Arrière</a:t>
            </a:r>
            <a:br/>
            <a:r>
              <a:t>Avant</a:t>
            </a:r>
            <a:br/>
            <a:r>
              <a:t>Choix de la couleur</a:t>
            </a:r>
            <a:br/>
            <a:r>
              <a:t>Autres</a:t>
            </a:r>
            <a:br/>
            <a:r>
              <a:t>7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Lorsque vous réussissez les ex-</a:t>
            </a:r>
            <a:br/>
            <a:r>
              <a:t>ercices, vous entendrez un son</a:t>
            </a:r>
            <a:br/>
            <a:r>
              <a:t>de confirmation et lorsque vous</a:t>
            </a:r>
            <a:br/>
            <a:r>
              <a:t>ratez, un son montrant que c’est</a:t>
            </a:r>
            <a:br/>
            <a:r>
              <a:t>incorrect.</a:t>
            </a:r>
            <a:br/>
            <a:r>
              <a:t>8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/>
            </a:pPr>
            <a:r>
              <a:t>Lorsque, vous cliquez sur les cases où l’on peut écrire, la case apparaîtra en bleu.</a:t>
            </a:r>
            <a:br/>
            <a:r>
              <a:t>Lorsque vous répondez juste, la case apparaîtra en vert.</a:t>
            </a:r>
            <a:br/>
            <a:r>
              <a:t>Lorsque vous répondez faux, la case apparaîtra en rouge.</a:t>
            </a:r>
            <a:br/>
            <a:r>
              <a:t>9</a:t>
            </a:r>
            <a:br/>
            <a:r>
              <a:t>Un guide pratique pour apprendre l'Arabe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5029200"/>
          <a:ext cx="73152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