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 id="2147483680" r:id="rId2"/>
  </p:sldMasterIdLst>
  <p:notesMasterIdLst>
    <p:notesMasterId r:id="rId17"/>
  </p:notesMasterIdLst>
  <p:sldIdLst>
    <p:sldId id="256" r:id="rId3"/>
    <p:sldId id="258" r:id="rId4"/>
    <p:sldId id="259" r:id="rId5"/>
    <p:sldId id="260" r:id="rId6"/>
    <p:sldId id="279" r:id="rId7"/>
    <p:sldId id="280" r:id="rId8"/>
    <p:sldId id="303" r:id="rId9"/>
    <p:sldId id="282" r:id="rId10"/>
    <p:sldId id="302" r:id="rId11"/>
    <p:sldId id="304" r:id="rId12"/>
    <p:sldId id="305" r:id="rId13"/>
    <p:sldId id="306" r:id="rId14"/>
    <p:sldId id="283" r:id="rId15"/>
    <p:sldId id="301" r:id="rId16"/>
  </p:sldIdLst>
  <p:sldSz cx="9144000" cy="5143500" type="screen16x9"/>
  <p:notesSz cx="6858000" cy="9144000"/>
  <p:embeddedFontLst>
    <p:embeddedFont>
      <p:font typeface="Agency FB" panose="020B0503020202020204" pitchFamily="34" charset="0"/>
      <p:regular r:id="rId18"/>
      <p:bold r:id="rId19"/>
    </p:embeddedFont>
    <p:embeddedFont>
      <p:font typeface="Archivo Black" panose="020B0604020202020204" charset="0"/>
      <p:regular r:id="rId20"/>
    </p:embeddedFont>
    <p:embeddedFont>
      <p:font typeface="Montserrat" panose="00000500000000000000" pitchFamily="2" charset="0"/>
      <p:regular r:id="rId21"/>
      <p:bold r:id="rId22"/>
      <p:italic r:id="rId23"/>
      <p:boldItalic r:id="rId24"/>
    </p:embeddedFont>
    <p:embeddedFont>
      <p:font typeface="Montserrat Black" panose="00000A00000000000000" pitchFamily="2" charset="0"/>
      <p:bold r:id="rId25"/>
      <p:boldItalic r:id="rId26"/>
    </p:embeddedFont>
    <p:embeddedFont>
      <p:font typeface="Montserrat Medium" panose="00000600000000000000" pitchFamily="2" charset="0"/>
      <p:regular r:id="rId27"/>
      <p:bold r:id="rId28"/>
      <p:italic r:id="rId29"/>
      <p:boldItalic r:id="rId30"/>
    </p:embeddedFont>
    <p:embeddedFont>
      <p:font typeface="Proxima Nova" panose="020B0604020202020204" charset="0"/>
      <p:regular r:id="rId31"/>
      <p:bold r:id="rId32"/>
      <p:italic r:id="rId33"/>
      <p:boldItalic r:id="rId34"/>
    </p:embeddedFont>
    <p:embeddedFont>
      <p:font typeface="Proxima Nova Semibold" panose="020B0604020202020204" charset="0"/>
      <p:regular r:id="rId35"/>
      <p:bold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4023DB-295D-4FE7-A265-7FEDDE45C7B2}">
  <a:tblStyle styleId="{9B4023DB-295D-4FE7-A265-7FEDDE45C7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viewProps" Target="viewProp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7"/>
        <p:cNvGrpSpPr/>
        <p:nvPr/>
      </p:nvGrpSpPr>
      <p:grpSpPr>
        <a:xfrm>
          <a:off x="0" y="0"/>
          <a:ext cx="0" cy="0"/>
          <a:chOff x="0" y="0"/>
          <a:chExt cx="0" cy="0"/>
        </a:xfrm>
      </p:grpSpPr>
      <p:sp>
        <p:nvSpPr>
          <p:cNvPr id="1948" name="Google Shape;1948;g1578fe0731a_1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9" name="Google Shape;1949;g1578fe0731a_1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4"/>
        <p:cNvGrpSpPr/>
        <p:nvPr/>
      </p:nvGrpSpPr>
      <p:grpSpPr>
        <a:xfrm>
          <a:off x="0" y="0"/>
          <a:ext cx="0" cy="0"/>
          <a:chOff x="0" y="0"/>
          <a:chExt cx="0" cy="0"/>
        </a:xfrm>
      </p:grpSpPr>
      <p:sp>
        <p:nvSpPr>
          <p:cNvPr id="9085" name="Google Shape;9085;g1578fe0731a_1_24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6" name="Google Shape;9086;g1578fe0731a_1_24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78fe0731a_1_2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78fe0731a_1_2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78fe0731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78fe0731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578fe0731a_1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578fe0731a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1578fe0731a_1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1578fe0731a_1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48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1578fe0731a_1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578fe0731a_1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578fe0731a_1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578fe0731a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745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4736150" y="4101575"/>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540000"/>
            <a:ext cx="5505600" cy="2370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2910300"/>
            <a:ext cx="5505600" cy="461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2" name="Google Shape;12;p2"/>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30"/>
        <p:cNvGrpSpPr/>
        <p:nvPr/>
      </p:nvGrpSpPr>
      <p:grpSpPr>
        <a:xfrm>
          <a:off x="0" y="0"/>
          <a:ext cx="0" cy="0"/>
          <a:chOff x="0" y="0"/>
          <a:chExt cx="0" cy="0"/>
        </a:xfrm>
      </p:grpSpPr>
      <p:sp>
        <p:nvSpPr>
          <p:cNvPr id="231" name="Google Shape;231;p29"/>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33"/>
        <p:cNvGrpSpPr/>
        <p:nvPr/>
      </p:nvGrpSpPr>
      <p:grpSpPr>
        <a:xfrm>
          <a:off x="0" y="0"/>
          <a:ext cx="0" cy="0"/>
          <a:chOff x="0" y="0"/>
          <a:chExt cx="0" cy="0"/>
        </a:xfrm>
      </p:grpSpPr>
      <p:sp>
        <p:nvSpPr>
          <p:cNvPr id="234" name="Google Shape;234;p30"/>
          <p:cNvSpPr/>
          <p:nvPr/>
        </p:nvSpPr>
        <p:spPr>
          <a:xfrm rot="10800000">
            <a:off x="5445834"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a:off x="9"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3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flipH="1">
            <a:off x="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3203994" y="2040256"/>
            <a:ext cx="5220000" cy="160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183994" y="1071331"/>
            <a:ext cx="1260000" cy="89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00" b="1">
                <a:solidFill>
                  <a:schemeClr val="accent5"/>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3203994" y="3641069"/>
            <a:ext cx="5220000" cy="431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3" name="Google Shape;23;p3"/>
          <p:cNvSpPr/>
          <p:nvPr/>
        </p:nvSpPr>
        <p:spPr>
          <a:xfrm flipH="1">
            <a:off x="5612800" y="4638975"/>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6281900" y="4702625"/>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792800" y="1217250"/>
            <a:ext cx="5558400" cy="270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2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57" name="Google Shape;57;p8"/>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2" y="0"/>
            <a:ext cx="1813093" cy="1842725"/>
          </a:xfrm>
          <a:custGeom>
            <a:avLst/>
            <a:gdLst/>
            <a:ahLst/>
            <a:cxnLst/>
            <a:rect l="l" t="t" r="r" b="b"/>
            <a:pathLst>
              <a:path w="43689" h="44403" extrusionOk="0">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a:off x="7597553" y="3246200"/>
            <a:ext cx="1546456" cy="1897297"/>
          </a:xfrm>
          <a:custGeom>
            <a:avLst/>
            <a:gdLst/>
            <a:ahLst/>
            <a:cxnLst/>
            <a:rect l="l" t="t" r="r" b="b"/>
            <a:pathLst>
              <a:path w="37264" h="45718" extrusionOk="0">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671100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subTitle" idx="1"/>
          </p:nvPr>
        </p:nvSpPr>
        <p:spPr>
          <a:xfrm>
            <a:off x="720000" y="2271600"/>
            <a:ext cx="4644000" cy="1416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4" name="Google Shape;64;p9"/>
          <p:cNvSpPr txBox="1">
            <a:spLocks noGrp="1"/>
          </p:cNvSpPr>
          <p:nvPr>
            <p:ph type="title"/>
          </p:nvPr>
        </p:nvSpPr>
        <p:spPr>
          <a:xfrm>
            <a:off x="720000" y="1455900"/>
            <a:ext cx="4644000" cy="81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 name="Google Shape;65;p9"/>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1_1_1">
    <p:spTree>
      <p:nvGrpSpPr>
        <p:cNvPr id="1" name="Shape 88"/>
        <p:cNvGrpSpPr/>
        <p:nvPr/>
      </p:nvGrpSpPr>
      <p:grpSpPr>
        <a:xfrm>
          <a:off x="0" y="0"/>
          <a:ext cx="0" cy="0"/>
          <a:chOff x="0" y="0"/>
          <a:chExt cx="0" cy="0"/>
        </a:xfrm>
      </p:grpSpPr>
      <p:sp>
        <p:nvSpPr>
          <p:cNvPr id="89" name="Google Shape;89;p13"/>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txBox="1">
            <a:spLocks noGrp="1"/>
          </p:cNvSpPr>
          <p:nvPr>
            <p:ph type="title"/>
          </p:nvPr>
        </p:nvSpPr>
        <p:spPr>
          <a:xfrm>
            <a:off x="1529700" y="11722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3"/>
          <p:cNvSpPr txBox="1">
            <a:spLocks noGrp="1"/>
          </p:cNvSpPr>
          <p:nvPr>
            <p:ph type="title" idx="2" hasCustomPrompt="1"/>
          </p:nvPr>
        </p:nvSpPr>
        <p:spPr>
          <a:xfrm>
            <a:off x="720000" y="11722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3" name="Google Shape;93;p13"/>
          <p:cNvSpPr txBox="1">
            <a:spLocks noGrp="1"/>
          </p:cNvSpPr>
          <p:nvPr>
            <p:ph type="subTitle" idx="1"/>
          </p:nvPr>
        </p:nvSpPr>
        <p:spPr>
          <a:xfrm>
            <a:off x="1529700" y="15739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94" name="Google Shape;94;p13"/>
          <p:cNvSpPr txBox="1">
            <a:spLocks noGrp="1"/>
          </p:cNvSpPr>
          <p:nvPr>
            <p:ph type="title" idx="3"/>
          </p:nvPr>
        </p:nvSpPr>
        <p:spPr>
          <a:xfrm>
            <a:off x="2328900" y="20231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5" name="Google Shape;95;p13"/>
          <p:cNvSpPr txBox="1">
            <a:spLocks noGrp="1"/>
          </p:cNvSpPr>
          <p:nvPr>
            <p:ph type="title" idx="4" hasCustomPrompt="1"/>
          </p:nvPr>
        </p:nvSpPr>
        <p:spPr>
          <a:xfrm>
            <a:off x="1519200" y="20231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6" name="Google Shape;96;p13"/>
          <p:cNvSpPr txBox="1">
            <a:spLocks noGrp="1"/>
          </p:cNvSpPr>
          <p:nvPr>
            <p:ph type="subTitle" idx="5"/>
          </p:nvPr>
        </p:nvSpPr>
        <p:spPr>
          <a:xfrm>
            <a:off x="2328900" y="24248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97" name="Google Shape;97;p13"/>
          <p:cNvSpPr txBox="1">
            <a:spLocks noGrp="1"/>
          </p:cNvSpPr>
          <p:nvPr>
            <p:ph type="title" idx="6"/>
          </p:nvPr>
        </p:nvSpPr>
        <p:spPr>
          <a:xfrm>
            <a:off x="3124500" y="287575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 name="Google Shape;98;p13"/>
          <p:cNvSpPr txBox="1">
            <a:spLocks noGrp="1"/>
          </p:cNvSpPr>
          <p:nvPr>
            <p:ph type="title" idx="7" hasCustomPrompt="1"/>
          </p:nvPr>
        </p:nvSpPr>
        <p:spPr>
          <a:xfrm>
            <a:off x="2314800" y="287575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9" name="Google Shape;99;p13"/>
          <p:cNvSpPr txBox="1">
            <a:spLocks noGrp="1"/>
          </p:cNvSpPr>
          <p:nvPr>
            <p:ph type="subTitle" idx="8"/>
          </p:nvPr>
        </p:nvSpPr>
        <p:spPr>
          <a:xfrm>
            <a:off x="3124500" y="327745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00" name="Google Shape;100;p13"/>
          <p:cNvSpPr txBox="1">
            <a:spLocks noGrp="1"/>
          </p:cNvSpPr>
          <p:nvPr>
            <p:ph type="title" idx="9"/>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1" name="Google Shape;101;p13"/>
          <p:cNvSpPr txBox="1">
            <a:spLocks noGrp="1"/>
          </p:cNvSpPr>
          <p:nvPr>
            <p:ph type="title" idx="13"/>
          </p:nvPr>
        </p:nvSpPr>
        <p:spPr>
          <a:xfrm>
            <a:off x="3923700" y="37254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 name="Google Shape;102;p13"/>
          <p:cNvSpPr txBox="1">
            <a:spLocks noGrp="1"/>
          </p:cNvSpPr>
          <p:nvPr>
            <p:ph type="title" idx="14" hasCustomPrompt="1"/>
          </p:nvPr>
        </p:nvSpPr>
        <p:spPr>
          <a:xfrm>
            <a:off x="3114000" y="37254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03" name="Google Shape;103;p13"/>
          <p:cNvSpPr txBox="1">
            <a:spLocks noGrp="1"/>
          </p:cNvSpPr>
          <p:nvPr>
            <p:ph type="subTitle" idx="15"/>
          </p:nvPr>
        </p:nvSpPr>
        <p:spPr>
          <a:xfrm>
            <a:off x="3923700" y="41271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_1_1">
    <p:spTree>
      <p:nvGrpSpPr>
        <p:cNvPr id="1" name="Shape 136"/>
        <p:cNvGrpSpPr/>
        <p:nvPr/>
      </p:nvGrpSpPr>
      <p:grpSpPr>
        <a:xfrm>
          <a:off x="0" y="0"/>
          <a:ext cx="0" cy="0"/>
          <a:chOff x="0" y="0"/>
          <a:chExt cx="0" cy="0"/>
        </a:xfrm>
      </p:grpSpPr>
      <p:sp>
        <p:nvSpPr>
          <p:cNvPr id="137" name="Google Shape;137;p20"/>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txBox="1">
            <a:spLocks noGrp="1"/>
          </p:cNvSpPr>
          <p:nvPr>
            <p:ph type="subTitle" idx="1"/>
          </p:nvPr>
        </p:nvSpPr>
        <p:spPr>
          <a:xfrm>
            <a:off x="720000" y="2679450"/>
            <a:ext cx="2988000" cy="1046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39" name="Google Shape;139;p20"/>
          <p:cNvSpPr txBox="1">
            <a:spLocks noGrp="1"/>
          </p:cNvSpPr>
          <p:nvPr>
            <p:ph type="title"/>
          </p:nvPr>
        </p:nvSpPr>
        <p:spPr>
          <a:xfrm>
            <a:off x="720000" y="1417350"/>
            <a:ext cx="2988000" cy="1262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20"/>
          <p:cNvSpPr/>
          <p:nvPr/>
        </p:nvSpPr>
        <p:spPr>
          <a:xfrm rot="5400000">
            <a:off x="6683100"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0" y="9975"/>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rot="-5400000">
            <a:off x="1641575" y="-1282437"/>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143"/>
        <p:cNvGrpSpPr/>
        <p:nvPr/>
      </p:nvGrpSpPr>
      <p:grpSpPr>
        <a:xfrm>
          <a:off x="0" y="0"/>
          <a:ext cx="0" cy="0"/>
          <a:chOff x="0" y="0"/>
          <a:chExt cx="0" cy="0"/>
        </a:xfrm>
      </p:grpSpPr>
      <p:sp>
        <p:nvSpPr>
          <p:cNvPr id="144" name="Google Shape;144;p21"/>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0"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7" name="Google Shape;147;p21"/>
          <p:cNvSpPr txBox="1">
            <a:spLocks noGrp="1"/>
          </p:cNvSpPr>
          <p:nvPr>
            <p:ph type="body" idx="1"/>
          </p:nvPr>
        </p:nvSpPr>
        <p:spPr>
          <a:xfrm>
            <a:off x="720000" y="1216800"/>
            <a:ext cx="3852000" cy="3386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Char char="●"/>
              <a:defRPr sz="1200"/>
            </a:lvl1pPr>
            <a:lvl2pPr marL="914400" lvl="1" indent="-304800" rtl="0">
              <a:lnSpc>
                <a:spcPct val="115000"/>
              </a:lnSpc>
              <a:spcBef>
                <a:spcPts val="0"/>
              </a:spcBef>
              <a:spcAft>
                <a:spcPts val="0"/>
              </a:spcAft>
              <a:buSzPts val="1200"/>
              <a:buChar char="○"/>
              <a:defRPr sz="1200"/>
            </a:lvl2pPr>
            <a:lvl3pPr marL="1371600" lvl="2" indent="-304800" rtl="0">
              <a:lnSpc>
                <a:spcPct val="115000"/>
              </a:lnSpc>
              <a:spcBef>
                <a:spcPts val="0"/>
              </a:spcBef>
              <a:spcAft>
                <a:spcPts val="0"/>
              </a:spcAft>
              <a:buSzPts val="1200"/>
              <a:buChar char="■"/>
              <a:defRPr sz="1200"/>
            </a:lvl3pPr>
            <a:lvl4pPr marL="1828800" lvl="3" indent="-304800" rtl="0">
              <a:lnSpc>
                <a:spcPct val="115000"/>
              </a:lnSpc>
              <a:spcBef>
                <a:spcPts val="0"/>
              </a:spcBef>
              <a:spcAft>
                <a:spcPts val="0"/>
              </a:spcAft>
              <a:buSzPts val="1200"/>
              <a:buChar char="●"/>
              <a:defRPr sz="1200"/>
            </a:lvl4pPr>
            <a:lvl5pPr marL="2286000" lvl="4" indent="-304800" rtl="0">
              <a:lnSpc>
                <a:spcPct val="115000"/>
              </a:lnSpc>
              <a:spcBef>
                <a:spcPts val="0"/>
              </a:spcBef>
              <a:spcAft>
                <a:spcPts val="0"/>
              </a:spcAft>
              <a:buSzPts val="1200"/>
              <a:buChar char="○"/>
              <a:defRPr sz="1200"/>
            </a:lvl5pPr>
            <a:lvl6pPr marL="2743200" lvl="5" indent="-304800" rtl="0">
              <a:lnSpc>
                <a:spcPct val="115000"/>
              </a:lnSpc>
              <a:spcBef>
                <a:spcPts val="0"/>
              </a:spcBef>
              <a:spcAft>
                <a:spcPts val="0"/>
              </a:spcAft>
              <a:buSzPts val="1200"/>
              <a:buChar char="■"/>
              <a:defRPr sz="1200"/>
            </a:lvl6pPr>
            <a:lvl7pPr marL="3200400" lvl="6" indent="-304800" rtl="0">
              <a:lnSpc>
                <a:spcPct val="115000"/>
              </a:lnSpc>
              <a:spcBef>
                <a:spcPts val="0"/>
              </a:spcBef>
              <a:spcAft>
                <a:spcPts val="0"/>
              </a:spcAft>
              <a:buSzPts val="1200"/>
              <a:buChar char="●"/>
              <a:defRPr sz="1200"/>
            </a:lvl7pPr>
            <a:lvl8pPr marL="3657600" lvl="7" indent="-304800" rtl="0">
              <a:lnSpc>
                <a:spcPct val="115000"/>
              </a:lnSpc>
              <a:spcBef>
                <a:spcPts val="0"/>
              </a:spcBef>
              <a:spcAft>
                <a:spcPts val="0"/>
              </a:spcAft>
              <a:buSzPts val="1200"/>
              <a:buChar char="○"/>
              <a:defRPr sz="1200"/>
            </a:lvl8pPr>
            <a:lvl9pPr marL="4114800" lvl="8" indent="-304800" rtl="0">
              <a:lnSpc>
                <a:spcPct val="115000"/>
              </a:lnSpc>
              <a:spcBef>
                <a:spcPts val="0"/>
              </a:spcBef>
              <a:spcAft>
                <a:spcPts val="0"/>
              </a:spcAft>
              <a:buSzPts val="1200"/>
              <a:buChar char="■"/>
              <a:defRPr sz="1200"/>
            </a:lvl9pPr>
          </a:lstStyle>
          <a:p>
            <a:endParaRPr/>
          </a:p>
        </p:txBody>
      </p:sp>
      <p:sp>
        <p:nvSpPr>
          <p:cNvPr id="148" name="Google Shape;148;p21"/>
          <p:cNvSpPr txBox="1">
            <a:spLocks noGrp="1"/>
          </p:cNvSpPr>
          <p:nvPr>
            <p:ph type="body" idx="2"/>
          </p:nvPr>
        </p:nvSpPr>
        <p:spPr>
          <a:xfrm>
            <a:off x="4571995" y="1216800"/>
            <a:ext cx="3852000" cy="3386700"/>
          </a:xfrm>
          <a:prstGeom prst="rect">
            <a:avLst/>
          </a:prstGeom>
          <a:noFill/>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Montserrat"/>
              <a:buChar char="●"/>
              <a:defRPr sz="2200">
                <a:solidFill>
                  <a:schemeClr val="dk1"/>
                </a:solidFill>
                <a:latin typeface="Archivo Black"/>
                <a:ea typeface="Archivo Black"/>
                <a:cs typeface="Archivo Black"/>
                <a:sym typeface="Archivo Black"/>
              </a:defRPr>
            </a:lvl1pPr>
            <a:lvl2pPr marL="914400" lvl="1"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2pPr>
            <a:lvl3pPr marL="1371600" lvl="2"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3pPr>
            <a:lvl4pPr marL="1828800" lvl="3"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4pPr>
            <a:lvl5pPr marL="2286000" lvl="4"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5pPr>
            <a:lvl6pPr marL="2743200" lvl="5"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6pPr>
            <a:lvl7pPr marL="3200400" lvl="6"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7pPr>
            <a:lvl8pPr marL="3657600" lvl="7"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8pPr>
            <a:lvl9pPr marL="4114800" lvl="8"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9pPr>
          </a:lstStyle>
          <a:p>
            <a:endParaRPr/>
          </a:p>
        </p:txBody>
      </p:sp>
      <p:sp>
        <p:nvSpPr>
          <p:cNvPr id="149" name="Google Shape;149;p21"/>
          <p:cNvSpPr/>
          <p:nvPr/>
        </p:nvSpPr>
        <p:spPr>
          <a:xfrm rot="-5400000">
            <a:off x="1641575" y="-1282437"/>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CUSTOM_10_1">
    <p:spTree>
      <p:nvGrpSpPr>
        <p:cNvPr id="1" name="Shape 150"/>
        <p:cNvGrpSpPr/>
        <p:nvPr/>
      </p:nvGrpSpPr>
      <p:grpSpPr>
        <a:xfrm>
          <a:off x="0" y="0"/>
          <a:ext cx="0" cy="0"/>
          <a:chOff x="0" y="0"/>
          <a:chExt cx="0" cy="0"/>
        </a:xfrm>
      </p:grpSpPr>
      <p:sp>
        <p:nvSpPr>
          <p:cNvPr id="151" name="Google Shape;151;p22"/>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0"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4" name="Google Shape;154;p22"/>
          <p:cNvSpPr txBox="1">
            <a:spLocks noGrp="1"/>
          </p:cNvSpPr>
          <p:nvPr>
            <p:ph type="body" idx="1"/>
          </p:nvPr>
        </p:nvSpPr>
        <p:spPr>
          <a:xfrm>
            <a:off x="720000" y="1216800"/>
            <a:ext cx="3852000" cy="3386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Char char="●"/>
              <a:defRPr sz="1200"/>
            </a:lvl1pPr>
            <a:lvl2pPr marL="914400" lvl="1" indent="-304800" rtl="0">
              <a:lnSpc>
                <a:spcPct val="115000"/>
              </a:lnSpc>
              <a:spcBef>
                <a:spcPts val="0"/>
              </a:spcBef>
              <a:spcAft>
                <a:spcPts val="0"/>
              </a:spcAft>
              <a:buSzPts val="1200"/>
              <a:buChar char="○"/>
              <a:defRPr sz="1200"/>
            </a:lvl2pPr>
            <a:lvl3pPr marL="1371600" lvl="2" indent="-304800" rtl="0">
              <a:lnSpc>
                <a:spcPct val="115000"/>
              </a:lnSpc>
              <a:spcBef>
                <a:spcPts val="0"/>
              </a:spcBef>
              <a:spcAft>
                <a:spcPts val="0"/>
              </a:spcAft>
              <a:buSzPts val="1200"/>
              <a:buChar char="■"/>
              <a:defRPr sz="1200"/>
            </a:lvl3pPr>
            <a:lvl4pPr marL="1828800" lvl="3" indent="-304800" rtl="0">
              <a:lnSpc>
                <a:spcPct val="115000"/>
              </a:lnSpc>
              <a:spcBef>
                <a:spcPts val="0"/>
              </a:spcBef>
              <a:spcAft>
                <a:spcPts val="0"/>
              </a:spcAft>
              <a:buSzPts val="1200"/>
              <a:buChar char="●"/>
              <a:defRPr sz="1200"/>
            </a:lvl4pPr>
            <a:lvl5pPr marL="2286000" lvl="4" indent="-304800" rtl="0">
              <a:lnSpc>
                <a:spcPct val="115000"/>
              </a:lnSpc>
              <a:spcBef>
                <a:spcPts val="0"/>
              </a:spcBef>
              <a:spcAft>
                <a:spcPts val="0"/>
              </a:spcAft>
              <a:buSzPts val="1200"/>
              <a:buChar char="○"/>
              <a:defRPr sz="1200"/>
            </a:lvl5pPr>
            <a:lvl6pPr marL="2743200" lvl="5" indent="-304800" rtl="0">
              <a:lnSpc>
                <a:spcPct val="115000"/>
              </a:lnSpc>
              <a:spcBef>
                <a:spcPts val="0"/>
              </a:spcBef>
              <a:spcAft>
                <a:spcPts val="0"/>
              </a:spcAft>
              <a:buSzPts val="1200"/>
              <a:buChar char="■"/>
              <a:defRPr sz="1200"/>
            </a:lvl6pPr>
            <a:lvl7pPr marL="3200400" lvl="6" indent="-304800" rtl="0">
              <a:lnSpc>
                <a:spcPct val="115000"/>
              </a:lnSpc>
              <a:spcBef>
                <a:spcPts val="0"/>
              </a:spcBef>
              <a:spcAft>
                <a:spcPts val="0"/>
              </a:spcAft>
              <a:buSzPts val="1200"/>
              <a:buChar char="●"/>
              <a:defRPr sz="1200"/>
            </a:lvl7pPr>
            <a:lvl8pPr marL="3657600" lvl="7" indent="-304800" rtl="0">
              <a:lnSpc>
                <a:spcPct val="115000"/>
              </a:lnSpc>
              <a:spcBef>
                <a:spcPts val="0"/>
              </a:spcBef>
              <a:spcAft>
                <a:spcPts val="0"/>
              </a:spcAft>
              <a:buSzPts val="1200"/>
              <a:buChar char="○"/>
              <a:defRPr sz="1200"/>
            </a:lvl8pPr>
            <a:lvl9pPr marL="4114800" lvl="8" indent="-304800" rtl="0">
              <a:lnSpc>
                <a:spcPct val="115000"/>
              </a:lnSpc>
              <a:spcBef>
                <a:spcPts val="0"/>
              </a:spcBef>
              <a:spcAft>
                <a:spcPts val="0"/>
              </a:spcAft>
              <a:buSzPts val="1200"/>
              <a:buChar char="■"/>
              <a:defRPr sz="1200"/>
            </a:lvl9pPr>
          </a:lstStyle>
          <a:p>
            <a:endParaRPr/>
          </a:p>
        </p:txBody>
      </p:sp>
      <p:sp>
        <p:nvSpPr>
          <p:cNvPr id="155" name="Google Shape;155;p22"/>
          <p:cNvSpPr txBox="1">
            <a:spLocks noGrp="1"/>
          </p:cNvSpPr>
          <p:nvPr>
            <p:ph type="body" idx="2"/>
          </p:nvPr>
        </p:nvSpPr>
        <p:spPr>
          <a:xfrm>
            <a:off x="4571995" y="1216800"/>
            <a:ext cx="3852000" cy="3386700"/>
          </a:xfrm>
          <a:prstGeom prst="rect">
            <a:avLst/>
          </a:prstGeom>
          <a:noFill/>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Montserrat"/>
              <a:buChar char="●"/>
              <a:defRPr sz="2200">
                <a:solidFill>
                  <a:schemeClr val="dk1"/>
                </a:solidFill>
                <a:latin typeface="Archivo Black"/>
                <a:ea typeface="Archivo Black"/>
                <a:cs typeface="Archivo Black"/>
                <a:sym typeface="Archivo Black"/>
              </a:defRPr>
            </a:lvl1pPr>
            <a:lvl2pPr marL="914400" lvl="1"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2pPr>
            <a:lvl3pPr marL="1371600" lvl="2"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3pPr>
            <a:lvl4pPr marL="1828800" lvl="3"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4pPr>
            <a:lvl5pPr marL="2286000" lvl="4"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5pPr>
            <a:lvl6pPr marL="2743200" lvl="5"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6pPr>
            <a:lvl7pPr marL="3200400" lvl="6"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7pPr>
            <a:lvl8pPr marL="3657600" lvl="7"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8pPr>
            <a:lvl9pPr marL="4114800" lvl="8"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9pPr>
          </a:lstStyle>
          <a:p>
            <a:endParaRPr/>
          </a:p>
        </p:txBody>
      </p:sp>
      <p:sp>
        <p:nvSpPr>
          <p:cNvPr id="156" name="Google Shape;156;p22"/>
          <p:cNvSpPr/>
          <p:nvPr/>
        </p:nvSpPr>
        <p:spPr>
          <a:xfrm rot="-5400000">
            <a:off x="1641575" y="-1282437"/>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rot="5400000">
            <a:off x="6683100"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Black"/>
              <a:buNone/>
              <a:defRPr sz="3500">
                <a:solidFill>
                  <a:schemeClr val="lt1"/>
                </a:solidFill>
                <a:latin typeface="Montserrat Black"/>
                <a:ea typeface="Montserrat Black"/>
                <a:cs typeface="Montserrat Black"/>
                <a:sym typeface="Montserrat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216800"/>
            <a:ext cx="7704000" cy="33867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rtl="0">
              <a:lnSpc>
                <a:spcPct val="115000"/>
              </a:lnSpc>
              <a:spcBef>
                <a:spcPts val="1600"/>
              </a:spcBef>
              <a:spcAft>
                <a:spcPts val="160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66" r:id="rId7"/>
    <p:sldLayoutId id="2147483667" r:id="rId8"/>
    <p:sldLayoutId id="2147483668"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36"/>
        <p:cNvGrpSpPr/>
        <p:nvPr/>
      </p:nvGrpSpPr>
      <p:grpSpPr>
        <a:xfrm>
          <a:off x="0" y="0"/>
          <a:ext cx="0" cy="0"/>
          <a:chOff x="0" y="0"/>
          <a:chExt cx="0" cy="0"/>
        </a:xfrm>
      </p:grpSpPr>
      <p:sp>
        <p:nvSpPr>
          <p:cNvPr id="237" name="Google Shape;237;p3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38" name="Google Shape;238;p3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hyperlink" Target="https://www.publicdomainpictures.net/en/view-image.php?image=349538&amp;picture=thank-you-clipar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pixabay.com/en/matrix-communication-software-pc-1799659/"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a:spLocks noGrp="1"/>
          </p:cNvSpPr>
          <p:nvPr>
            <p:ph type="ctrTitle"/>
          </p:nvPr>
        </p:nvSpPr>
        <p:spPr>
          <a:xfrm>
            <a:off x="720000" y="540000"/>
            <a:ext cx="5505600" cy="23703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None/>
            </a:pPr>
            <a:r>
              <a:rPr lang="en-US" sz="4400" dirty="0">
                <a:latin typeface="Montserrat Black" panose="00000A00000000000000" pitchFamily="2" charset="0"/>
              </a:rPr>
              <a:t>A Strategic Analysis for Microsoft's New Movie Studio</a:t>
            </a:r>
            <a:endParaRPr sz="4400" dirty="0">
              <a:latin typeface="Montserrat Black" panose="00000A00000000000000" pitchFamily="2" charset="0"/>
            </a:endParaRPr>
          </a:p>
        </p:txBody>
      </p:sp>
      <p:grpSp>
        <p:nvGrpSpPr>
          <p:cNvPr id="248" name="Google Shape;248;p34"/>
          <p:cNvGrpSpPr/>
          <p:nvPr/>
        </p:nvGrpSpPr>
        <p:grpSpPr>
          <a:xfrm>
            <a:off x="5831889" y="1579815"/>
            <a:ext cx="4620746" cy="3556754"/>
            <a:chOff x="5527089" y="1579815"/>
            <a:chExt cx="4620746" cy="3556754"/>
          </a:xfrm>
        </p:grpSpPr>
        <p:sp>
          <p:nvSpPr>
            <p:cNvPr id="249" name="Google Shape;249;p34"/>
            <p:cNvSpPr/>
            <p:nvPr/>
          </p:nvSpPr>
          <p:spPr>
            <a:xfrm>
              <a:off x="6239778" y="2099076"/>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a:off x="9124311" y="41128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flipH="1">
              <a:off x="9407991" y="180171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flipH="1">
              <a:off x="9111945" y="157981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flipH="1">
              <a:off x="8924714" y="189792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5527089" y="39252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5983525" y="43066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6203967" y="40214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34"/>
            <p:cNvGrpSpPr/>
            <p:nvPr/>
          </p:nvGrpSpPr>
          <p:grpSpPr>
            <a:xfrm>
              <a:off x="6419268" y="2175276"/>
              <a:ext cx="3428123" cy="2427848"/>
              <a:chOff x="6419268" y="2175276"/>
              <a:chExt cx="3428123" cy="2427848"/>
            </a:xfrm>
          </p:grpSpPr>
          <p:sp>
            <p:nvSpPr>
              <p:cNvPr id="258" name="Google Shape;258;p34"/>
              <p:cNvSpPr/>
              <p:nvPr/>
            </p:nvSpPr>
            <p:spPr>
              <a:xfrm>
                <a:off x="6825596" y="2683536"/>
                <a:ext cx="2463278" cy="1555605"/>
              </a:xfrm>
              <a:custGeom>
                <a:avLst/>
                <a:gdLst/>
                <a:ahLst/>
                <a:cxnLst/>
                <a:rect l="l" t="t" r="r" b="b"/>
                <a:pathLst>
                  <a:path w="109479" h="69138" extrusionOk="0">
                    <a:moveTo>
                      <a:pt x="4971" y="1"/>
                    </a:moveTo>
                    <a:cubicBezTo>
                      <a:pt x="2238" y="1"/>
                      <a:pt x="0" y="2237"/>
                      <a:pt x="0" y="4972"/>
                    </a:cubicBezTo>
                    <a:lnTo>
                      <a:pt x="0" y="64165"/>
                    </a:lnTo>
                    <a:cubicBezTo>
                      <a:pt x="0" y="66900"/>
                      <a:pt x="2237" y="69137"/>
                      <a:pt x="4971" y="69137"/>
                    </a:cubicBezTo>
                    <a:lnTo>
                      <a:pt x="104507" y="69137"/>
                    </a:lnTo>
                    <a:cubicBezTo>
                      <a:pt x="107241" y="69137"/>
                      <a:pt x="109479" y="66900"/>
                      <a:pt x="109479" y="64165"/>
                    </a:cubicBezTo>
                    <a:lnTo>
                      <a:pt x="109479" y="4972"/>
                    </a:lnTo>
                    <a:cubicBezTo>
                      <a:pt x="109479" y="2238"/>
                      <a:pt x="107243" y="1"/>
                      <a:pt x="104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6825528" y="3851398"/>
                <a:ext cx="2463323" cy="387765"/>
              </a:xfrm>
              <a:custGeom>
                <a:avLst/>
                <a:gdLst/>
                <a:ahLst/>
                <a:cxnLst/>
                <a:rect l="l" t="t" r="r" b="b"/>
                <a:pathLst>
                  <a:path w="109481" h="17234" extrusionOk="0">
                    <a:moveTo>
                      <a:pt x="1" y="1"/>
                    </a:moveTo>
                    <a:lnTo>
                      <a:pt x="1" y="12261"/>
                    </a:lnTo>
                    <a:cubicBezTo>
                      <a:pt x="1" y="14996"/>
                      <a:pt x="2240" y="17234"/>
                      <a:pt x="4972" y="17234"/>
                    </a:cubicBezTo>
                    <a:lnTo>
                      <a:pt x="104509" y="17234"/>
                    </a:lnTo>
                    <a:cubicBezTo>
                      <a:pt x="107244" y="17234"/>
                      <a:pt x="109481" y="14996"/>
                      <a:pt x="109481" y="12261"/>
                    </a:cubicBezTo>
                    <a:lnTo>
                      <a:pt x="109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6889901" y="2748696"/>
                <a:ext cx="2334645" cy="1046768"/>
              </a:xfrm>
              <a:custGeom>
                <a:avLst/>
                <a:gdLst/>
                <a:ahLst/>
                <a:cxnLst/>
                <a:rect l="l" t="t" r="r" b="b"/>
                <a:pathLst>
                  <a:path w="103762" h="46523" extrusionOk="0">
                    <a:moveTo>
                      <a:pt x="1598" y="1"/>
                    </a:moveTo>
                    <a:cubicBezTo>
                      <a:pt x="719" y="1"/>
                      <a:pt x="1" y="720"/>
                      <a:pt x="1" y="1600"/>
                    </a:cubicBezTo>
                    <a:lnTo>
                      <a:pt x="1" y="44925"/>
                    </a:lnTo>
                    <a:cubicBezTo>
                      <a:pt x="1" y="45804"/>
                      <a:pt x="719" y="46523"/>
                      <a:pt x="1598" y="46523"/>
                    </a:cubicBezTo>
                    <a:lnTo>
                      <a:pt x="102162" y="46523"/>
                    </a:lnTo>
                    <a:cubicBezTo>
                      <a:pt x="103042" y="46523"/>
                      <a:pt x="103761" y="45804"/>
                      <a:pt x="103761" y="44925"/>
                    </a:cubicBezTo>
                    <a:lnTo>
                      <a:pt x="103761" y="1600"/>
                    </a:lnTo>
                    <a:cubicBezTo>
                      <a:pt x="103761" y="720"/>
                      <a:pt x="103042" y="1"/>
                      <a:pt x="102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7451928" y="4474648"/>
                <a:ext cx="1210613" cy="63945"/>
              </a:xfrm>
              <a:custGeom>
                <a:avLst/>
                <a:gdLst/>
                <a:ahLst/>
                <a:cxnLst/>
                <a:rect l="l" t="t" r="r" b="b"/>
                <a:pathLst>
                  <a:path w="53805" h="2842" extrusionOk="0">
                    <a:moveTo>
                      <a:pt x="1" y="1"/>
                    </a:moveTo>
                    <a:lnTo>
                      <a:pt x="1" y="2841"/>
                    </a:lnTo>
                    <a:lnTo>
                      <a:pt x="53805" y="2841"/>
                    </a:lnTo>
                    <a:lnTo>
                      <a:pt x="53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a:off x="7609743" y="4239118"/>
                <a:ext cx="894960" cy="235553"/>
              </a:xfrm>
              <a:custGeom>
                <a:avLst/>
                <a:gdLst/>
                <a:ahLst/>
                <a:cxnLst/>
                <a:rect l="l" t="t" r="r" b="b"/>
                <a:pathLst>
                  <a:path w="39776" h="10469" extrusionOk="0">
                    <a:moveTo>
                      <a:pt x="0" y="0"/>
                    </a:moveTo>
                    <a:lnTo>
                      <a:pt x="0" y="10469"/>
                    </a:lnTo>
                    <a:lnTo>
                      <a:pt x="39776" y="10469"/>
                    </a:lnTo>
                    <a:lnTo>
                      <a:pt x="397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7609743" y="4239118"/>
                <a:ext cx="894960" cy="135675"/>
              </a:xfrm>
              <a:custGeom>
                <a:avLst/>
                <a:gdLst/>
                <a:ahLst/>
                <a:cxnLst/>
                <a:rect l="l" t="t" r="r" b="b"/>
                <a:pathLst>
                  <a:path w="39776" h="6030" extrusionOk="0">
                    <a:moveTo>
                      <a:pt x="0" y="0"/>
                    </a:moveTo>
                    <a:lnTo>
                      <a:pt x="0" y="1945"/>
                    </a:lnTo>
                    <a:lnTo>
                      <a:pt x="39776" y="6030"/>
                    </a:lnTo>
                    <a:lnTo>
                      <a:pt x="397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8869338" y="3487056"/>
                <a:ext cx="978052" cy="558180"/>
              </a:xfrm>
              <a:custGeom>
                <a:avLst/>
                <a:gdLst/>
                <a:ahLst/>
                <a:cxnLst/>
                <a:rect l="l" t="t" r="r" b="b"/>
                <a:pathLst>
                  <a:path w="43469" h="24808" extrusionOk="0">
                    <a:moveTo>
                      <a:pt x="0" y="1"/>
                    </a:moveTo>
                    <a:lnTo>
                      <a:pt x="0" y="24808"/>
                    </a:lnTo>
                    <a:lnTo>
                      <a:pt x="43469" y="24808"/>
                    </a:lnTo>
                    <a:lnTo>
                      <a:pt x="434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8869338" y="3487056"/>
                <a:ext cx="978052" cy="81225"/>
              </a:xfrm>
              <a:custGeom>
                <a:avLst/>
                <a:gdLst/>
                <a:ahLst/>
                <a:cxnLst/>
                <a:rect l="l" t="t" r="r" b="b"/>
                <a:pathLst>
                  <a:path w="43469" h="3610" extrusionOk="0">
                    <a:moveTo>
                      <a:pt x="0" y="1"/>
                    </a:moveTo>
                    <a:lnTo>
                      <a:pt x="0" y="3609"/>
                    </a:lnTo>
                    <a:lnTo>
                      <a:pt x="43469" y="3609"/>
                    </a:lnTo>
                    <a:lnTo>
                      <a:pt x="43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8898588" y="3514956"/>
                <a:ext cx="23445" cy="23468"/>
              </a:xfrm>
              <a:custGeom>
                <a:avLst/>
                <a:gdLst/>
                <a:ahLst/>
                <a:cxnLst/>
                <a:rect l="l" t="t" r="r" b="b"/>
                <a:pathLst>
                  <a:path w="1042" h="1043" extrusionOk="0">
                    <a:moveTo>
                      <a:pt x="521" y="0"/>
                    </a:moveTo>
                    <a:cubicBezTo>
                      <a:pt x="233" y="0"/>
                      <a:pt x="0" y="234"/>
                      <a:pt x="0" y="522"/>
                    </a:cubicBezTo>
                    <a:cubicBezTo>
                      <a:pt x="0" y="808"/>
                      <a:pt x="235" y="1043"/>
                      <a:pt x="521" y="1043"/>
                    </a:cubicBezTo>
                    <a:cubicBezTo>
                      <a:pt x="807" y="1043"/>
                      <a:pt x="1042" y="808"/>
                      <a:pt x="1042" y="522"/>
                    </a:cubicBezTo>
                    <a:cubicBezTo>
                      <a:pt x="1042" y="234"/>
                      <a:pt x="807"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a:off x="8942643" y="3514956"/>
                <a:ext cx="23490" cy="23468"/>
              </a:xfrm>
              <a:custGeom>
                <a:avLst/>
                <a:gdLst/>
                <a:ahLst/>
                <a:cxnLst/>
                <a:rect l="l" t="t" r="r" b="b"/>
                <a:pathLst>
                  <a:path w="1044" h="1043" extrusionOk="0">
                    <a:moveTo>
                      <a:pt x="522" y="0"/>
                    </a:moveTo>
                    <a:cubicBezTo>
                      <a:pt x="234" y="0"/>
                      <a:pt x="1" y="234"/>
                      <a:pt x="1" y="522"/>
                    </a:cubicBezTo>
                    <a:cubicBezTo>
                      <a:pt x="1" y="808"/>
                      <a:pt x="235" y="1043"/>
                      <a:pt x="522" y="1043"/>
                    </a:cubicBezTo>
                    <a:cubicBezTo>
                      <a:pt x="810" y="1043"/>
                      <a:pt x="1044" y="808"/>
                      <a:pt x="1044" y="522"/>
                    </a:cubicBezTo>
                    <a:cubicBezTo>
                      <a:pt x="1044" y="234"/>
                      <a:pt x="810" y="0"/>
                      <a:pt x="5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a:off x="8986788" y="3514956"/>
                <a:ext cx="23445" cy="23468"/>
              </a:xfrm>
              <a:custGeom>
                <a:avLst/>
                <a:gdLst/>
                <a:ahLst/>
                <a:cxnLst/>
                <a:rect l="l" t="t" r="r" b="b"/>
                <a:pathLst>
                  <a:path w="1042" h="1043" extrusionOk="0">
                    <a:moveTo>
                      <a:pt x="521" y="0"/>
                    </a:moveTo>
                    <a:cubicBezTo>
                      <a:pt x="232" y="0"/>
                      <a:pt x="0" y="234"/>
                      <a:pt x="0" y="522"/>
                    </a:cubicBezTo>
                    <a:cubicBezTo>
                      <a:pt x="0" y="808"/>
                      <a:pt x="232" y="1043"/>
                      <a:pt x="521" y="1043"/>
                    </a:cubicBezTo>
                    <a:cubicBezTo>
                      <a:pt x="808" y="1043"/>
                      <a:pt x="1042" y="808"/>
                      <a:pt x="1042" y="522"/>
                    </a:cubicBezTo>
                    <a:cubicBezTo>
                      <a:pt x="1042" y="234"/>
                      <a:pt x="808"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a:off x="8967528" y="3662691"/>
                <a:ext cx="269280" cy="269257"/>
              </a:xfrm>
              <a:custGeom>
                <a:avLst/>
                <a:gdLst/>
                <a:ahLst/>
                <a:cxnLst/>
                <a:rect l="l" t="t" r="r" b="b"/>
                <a:pathLst>
                  <a:path w="11968" h="11967" extrusionOk="0">
                    <a:moveTo>
                      <a:pt x="5983" y="1"/>
                    </a:moveTo>
                    <a:cubicBezTo>
                      <a:pt x="2678" y="1"/>
                      <a:pt x="1" y="2678"/>
                      <a:pt x="1" y="5983"/>
                    </a:cubicBezTo>
                    <a:cubicBezTo>
                      <a:pt x="1" y="9288"/>
                      <a:pt x="2678" y="11967"/>
                      <a:pt x="5983" y="11967"/>
                    </a:cubicBezTo>
                    <a:cubicBezTo>
                      <a:pt x="9289" y="11967"/>
                      <a:pt x="11967" y="9287"/>
                      <a:pt x="11967" y="5983"/>
                    </a:cubicBezTo>
                    <a:cubicBezTo>
                      <a:pt x="11967" y="2679"/>
                      <a:pt x="9289" y="1"/>
                      <a:pt x="59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a:off x="9068868" y="3731698"/>
                <a:ext cx="66600" cy="131175"/>
              </a:xfrm>
              <a:custGeom>
                <a:avLst/>
                <a:gdLst/>
                <a:ahLst/>
                <a:cxnLst/>
                <a:rect l="l" t="t" r="r" b="b"/>
                <a:pathLst>
                  <a:path w="2960" h="5830" extrusionOk="0">
                    <a:moveTo>
                      <a:pt x="1479" y="1"/>
                    </a:moveTo>
                    <a:cubicBezTo>
                      <a:pt x="661" y="1"/>
                      <a:pt x="1" y="663"/>
                      <a:pt x="1" y="1481"/>
                    </a:cubicBezTo>
                    <a:cubicBezTo>
                      <a:pt x="1" y="2066"/>
                      <a:pt x="343" y="2570"/>
                      <a:pt x="838" y="2807"/>
                    </a:cubicBezTo>
                    <a:lnTo>
                      <a:pt x="100" y="5579"/>
                    </a:lnTo>
                    <a:cubicBezTo>
                      <a:pt x="73" y="5716"/>
                      <a:pt x="167" y="5830"/>
                      <a:pt x="307" y="5830"/>
                    </a:cubicBezTo>
                    <a:lnTo>
                      <a:pt x="2650" y="5830"/>
                    </a:lnTo>
                    <a:cubicBezTo>
                      <a:pt x="2792" y="5830"/>
                      <a:pt x="2883" y="5717"/>
                      <a:pt x="2858" y="5579"/>
                    </a:cubicBezTo>
                    <a:lnTo>
                      <a:pt x="2123" y="2807"/>
                    </a:lnTo>
                    <a:cubicBezTo>
                      <a:pt x="2615" y="2568"/>
                      <a:pt x="2959" y="2066"/>
                      <a:pt x="2959" y="1481"/>
                    </a:cubicBezTo>
                    <a:cubicBezTo>
                      <a:pt x="2959" y="665"/>
                      <a:pt x="2297" y="1"/>
                      <a:pt x="1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9312633" y="3654186"/>
                <a:ext cx="239850" cy="16672"/>
              </a:xfrm>
              <a:custGeom>
                <a:avLst/>
                <a:gdLst/>
                <a:ahLst/>
                <a:cxnLst/>
                <a:rect l="l" t="t" r="r" b="b"/>
                <a:pathLst>
                  <a:path w="10660" h="741" extrusionOk="0">
                    <a:moveTo>
                      <a:pt x="0" y="1"/>
                    </a:moveTo>
                    <a:lnTo>
                      <a:pt x="0" y="741"/>
                    </a:lnTo>
                    <a:lnTo>
                      <a:pt x="10659" y="741"/>
                    </a:lnTo>
                    <a:lnTo>
                      <a:pt x="10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9312633" y="3698331"/>
                <a:ext cx="432810" cy="16605"/>
              </a:xfrm>
              <a:custGeom>
                <a:avLst/>
                <a:gdLst/>
                <a:ahLst/>
                <a:cxnLst/>
                <a:rect l="l" t="t" r="r" b="b"/>
                <a:pathLst>
                  <a:path w="19236" h="738" extrusionOk="0">
                    <a:moveTo>
                      <a:pt x="0" y="0"/>
                    </a:moveTo>
                    <a:lnTo>
                      <a:pt x="0" y="738"/>
                    </a:lnTo>
                    <a:lnTo>
                      <a:pt x="19235" y="738"/>
                    </a:lnTo>
                    <a:lnTo>
                      <a:pt x="19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9312633" y="3758451"/>
                <a:ext cx="432855" cy="92857"/>
              </a:xfrm>
              <a:custGeom>
                <a:avLst/>
                <a:gdLst/>
                <a:ahLst/>
                <a:cxnLst/>
                <a:rect l="l" t="t" r="r" b="b"/>
                <a:pathLst>
                  <a:path w="19238" h="4127" extrusionOk="0">
                    <a:moveTo>
                      <a:pt x="2780" y="0"/>
                    </a:moveTo>
                    <a:cubicBezTo>
                      <a:pt x="1250" y="0"/>
                      <a:pt x="0" y="928"/>
                      <a:pt x="0" y="2063"/>
                    </a:cubicBezTo>
                    <a:cubicBezTo>
                      <a:pt x="0" y="3198"/>
                      <a:pt x="1250" y="4127"/>
                      <a:pt x="2780" y="4127"/>
                    </a:cubicBezTo>
                    <a:lnTo>
                      <a:pt x="16459" y="4127"/>
                    </a:lnTo>
                    <a:cubicBezTo>
                      <a:pt x="17986" y="4127"/>
                      <a:pt x="19238" y="3197"/>
                      <a:pt x="19238" y="2063"/>
                    </a:cubicBezTo>
                    <a:cubicBezTo>
                      <a:pt x="19238" y="929"/>
                      <a:pt x="17986" y="0"/>
                      <a:pt x="16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9411183"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5"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9455283" y="3797263"/>
                <a:ext cx="15188" cy="15188"/>
              </a:xfrm>
              <a:custGeom>
                <a:avLst/>
                <a:gdLst/>
                <a:ahLst/>
                <a:cxnLst/>
                <a:rect l="l" t="t" r="r" b="b"/>
                <a:pathLst>
                  <a:path w="675" h="675" extrusionOk="0">
                    <a:moveTo>
                      <a:pt x="337" y="1"/>
                    </a:moveTo>
                    <a:cubicBezTo>
                      <a:pt x="152" y="1"/>
                      <a:pt x="0" y="152"/>
                      <a:pt x="0" y="338"/>
                    </a:cubicBezTo>
                    <a:cubicBezTo>
                      <a:pt x="0" y="525"/>
                      <a:pt x="152" y="675"/>
                      <a:pt x="337" y="675"/>
                    </a:cubicBezTo>
                    <a:cubicBezTo>
                      <a:pt x="526" y="675"/>
                      <a:pt x="674" y="525"/>
                      <a:pt x="674" y="338"/>
                    </a:cubicBezTo>
                    <a:cubicBezTo>
                      <a:pt x="674"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9499406"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6"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9543528" y="3797263"/>
                <a:ext cx="15165" cy="15188"/>
              </a:xfrm>
              <a:custGeom>
                <a:avLst/>
                <a:gdLst/>
                <a:ahLst/>
                <a:cxnLst/>
                <a:rect l="l" t="t" r="r" b="b"/>
                <a:pathLst>
                  <a:path w="674" h="675" extrusionOk="0">
                    <a:moveTo>
                      <a:pt x="338" y="1"/>
                    </a:moveTo>
                    <a:cubicBezTo>
                      <a:pt x="151" y="1"/>
                      <a:pt x="1" y="152"/>
                      <a:pt x="1" y="338"/>
                    </a:cubicBezTo>
                    <a:cubicBezTo>
                      <a:pt x="1" y="525"/>
                      <a:pt x="153" y="675"/>
                      <a:pt x="338" y="675"/>
                    </a:cubicBezTo>
                    <a:cubicBezTo>
                      <a:pt x="525" y="675"/>
                      <a:pt x="673" y="525"/>
                      <a:pt x="673" y="338"/>
                    </a:cubicBezTo>
                    <a:cubicBezTo>
                      <a:pt x="673" y="152"/>
                      <a:pt x="525"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9587606" y="3797263"/>
                <a:ext cx="15210" cy="15188"/>
              </a:xfrm>
              <a:custGeom>
                <a:avLst/>
                <a:gdLst/>
                <a:ahLst/>
                <a:cxnLst/>
                <a:rect l="l" t="t" r="r" b="b"/>
                <a:pathLst>
                  <a:path w="676" h="675" extrusionOk="0">
                    <a:moveTo>
                      <a:pt x="337" y="1"/>
                    </a:moveTo>
                    <a:cubicBezTo>
                      <a:pt x="151" y="1"/>
                      <a:pt x="0" y="152"/>
                      <a:pt x="0" y="338"/>
                    </a:cubicBezTo>
                    <a:cubicBezTo>
                      <a:pt x="0" y="525"/>
                      <a:pt x="151" y="675"/>
                      <a:pt x="337" y="675"/>
                    </a:cubicBezTo>
                    <a:cubicBezTo>
                      <a:pt x="526" y="675"/>
                      <a:pt x="676" y="525"/>
                      <a:pt x="676" y="338"/>
                    </a:cubicBezTo>
                    <a:cubicBezTo>
                      <a:pt x="676"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9631728" y="3797263"/>
                <a:ext cx="15188" cy="15188"/>
              </a:xfrm>
              <a:custGeom>
                <a:avLst/>
                <a:gdLst/>
                <a:ahLst/>
                <a:cxnLst/>
                <a:rect l="l" t="t" r="r" b="b"/>
                <a:pathLst>
                  <a:path w="675" h="675" extrusionOk="0">
                    <a:moveTo>
                      <a:pt x="338" y="1"/>
                    </a:moveTo>
                    <a:cubicBezTo>
                      <a:pt x="153" y="1"/>
                      <a:pt x="1" y="152"/>
                      <a:pt x="1" y="338"/>
                    </a:cubicBezTo>
                    <a:cubicBezTo>
                      <a:pt x="1" y="525"/>
                      <a:pt x="153" y="675"/>
                      <a:pt x="338" y="675"/>
                    </a:cubicBezTo>
                    <a:cubicBezTo>
                      <a:pt x="524" y="675"/>
                      <a:pt x="675" y="525"/>
                      <a:pt x="675" y="338"/>
                    </a:cubicBezTo>
                    <a:cubicBezTo>
                      <a:pt x="675" y="152"/>
                      <a:pt x="526"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9312633" y="3899548"/>
                <a:ext cx="203220" cy="60907"/>
              </a:xfrm>
              <a:custGeom>
                <a:avLst/>
                <a:gdLst/>
                <a:ahLst/>
                <a:cxnLst/>
                <a:rect l="l" t="t" r="r" b="b"/>
                <a:pathLst>
                  <a:path w="9032" h="2707" extrusionOk="0">
                    <a:moveTo>
                      <a:pt x="0" y="1"/>
                    </a:moveTo>
                    <a:lnTo>
                      <a:pt x="0" y="2707"/>
                    </a:lnTo>
                    <a:lnTo>
                      <a:pt x="9031" y="2707"/>
                    </a:lnTo>
                    <a:lnTo>
                      <a:pt x="90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9339161" y="3921666"/>
                <a:ext cx="150165" cy="16650"/>
              </a:xfrm>
              <a:custGeom>
                <a:avLst/>
                <a:gdLst/>
                <a:ahLst/>
                <a:cxnLst/>
                <a:rect l="l" t="t" r="r" b="b"/>
                <a:pathLst>
                  <a:path w="6674" h="740" extrusionOk="0">
                    <a:moveTo>
                      <a:pt x="1" y="1"/>
                    </a:moveTo>
                    <a:lnTo>
                      <a:pt x="1" y="739"/>
                    </a:lnTo>
                    <a:lnTo>
                      <a:pt x="6674" y="739"/>
                    </a:lnTo>
                    <a:lnTo>
                      <a:pt x="66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9034466" y="2311926"/>
                <a:ext cx="609682" cy="690503"/>
              </a:xfrm>
              <a:custGeom>
                <a:avLst/>
                <a:gdLst/>
                <a:ahLst/>
                <a:cxnLst/>
                <a:rect l="l" t="t" r="r" b="b"/>
                <a:pathLst>
                  <a:path w="27097" h="30689" extrusionOk="0">
                    <a:moveTo>
                      <a:pt x="1" y="1"/>
                    </a:moveTo>
                    <a:lnTo>
                      <a:pt x="1" y="30688"/>
                    </a:lnTo>
                    <a:lnTo>
                      <a:pt x="27097" y="30688"/>
                    </a:lnTo>
                    <a:lnTo>
                      <a:pt x="27097" y="6594"/>
                    </a:lnTo>
                    <a:lnTo>
                      <a:pt x="20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9506876" y="2311926"/>
                <a:ext cx="137273" cy="148365"/>
              </a:xfrm>
              <a:custGeom>
                <a:avLst/>
                <a:gdLst/>
                <a:ahLst/>
                <a:cxnLst/>
                <a:rect l="l" t="t" r="r" b="b"/>
                <a:pathLst>
                  <a:path w="6101" h="6594" extrusionOk="0">
                    <a:moveTo>
                      <a:pt x="0" y="1"/>
                    </a:moveTo>
                    <a:lnTo>
                      <a:pt x="0" y="6594"/>
                    </a:lnTo>
                    <a:lnTo>
                      <a:pt x="6101" y="659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9100728" y="2413468"/>
                <a:ext cx="342293" cy="19417"/>
              </a:xfrm>
              <a:custGeom>
                <a:avLst/>
                <a:gdLst/>
                <a:ahLst/>
                <a:cxnLst/>
                <a:rect l="l" t="t" r="r" b="b"/>
                <a:pathLst>
                  <a:path w="15213" h="863" extrusionOk="0">
                    <a:moveTo>
                      <a:pt x="0" y="1"/>
                    </a:moveTo>
                    <a:lnTo>
                      <a:pt x="0" y="862"/>
                    </a:lnTo>
                    <a:lnTo>
                      <a:pt x="15212" y="862"/>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9100728" y="2481913"/>
                <a:ext cx="342293" cy="19463"/>
              </a:xfrm>
              <a:custGeom>
                <a:avLst/>
                <a:gdLst/>
                <a:ahLst/>
                <a:cxnLst/>
                <a:rect l="l" t="t" r="r" b="b"/>
                <a:pathLst>
                  <a:path w="15213" h="865" extrusionOk="0">
                    <a:moveTo>
                      <a:pt x="0" y="1"/>
                    </a:moveTo>
                    <a:lnTo>
                      <a:pt x="0" y="865"/>
                    </a:lnTo>
                    <a:lnTo>
                      <a:pt x="15212" y="865"/>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9100728" y="255038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9100728" y="2618826"/>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9100728" y="268727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9100728" y="275573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9100728" y="2824183"/>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9100728" y="289262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6493383" y="3609546"/>
                <a:ext cx="670410" cy="426938"/>
              </a:xfrm>
              <a:custGeom>
                <a:avLst/>
                <a:gdLst/>
                <a:ahLst/>
                <a:cxnLst/>
                <a:rect l="l" t="t" r="r" b="b"/>
                <a:pathLst>
                  <a:path w="29796" h="18975" extrusionOk="0">
                    <a:moveTo>
                      <a:pt x="1" y="1"/>
                    </a:moveTo>
                    <a:lnTo>
                      <a:pt x="1" y="18975"/>
                    </a:lnTo>
                    <a:lnTo>
                      <a:pt x="29795" y="18975"/>
                    </a:lnTo>
                    <a:lnTo>
                      <a:pt x="29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6493383" y="3609546"/>
                <a:ext cx="670410" cy="286605"/>
              </a:xfrm>
              <a:custGeom>
                <a:avLst/>
                <a:gdLst/>
                <a:ahLst/>
                <a:cxnLst/>
                <a:rect l="l" t="t" r="r" b="b"/>
                <a:pathLst>
                  <a:path w="29796" h="12738" extrusionOk="0">
                    <a:moveTo>
                      <a:pt x="1" y="1"/>
                    </a:moveTo>
                    <a:lnTo>
                      <a:pt x="14900" y="12737"/>
                    </a:lnTo>
                    <a:lnTo>
                      <a:pt x="29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6493383" y="3739371"/>
                <a:ext cx="329175" cy="297113"/>
              </a:xfrm>
              <a:custGeom>
                <a:avLst/>
                <a:gdLst/>
                <a:ahLst/>
                <a:cxnLst/>
                <a:rect l="l" t="t" r="r" b="b"/>
                <a:pathLst>
                  <a:path w="14630" h="13205" extrusionOk="0">
                    <a:moveTo>
                      <a:pt x="13722" y="1"/>
                    </a:moveTo>
                    <a:cubicBezTo>
                      <a:pt x="13585" y="1"/>
                      <a:pt x="13444" y="50"/>
                      <a:pt x="13316" y="168"/>
                    </a:cubicBezTo>
                    <a:cubicBezTo>
                      <a:pt x="8877" y="4239"/>
                      <a:pt x="4441" y="8308"/>
                      <a:pt x="1" y="12379"/>
                    </a:cubicBezTo>
                    <a:lnTo>
                      <a:pt x="1" y="13205"/>
                    </a:lnTo>
                    <a:lnTo>
                      <a:pt x="903" y="13205"/>
                    </a:lnTo>
                    <a:cubicBezTo>
                      <a:pt x="5328" y="9144"/>
                      <a:pt x="9752" y="5089"/>
                      <a:pt x="14178" y="1028"/>
                    </a:cubicBezTo>
                    <a:cubicBezTo>
                      <a:pt x="14629" y="614"/>
                      <a:pt x="14205" y="1"/>
                      <a:pt x="13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6866816" y="3386143"/>
                <a:ext cx="505282" cy="460350"/>
              </a:xfrm>
              <a:custGeom>
                <a:avLst/>
                <a:gdLst/>
                <a:ahLst/>
                <a:cxnLst/>
                <a:rect l="l" t="t" r="r" b="b"/>
                <a:pathLst>
                  <a:path w="22457" h="20460" extrusionOk="0">
                    <a:moveTo>
                      <a:pt x="11226" y="2319"/>
                    </a:moveTo>
                    <a:cubicBezTo>
                      <a:pt x="13251" y="2319"/>
                      <a:pt x="15275" y="3090"/>
                      <a:pt x="16820" y="4634"/>
                    </a:cubicBezTo>
                    <a:cubicBezTo>
                      <a:pt x="19910" y="7726"/>
                      <a:pt x="19910" y="12734"/>
                      <a:pt x="16820" y="15821"/>
                    </a:cubicBezTo>
                    <a:cubicBezTo>
                      <a:pt x="15275" y="17366"/>
                      <a:pt x="13250" y="18138"/>
                      <a:pt x="11225" y="18138"/>
                    </a:cubicBezTo>
                    <a:cubicBezTo>
                      <a:pt x="9201" y="18138"/>
                      <a:pt x="7177" y="17367"/>
                      <a:pt x="5633" y="15822"/>
                    </a:cubicBezTo>
                    <a:cubicBezTo>
                      <a:pt x="2546" y="12734"/>
                      <a:pt x="2546" y="7726"/>
                      <a:pt x="5633" y="4634"/>
                    </a:cubicBezTo>
                    <a:cubicBezTo>
                      <a:pt x="7178" y="3090"/>
                      <a:pt x="9202" y="2319"/>
                      <a:pt x="11226" y="2319"/>
                    </a:cubicBezTo>
                    <a:close/>
                    <a:moveTo>
                      <a:pt x="11226" y="0"/>
                    </a:moveTo>
                    <a:cubicBezTo>
                      <a:pt x="8608" y="0"/>
                      <a:pt x="5991" y="998"/>
                      <a:pt x="3994" y="2995"/>
                    </a:cubicBezTo>
                    <a:cubicBezTo>
                      <a:pt x="0" y="6991"/>
                      <a:pt x="0" y="13467"/>
                      <a:pt x="3994" y="17463"/>
                    </a:cubicBezTo>
                    <a:cubicBezTo>
                      <a:pt x="5991" y="19461"/>
                      <a:pt x="8610" y="20459"/>
                      <a:pt x="11228" y="20459"/>
                    </a:cubicBezTo>
                    <a:cubicBezTo>
                      <a:pt x="13846" y="20459"/>
                      <a:pt x="16465" y="19461"/>
                      <a:pt x="18462" y="17463"/>
                    </a:cubicBezTo>
                    <a:cubicBezTo>
                      <a:pt x="22457" y="13470"/>
                      <a:pt x="22457" y="6991"/>
                      <a:pt x="18462" y="2997"/>
                    </a:cubicBezTo>
                    <a:cubicBezTo>
                      <a:pt x="16463" y="999"/>
                      <a:pt x="13844" y="0"/>
                      <a:pt x="11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6924078" y="3438298"/>
                <a:ext cx="390735" cy="355972"/>
              </a:xfrm>
              <a:custGeom>
                <a:avLst/>
                <a:gdLst/>
                <a:ahLst/>
                <a:cxnLst/>
                <a:rect l="l" t="t" r="r" b="b"/>
                <a:pathLst>
                  <a:path w="17366" h="15821" extrusionOk="0">
                    <a:moveTo>
                      <a:pt x="8681" y="1"/>
                    </a:moveTo>
                    <a:cubicBezTo>
                      <a:pt x="6657" y="1"/>
                      <a:pt x="4633" y="772"/>
                      <a:pt x="3088" y="2316"/>
                    </a:cubicBezTo>
                    <a:cubicBezTo>
                      <a:pt x="1" y="5408"/>
                      <a:pt x="1" y="10416"/>
                      <a:pt x="3088" y="13504"/>
                    </a:cubicBezTo>
                    <a:cubicBezTo>
                      <a:pt x="4632" y="15049"/>
                      <a:pt x="6656" y="15820"/>
                      <a:pt x="8680" y="15820"/>
                    </a:cubicBezTo>
                    <a:cubicBezTo>
                      <a:pt x="10705" y="15820"/>
                      <a:pt x="12730" y="15048"/>
                      <a:pt x="14275" y="13503"/>
                    </a:cubicBezTo>
                    <a:cubicBezTo>
                      <a:pt x="17365" y="10416"/>
                      <a:pt x="17365" y="5408"/>
                      <a:pt x="14275" y="2316"/>
                    </a:cubicBezTo>
                    <a:cubicBezTo>
                      <a:pt x="12730" y="772"/>
                      <a:pt x="10706" y="1"/>
                      <a:pt x="8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225241" y="3722136"/>
                <a:ext cx="226418" cy="226372"/>
              </a:xfrm>
              <a:custGeom>
                <a:avLst/>
                <a:gdLst/>
                <a:ahLst/>
                <a:cxnLst/>
                <a:rect l="l" t="t" r="r" b="b"/>
                <a:pathLst>
                  <a:path w="10063" h="10061" extrusionOk="0">
                    <a:moveTo>
                      <a:pt x="1782" y="0"/>
                    </a:moveTo>
                    <a:lnTo>
                      <a:pt x="1" y="1781"/>
                    </a:lnTo>
                    <a:lnTo>
                      <a:pt x="8282" y="10061"/>
                    </a:lnTo>
                    <a:lnTo>
                      <a:pt x="10063" y="8281"/>
                    </a:lnTo>
                    <a:lnTo>
                      <a:pt x="1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7371423" y="3868341"/>
                <a:ext cx="80235" cy="80168"/>
              </a:xfrm>
              <a:custGeom>
                <a:avLst/>
                <a:gdLst/>
                <a:ahLst/>
                <a:cxnLst/>
                <a:rect l="l" t="t" r="r" b="b"/>
                <a:pathLst>
                  <a:path w="3566" h="3563" extrusionOk="0">
                    <a:moveTo>
                      <a:pt x="1785" y="0"/>
                    </a:moveTo>
                    <a:lnTo>
                      <a:pt x="1" y="1783"/>
                    </a:lnTo>
                    <a:lnTo>
                      <a:pt x="1785" y="3563"/>
                    </a:lnTo>
                    <a:lnTo>
                      <a:pt x="3566" y="1783"/>
                    </a:lnTo>
                    <a:lnTo>
                      <a:pt x="1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7013088" y="3518848"/>
                <a:ext cx="212648" cy="190035"/>
              </a:xfrm>
              <a:custGeom>
                <a:avLst/>
                <a:gdLst/>
                <a:ahLst/>
                <a:cxnLst/>
                <a:rect l="l" t="t" r="r" b="b"/>
                <a:pathLst>
                  <a:path w="9451" h="8446" extrusionOk="0">
                    <a:moveTo>
                      <a:pt x="4726" y="1"/>
                    </a:moveTo>
                    <a:cubicBezTo>
                      <a:pt x="3911" y="1"/>
                      <a:pt x="3251" y="661"/>
                      <a:pt x="3251" y="1474"/>
                    </a:cubicBezTo>
                    <a:cubicBezTo>
                      <a:pt x="3251" y="1778"/>
                      <a:pt x="3343" y="2062"/>
                      <a:pt x="3503" y="2296"/>
                    </a:cubicBezTo>
                    <a:cubicBezTo>
                      <a:pt x="3299" y="2458"/>
                      <a:pt x="3113" y="2659"/>
                      <a:pt x="2953" y="2892"/>
                    </a:cubicBezTo>
                    <a:cubicBezTo>
                      <a:pt x="2359" y="2519"/>
                      <a:pt x="1766" y="2146"/>
                      <a:pt x="1172" y="1774"/>
                    </a:cubicBezTo>
                    <a:cubicBezTo>
                      <a:pt x="1125" y="1745"/>
                      <a:pt x="1080" y="1732"/>
                      <a:pt x="1037" y="1732"/>
                    </a:cubicBezTo>
                    <a:cubicBezTo>
                      <a:pt x="812" y="1732"/>
                      <a:pt x="666" y="2077"/>
                      <a:pt x="906" y="2228"/>
                    </a:cubicBezTo>
                    <a:cubicBezTo>
                      <a:pt x="1501" y="2602"/>
                      <a:pt x="2096" y="2974"/>
                      <a:pt x="2691" y="3348"/>
                    </a:cubicBezTo>
                    <a:cubicBezTo>
                      <a:pt x="2483" y="3785"/>
                      <a:pt x="2355" y="4293"/>
                      <a:pt x="2330" y="4840"/>
                    </a:cubicBezTo>
                    <a:cubicBezTo>
                      <a:pt x="1665" y="4771"/>
                      <a:pt x="1001" y="4701"/>
                      <a:pt x="337" y="4633"/>
                    </a:cubicBezTo>
                    <a:cubicBezTo>
                      <a:pt x="326" y="4631"/>
                      <a:pt x="315" y="4631"/>
                      <a:pt x="305" y="4631"/>
                    </a:cubicBezTo>
                    <a:cubicBezTo>
                      <a:pt x="1" y="4631"/>
                      <a:pt x="13" y="5124"/>
                      <a:pt x="337" y="5158"/>
                    </a:cubicBezTo>
                    <a:lnTo>
                      <a:pt x="2338" y="5367"/>
                    </a:lnTo>
                    <a:cubicBezTo>
                      <a:pt x="2374" y="5839"/>
                      <a:pt x="2490" y="6281"/>
                      <a:pt x="2663" y="6670"/>
                    </a:cubicBezTo>
                    <a:lnTo>
                      <a:pt x="1238" y="8001"/>
                    </a:lnTo>
                    <a:cubicBezTo>
                      <a:pt x="1045" y="8181"/>
                      <a:pt x="1227" y="8446"/>
                      <a:pt x="1434" y="8446"/>
                    </a:cubicBezTo>
                    <a:cubicBezTo>
                      <a:pt x="1494" y="8446"/>
                      <a:pt x="1555" y="8424"/>
                      <a:pt x="1610" y="8372"/>
                    </a:cubicBezTo>
                    <a:cubicBezTo>
                      <a:pt x="2049" y="7963"/>
                      <a:pt x="2488" y="7554"/>
                      <a:pt x="2927" y="7146"/>
                    </a:cubicBezTo>
                    <a:cubicBezTo>
                      <a:pt x="3366" y="7806"/>
                      <a:pt x="4010" y="8223"/>
                      <a:pt x="4726" y="8223"/>
                    </a:cubicBezTo>
                    <a:cubicBezTo>
                      <a:pt x="5442" y="8223"/>
                      <a:pt x="6084" y="7806"/>
                      <a:pt x="6525" y="7146"/>
                    </a:cubicBezTo>
                    <a:cubicBezTo>
                      <a:pt x="6963" y="7555"/>
                      <a:pt x="7401" y="7965"/>
                      <a:pt x="7841" y="8372"/>
                    </a:cubicBezTo>
                    <a:cubicBezTo>
                      <a:pt x="7896" y="8424"/>
                      <a:pt x="7957" y="8446"/>
                      <a:pt x="8017" y="8446"/>
                    </a:cubicBezTo>
                    <a:cubicBezTo>
                      <a:pt x="8224" y="8446"/>
                      <a:pt x="8407" y="8181"/>
                      <a:pt x="8214" y="8001"/>
                    </a:cubicBezTo>
                    <a:lnTo>
                      <a:pt x="6787" y="6671"/>
                    </a:lnTo>
                    <a:cubicBezTo>
                      <a:pt x="6963" y="6282"/>
                      <a:pt x="7077" y="5841"/>
                      <a:pt x="7114" y="5367"/>
                    </a:cubicBezTo>
                    <a:lnTo>
                      <a:pt x="9114" y="5158"/>
                    </a:lnTo>
                    <a:cubicBezTo>
                      <a:pt x="9438" y="5123"/>
                      <a:pt x="9451" y="4630"/>
                      <a:pt x="9146" y="4630"/>
                    </a:cubicBezTo>
                    <a:cubicBezTo>
                      <a:pt x="9136" y="4630"/>
                      <a:pt x="9125" y="4630"/>
                      <a:pt x="9114" y="4631"/>
                    </a:cubicBezTo>
                    <a:cubicBezTo>
                      <a:pt x="8450" y="4701"/>
                      <a:pt x="7785" y="4768"/>
                      <a:pt x="7121" y="4838"/>
                    </a:cubicBezTo>
                    <a:cubicBezTo>
                      <a:pt x="7096" y="4292"/>
                      <a:pt x="6967" y="3784"/>
                      <a:pt x="6760" y="3348"/>
                    </a:cubicBezTo>
                    <a:cubicBezTo>
                      <a:pt x="7356" y="2974"/>
                      <a:pt x="7951" y="2602"/>
                      <a:pt x="8546" y="2228"/>
                    </a:cubicBezTo>
                    <a:cubicBezTo>
                      <a:pt x="8786" y="2077"/>
                      <a:pt x="8640" y="1732"/>
                      <a:pt x="8415" y="1732"/>
                    </a:cubicBezTo>
                    <a:cubicBezTo>
                      <a:pt x="8372" y="1732"/>
                      <a:pt x="8326" y="1745"/>
                      <a:pt x="8279" y="1774"/>
                    </a:cubicBezTo>
                    <a:cubicBezTo>
                      <a:pt x="7685" y="2146"/>
                      <a:pt x="7091" y="2519"/>
                      <a:pt x="6498" y="2892"/>
                    </a:cubicBezTo>
                    <a:cubicBezTo>
                      <a:pt x="6337" y="2661"/>
                      <a:pt x="6154" y="2458"/>
                      <a:pt x="5948" y="2296"/>
                    </a:cubicBezTo>
                    <a:cubicBezTo>
                      <a:pt x="6107" y="2062"/>
                      <a:pt x="6200" y="1778"/>
                      <a:pt x="6200" y="1474"/>
                    </a:cubicBezTo>
                    <a:cubicBezTo>
                      <a:pt x="6200" y="661"/>
                      <a:pt x="5539" y="1"/>
                      <a:pt x="4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6559016" y="2352763"/>
                <a:ext cx="645502" cy="731115"/>
              </a:xfrm>
              <a:custGeom>
                <a:avLst/>
                <a:gdLst/>
                <a:ahLst/>
                <a:cxnLst/>
                <a:rect l="l" t="t" r="r" b="b"/>
                <a:pathLst>
                  <a:path w="28689" h="32494" extrusionOk="0">
                    <a:moveTo>
                      <a:pt x="0" y="0"/>
                    </a:moveTo>
                    <a:lnTo>
                      <a:pt x="0" y="32493"/>
                    </a:lnTo>
                    <a:lnTo>
                      <a:pt x="28689" y="32493"/>
                    </a:lnTo>
                    <a:lnTo>
                      <a:pt x="28689" y="6980"/>
                    </a:lnTo>
                    <a:lnTo>
                      <a:pt x="222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7059168" y="2352763"/>
                <a:ext cx="145350" cy="157050"/>
              </a:xfrm>
              <a:custGeom>
                <a:avLst/>
                <a:gdLst/>
                <a:ahLst/>
                <a:cxnLst/>
                <a:rect l="l" t="t" r="r" b="b"/>
                <a:pathLst>
                  <a:path w="6460" h="6980" extrusionOk="0">
                    <a:moveTo>
                      <a:pt x="1" y="0"/>
                    </a:moveTo>
                    <a:lnTo>
                      <a:pt x="1" y="6980"/>
                    </a:lnTo>
                    <a:lnTo>
                      <a:pt x="6460" y="698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6629193" y="2460268"/>
                <a:ext cx="362385" cy="20520"/>
              </a:xfrm>
              <a:custGeom>
                <a:avLst/>
                <a:gdLst/>
                <a:ahLst/>
                <a:cxnLst/>
                <a:rect l="l" t="t" r="r" b="b"/>
                <a:pathLst>
                  <a:path w="16106" h="912" extrusionOk="0">
                    <a:moveTo>
                      <a:pt x="0" y="1"/>
                    </a:moveTo>
                    <a:lnTo>
                      <a:pt x="0" y="912"/>
                    </a:lnTo>
                    <a:lnTo>
                      <a:pt x="16105" y="912"/>
                    </a:lnTo>
                    <a:lnTo>
                      <a:pt x="16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629193" y="2532741"/>
                <a:ext cx="362385" cy="20542"/>
              </a:xfrm>
              <a:custGeom>
                <a:avLst/>
                <a:gdLst/>
                <a:ahLst/>
                <a:cxnLst/>
                <a:rect l="l" t="t" r="r" b="b"/>
                <a:pathLst>
                  <a:path w="16106" h="913" extrusionOk="0">
                    <a:moveTo>
                      <a:pt x="0" y="0"/>
                    </a:moveTo>
                    <a:lnTo>
                      <a:pt x="0" y="913"/>
                    </a:lnTo>
                    <a:lnTo>
                      <a:pt x="16105" y="913"/>
                    </a:lnTo>
                    <a:lnTo>
                      <a:pt x="16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6629193" y="260521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6629193" y="2677686"/>
                <a:ext cx="517005" cy="20565"/>
              </a:xfrm>
              <a:custGeom>
                <a:avLst/>
                <a:gdLst/>
                <a:ahLst/>
                <a:cxnLst/>
                <a:rect l="l" t="t" r="r" b="b"/>
                <a:pathLst>
                  <a:path w="22978" h="914"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6629193" y="2750181"/>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6629193" y="282265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6629193" y="2895103"/>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6629193" y="2967598"/>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7757748" y="2175298"/>
                <a:ext cx="580973" cy="416723"/>
              </a:xfrm>
              <a:custGeom>
                <a:avLst/>
                <a:gdLst/>
                <a:ahLst/>
                <a:cxnLst/>
                <a:rect l="l" t="t" r="r" b="b"/>
                <a:pathLst>
                  <a:path w="25821" h="18521" extrusionOk="0">
                    <a:moveTo>
                      <a:pt x="12910" y="0"/>
                    </a:moveTo>
                    <a:cubicBezTo>
                      <a:pt x="12051" y="0"/>
                      <a:pt x="11192" y="480"/>
                      <a:pt x="10541" y="1439"/>
                    </a:cubicBezTo>
                    <a:lnTo>
                      <a:pt x="1303" y="15034"/>
                    </a:lnTo>
                    <a:cubicBezTo>
                      <a:pt x="0" y="16952"/>
                      <a:pt x="831" y="18521"/>
                      <a:pt x="3150" y="18521"/>
                    </a:cubicBezTo>
                    <a:lnTo>
                      <a:pt x="22669" y="18521"/>
                    </a:lnTo>
                    <a:cubicBezTo>
                      <a:pt x="24988" y="18521"/>
                      <a:pt x="25820" y="16951"/>
                      <a:pt x="24517" y="15034"/>
                    </a:cubicBezTo>
                    <a:lnTo>
                      <a:pt x="15279" y="1439"/>
                    </a:lnTo>
                    <a:cubicBezTo>
                      <a:pt x="14628" y="480"/>
                      <a:pt x="13769" y="0"/>
                      <a:pt x="12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8034003" y="2175276"/>
                <a:ext cx="304718" cy="416745"/>
              </a:xfrm>
              <a:custGeom>
                <a:avLst/>
                <a:gdLst/>
                <a:ahLst/>
                <a:cxnLst/>
                <a:rect l="l" t="t" r="r" b="b"/>
                <a:pathLst>
                  <a:path w="13543" h="18522" extrusionOk="0">
                    <a:moveTo>
                      <a:pt x="631" y="1"/>
                    </a:moveTo>
                    <a:cubicBezTo>
                      <a:pt x="420" y="1"/>
                      <a:pt x="208" y="30"/>
                      <a:pt x="0" y="88"/>
                    </a:cubicBezTo>
                    <a:cubicBezTo>
                      <a:pt x="636" y="268"/>
                      <a:pt x="1244" y="716"/>
                      <a:pt x="1736" y="1440"/>
                    </a:cubicBezTo>
                    <a:lnTo>
                      <a:pt x="10973" y="15035"/>
                    </a:lnTo>
                    <a:cubicBezTo>
                      <a:pt x="12277" y="16953"/>
                      <a:pt x="11444" y="18522"/>
                      <a:pt x="9127" y="18522"/>
                    </a:cubicBezTo>
                    <a:lnTo>
                      <a:pt x="10391" y="18522"/>
                    </a:lnTo>
                    <a:cubicBezTo>
                      <a:pt x="12710" y="18522"/>
                      <a:pt x="13542" y="16953"/>
                      <a:pt x="12239" y="15035"/>
                    </a:cubicBezTo>
                    <a:lnTo>
                      <a:pt x="3001" y="1440"/>
                    </a:lnTo>
                    <a:cubicBezTo>
                      <a:pt x="2349" y="480"/>
                      <a:pt x="1490" y="1"/>
                      <a:pt x="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8029031" y="2278866"/>
                <a:ext cx="38385" cy="207540"/>
              </a:xfrm>
              <a:custGeom>
                <a:avLst/>
                <a:gdLst/>
                <a:ahLst/>
                <a:cxnLst/>
                <a:rect l="l" t="t" r="r" b="b"/>
                <a:pathLst>
                  <a:path w="1706" h="9224" extrusionOk="0">
                    <a:moveTo>
                      <a:pt x="853" y="1"/>
                    </a:moveTo>
                    <a:cubicBezTo>
                      <a:pt x="382" y="1"/>
                      <a:pt x="1" y="383"/>
                      <a:pt x="1" y="855"/>
                    </a:cubicBezTo>
                    <a:lnTo>
                      <a:pt x="1" y="8371"/>
                    </a:lnTo>
                    <a:cubicBezTo>
                      <a:pt x="1" y="8843"/>
                      <a:pt x="382" y="9224"/>
                      <a:pt x="853" y="9224"/>
                    </a:cubicBezTo>
                    <a:cubicBezTo>
                      <a:pt x="1323" y="9224"/>
                      <a:pt x="1706" y="8843"/>
                      <a:pt x="1706" y="8371"/>
                    </a:cubicBezTo>
                    <a:lnTo>
                      <a:pt x="1706" y="855"/>
                    </a:lnTo>
                    <a:cubicBezTo>
                      <a:pt x="1706" y="383"/>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8029031" y="2503776"/>
                <a:ext cx="38385" cy="38430"/>
              </a:xfrm>
              <a:custGeom>
                <a:avLst/>
                <a:gdLst/>
                <a:ahLst/>
                <a:cxnLst/>
                <a:rect l="l" t="t" r="r" b="b"/>
                <a:pathLst>
                  <a:path w="1706" h="1708" extrusionOk="0">
                    <a:moveTo>
                      <a:pt x="853" y="1"/>
                    </a:moveTo>
                    <a:cubicBezTo>
                      <a:pt x="382" y="1"/>
                      <a:pt x="1" y="383"/>
                      <a:pt x="1" y="853"/>
                    </a:cubicBezTo>
                    <a:cubicBezTo>
                      <a:pt x="1" y="1325"/>
                      <a:pt x="382" y="1707"/>
                      <a:pt x="853" y="1707"/>
                    </a:cubicBezTo>
                    <a:cubicBezTo>
                      <a:pt x="1323" y="1707"/>
                      <a:pt x="1706" y="1325"/>
                      <a:pt x="1706" y="853"/>
                    </a:cubicBezTo>
                    <a:cubicBezTo>
                      <a:pt x="1706" y="382"/>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6836913" y="3739371"/>
                <a:ext cx="326880" cy="297113"/>
              </a:xfrm>
              <a:custGeom>
                <a:avLst/>
                <a:gdLst/>
                <a:ahLst/>
                <a:cxnLst/>
                <a:rect l="l" t="t" r="r" b="b"/>
                <a:pathLst>
                  <a:path w="14528" h="13205" extrusionOk="0">
                    <a:moveTo>
                      <a:pt x="906" y="1"/>
                    </a:moveTo>
                    <a:cubicBezTo>
                      <a:pt x="424" y="1"/>
                      <a:pt x="0" y="614"/>
                      <a:pt x="451" y="1028"/>
                    </a:cubicBezTo>
                    <a:cubicBezTo>
                      <a:pt x="4878" y="5089"/>
                      <a:pt x="9301" y="9144"/>
                      <a:pt x="13726" y="13205"/>
                    </a:cubicBezTo>
                    <a:lnTo>
                      <a:pt x="14527" y="13205"/>
                    </a:lnTo>
                    <a:lnTo>
                      <a:pt x="14527" y="12286"/>
                    </a:lnTo>
                    <a:cubicBezTo>
                      <a:pt x="10123" y="8248"/>
                      <a:pt x="5719" y="4207"/>
                      <a:pt x="1313" y="168"/>
                    </a:cubicBezTo>
                    <a:cubicBezTo>
                      <a:pt x="1185" y="50"/>
                      <a:pt x="1043" y="1"/>
                      <a:pt x="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6419268" y="4532563"/>
                <a:ext cx="3401055" cy="70560"/>
              </a:xfrm>
              <a:custGeom>
                <a:avLst/>
                <a:gdLst/>
                <a:ahLst/>
                <a:cxnLst/>
                <a:rect l="l" t="t" r="r" b="b"/>
                <a:pathLst>
                  <a:path w="151158" h="3136" extrusionOk="0">
                    <a:moveTo>
                      <a:pt x="1568" y="0"/>
                    </a:moveTo>
                    <a:cubicBezTo>
                      <a:pt x="702" y="0"/>
                      <a:pt x="1" y="702"/>
                      <a:pt x="1" y="1567"/>
                    </a:cubicBezTo>
                    <a:cubicBezTo>
                      <a:pt x="1" y="2434"/>
                      <a:pt x="702" y="3136"/>
                      <a:pt x="1568" y="3136"/>
                    </a:cubicBezTo>
                    <a:lnTo>
                      <a:pt x="149589" y="3136"/>
                    </a:lnTo>
                    <a:cubicBezTo>
                      <a:pt x="150455" y="3136"/>
                      <a:pt x="151157" y="2433"/>
                      <a:pt x="151157" y="1567"/>
                    </a:cubicBezTo>
                    <a:cubicBezTo>
                      <a:pt x="151157" y="703"/>
                      <a:pt x="150455" y="1"/>
                      <a:pt x="149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8956886" y="2512648"/>
                <a:ext cx="779625" cy="594248"/>
              </a:xfrm>
              <a:custGeom>
                <a:avLst/>
                <a:gdLst/>
                <a:ahLst/>
                <a:cxnLst/>
                <a:rect l="l" t="t" r="r" b="b"/>
                <a:pathLst>
                  <a:path w="34650" h="26411" extrusionOk="0">
                    <a:moveTo>
                      <a:pt x="1989" y="0"/>
                    </a:moveTo>
                    <a:cubicBezTo>
                      <a:pt x="836" y="0"/>
                      <a:pt x="0" y="937"/>
                      <a:pt x="129" y="2081"/>
                    </a:cubicBezTo>
                    <a:lnTo>
                      <a:pt x="2648" y="24331"/>
                    </a:lnTo>
                    <a:cubicBezTo>
                      <a:pt x="2777" y="25476"/>
                      <a:pt x="3826" y="26411"/>
                      <a:pt x="4978" y="26411"/>
                    </a:cubicBezTo>
                    <a:lnTo>
                      <a:pt x="29691" y="26411"/>
                    </a:lnTo>
                    <a:cubicBezTo>
                      <a:pt x="30842" y="26411"/>
                      <a:pt x="31910" y="25475"/>
                      <a:pt x="32062" y="24334"/>
                    </a:cubicBezTo>
                    <a:lnTo>
                      <a:pt x="34497" y="6227"/>
                    </a:lnTo>
                    <a:cubicBezTo>
                      <a:pt x="34650" y="5086"/>
                      <a:pt x="33832" y="4152"/>
                      <a:pt x="32681" y="4152"/>
                    </a:cubicBezTo>
                    <a:lnTo>
                      <a:pt x="20114" y="4152"/>
                    </a:lnTo>
                    <a:lnTo>
                      <a:pt x="20114" y="4155"/>
                    </a:lnTo>
                    <a:cubicBezTo>
                      <a:pt x="18961" y="4155"/>
                      <a:pt x="18021" y="3222"/>
                      <a:pt x="18021" y="2078"/>
                    </a:cubicBezTo>
                    <a:cubicBezTo>
                      <a:pt x="18021" y="937"/>
                      <a:pt x="17077" y="0"/>
                      <a:pt x="15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8913123" y="2512648"/>
                <a:ext cx="779625" cy="594248"/>
              </a:xfrm>
              <a:custGeom>
                <a:avLst/>
                <a:gdLst/>
                <a:ahLst/>
                <a:cxnLst/>
                <a:rect l="l" t="t" r="r" b="b"/>
                <a:pathLst>
                  <a:path w="34650" h="26411" extrusionOk="0">
                    <a:moveTo>
                      <a:pt x="1987" y="0"/>
                    </a:moveTo>
                    <a:cubicBezTo>
                      <a:pt x="835" y="0"/>
                      <a:pt x="0" y="937"/>
                      <a:pt x="128" y="2081"/>
                    </a:cubicBezTo>
                    <a:lnTo>
                      <a:pt x="2647" y="24331"/>
                    </a:lnTo>
                    <a:cubicBezTo>
                      <a:pt x="2776" y="25476"/>
                      <a:pt x="3824" y="26411"/>
                      <a:pt x="4978" y="26411"/>
                    </a:cubicBezTo>
                    <a:lnTo>
                      <a:pt x="29691" y="26411"/>
                    </a:lnTo>
                    <a:cubicBezTo>
                      <a:pt x="30843" y="26411"/>
                      <a:pt x="31909" y="25475"/>
                      <a:pt x="32063" y="24334"/>
                    </a:cubicBezTo>
                    <a:lnTo>
                      <a:pt x="34498" y="6227"/>
                    </a:lnTo>
                    <a:cubicBezTo>
                      <a:pt x="34650" y="5086"/>
                      <a:pt x="33833" y="4152"/>
                      <a:pt x="32680" y="4152"/>
                    </a:cubicBezTo>
                    <a:lnTo>
                      <a:pt x="20113" y="4152"/>
                    </a:lnTo>
                    <a:lnTo>
                      <a:pt x="20113" y="4155"/>
                    </a:lnTo>
                    <a:cubicBezTo>
                      <a:pt x="18961" y="4155"/>
                      <a:pt x="18019" y="3222"/>
                      <a:pt x="18019" y="2078"/>
                    </a:cubicBezTo>
                    <a:cubicBezTo>
                      <a:pt x="18019" y="937"/>
                      <a:pt x="17075" y="0"/>
                      <a:pt x="15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7285012" y="2777256"/>
                <a:ext cx="1544355" cy="1338450"/>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7773898" y="3184982"/>
                <a:ext cx="599049" cy="468917"/>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7852913" y="2961810"/>
                <a:ext cx="976443" cy="1153891"/>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02F413A-2793-D06F-3757-15B8AE1090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910" y="1631536"/>
            <a:ext cx="5438692" cy="35119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05893F1-0780-B0C0-083C-13B38FF408C0}"/>
              </a:ext>
            </a:extLst>
          </p:cNvPr>
          <p:cNvSpPr txBox="1"/>
          <p:nvPr/>
        </p:nvSpPr>
        <p:spPr>
          <a:xfrm>
            <a:off x="373711" y="445273"/>
            <a:ext cx="8380675" cy="1077218"/>
          </a:xfrm>
          <a:prstGeom prst="rect">
            <a:avLst/>
          </a:prstGeom>
          <a:noFill/>
        </p:spPr>
        <p:txBody>
          <a:bodyPr wrap="square" rtlCol="0">
            <a:spAutoFit/>
          </a:bodyPr>
          <a:lstStyle/>
          <a:p>
            <a:r>
              <a:rPr lang="en-US" sz="2400" b="1" dirty="0"/>
              <a:t>Exploring the Relationship Between Runtime and Average Rating</a:t>
            </a:r>
          </a:p>
          <a:p>
            <a:r>
              <a:rPr lang="en-US" sz="1600" dirty="0">
                <a:latin typeface="Montserrat Medium" panose="00000600000000000000" pitchFamily="2" charset="0"/>
              </a:rPr>
              <a:t>Graph of how the runtime of a movie correlates with its average rating.</a:t>
            </a:r>
          </a:p>
        </p:txBody>
      </p:sp>
    </p:spTree>
    <p:extLst>
      <p:ext uri="{BB962C8B-B14F-4D97-AF65-F5344CB8AC3E}">
        <p14:creationId xmlns:p14="http://schemas.microsoft.com/office/powerpoint/2010/main" val="340851581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316BF28D-F75E-34E9-1CE3-D82CC658C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179" y="1391478"/>
            <a:ext cx="5565913" cy="37520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EB35D4E-DCD8-493B-1BB9-E896F090DFF8}"/>
              </a:ext>
            </a:extLst>
          </p:cNvPr>
          <p:cNvSpPr txBox="1"/>
          <p:nvPr/>
        </p:nvSpPr>
        <p:spPr>
          <a:xfrm>
            <a:off x="675860" y="477752"/>
            <a:ext cx="8285260" cy="769441"/>
          </a:xfrm>
          <a:prstGeom prst="rect">
            <a:avLst/>
          </a:prstGeom>
          <a:noFill/>
        </p:spPr>
        <p:txBody>
          <a:bodyPr wrap="square" rtlCol="0">
            <a:spAutoFit/>
          </a:bodyPr>
          <a:lstStyle/>
          <a:p>
            <a:r>
              <a:rPr lang="en-US" sz="2000" dirty="0">
                <a:latin typeface="Montserrat Black" panose="00000A00000000000000" pitchFamily="2" charset="0"/>
              </a:rPr>
              <a:t>Analysis of Movie Genres by Average Rating</a:t>
            </a:r>
          </a:p>
          <a:p>
            <a:r>
              <a:rPr lang="en-US" sz="2400" dirty="0">
                <a:latin typeface="Agency FB" panose="020B0503020202020204" pitchFamily="34" charset="0"/>
              </a:rPr>
              <a:t>Analysis of the performance of different movie genres based on their average</a:t>
            </a:r>
          </a:p>
        </p:txBody>
      </p:sp>
    </p:spTree>
    <p:extLst>
      <p:ext uri="{BB962C8B-B14F-4D97-AF65-F5344CB8AC3E}">
        <p14:creationId xmlns:p14="http://schemas.microsoft.com/office/powerpoint/2010/main" val="385380682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C18857F-F321-174B-1589-71B2FFCB921D}"/>
              </a:ext>
            </a:extLst>
          </p:cNvPr>
          <p:cNvSpPr>
            <a:spLocks noGrp="1"/>
          </p:cNvSpPr>
          <p:nvPr>
            <p:ph type="subTitle" idx="1"/>
          </p:nvPr>
        </p:nvSpPr>
        <p:spPr>
          <a:xfrm>
            <a:off x="219068" y="1381054"/>
            <a:ext cx="7875360" cy="1416000"/>
          </a:xfrm>
        </p:spPr>
        <p:txBody>
          <a:bodyPr/>
          <a:lstStyle/>
          <a:p>
            <a:r>
              <a:rPr lang="en-US" sz="1800" dirty="0">
                <a:latin typeface="Agency FB" panose="020B0503020202020204" pitchFamily="34" charset="0"/>
              </a:rPr>
              <a:t>The study shows that Microsoft's new studio should focus on genres with higher average ratings for increased film success. Optimizing investment in high-performing genres and generations is essential, thus strategic budget allocation to each genre demands careful consideration that can drive the maximum leverage for box office returns. Moreover, the IPs are also on board to target runtimes that cater audience experience even better with critical acclaim. In proceeding with these elements of VPF— genre preferences, budget investment; run-time —the studio can undergo a better-utilized approach to the film industry and have data-driven results as their voice.</a:t>
            </a:r>
          </a:p>
          <a:p>
            <a:endParaRPr lang="en-US" dirty="0"/>
          </a:p>
        </p:txBody>
      </p:sp>
      <p:sp>
        <p:nvSpPr>
          <p:cNvPr id="3" name="Title 2">
            <a:extLst>
              <a:ext uri="{FF2B5EF4-FFF2-40B4-BE49-F238E27FC236}">
                <a16:creationId xmlns:a16="http://schemas.microsoft.com/office/drawing/2014/main" id="{63F01423-8C98-7C42-CDB5-A31498229CB4}"/>
              </a:ext>
            </a:extLst>
          </p:cNvPr>
          <p:cNvSpPr>
            <a:spLocks noGrp="1"/>
          </p:cNvSpPr>
          <p:nvPr>
            <p:ph type="title"/>
          </p:nvPr>
        </p:nvSpPr>
        <p:spPr>
          <a:xfrm>
            <a:off x="720000" y="334766"/>
            <a:ext cx="4644000" cy="815700"/>
          </a:xfrm>
        </p:spPr>
        <p:txBody>
          <a:bodyPr/>
          <a:lstStyle/>
          <a:p>
            <a:r>
              <a:rPr lang="en-US" dirty="0"/>
              <a:t>CONCLUSION</a:t>
            </a:r>
          </a:p>
        </p:txBody>
      </p:sp>
    </p:spTree>
    <p:extLst>
      <p:ext uri="{BB962C8B-B14F-4D97-AF65-F5344CB8AC3E}">
        <p14:creationId xmlns:p14="http://schemas.microsoft.com/office/powerpoint/2010/main" val="3265161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0"/>
        <p:cNvGrpSpPr/>
        <p:nvPr/>
      </p:nvGrpSpPr>
      <p:grpSpPr>
        <a:xfrm>
          <a:off x="0" y="0"/>
          <a:ext cx="0" cy="0"/>
          <a:chOff x="0" y="0"/>
          <a:chExt cx="0" cy="0"/>
        </a:xfrm>
      </p:grpSpPr>
      <p:sp>
        <p:nvSpPr>
          <p:cNvPr id="1951" name="Google Shape;1951;p61"/>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RECCOMENDATIONS</a:t>
            </a:r>
            <a:endParaRPr dirty="0"/>
          </a:p>
        </p:txBody>
      </p:sp>
      <p:grpSp>
        <p:nvGrpSpPr>
          <p:cNvPr id="1954" name="Google Shape;1954;p61"/>
          <p:cNvGrpSpPr/>
          <p:nvPr/>
        </p:nvGrpSpPr>
        <p:grpSpPr>
          <a:xfrm>
            <a:off x="6598316" y="3069361"/>
            <a:ext cx="2839384" cy="2378945"/>
            <a:chOff x="6598316" y="3069361"/>
            <a:chExt cx="2839384" cy="2378945"/>
          </a:xfrm>
        </p:grpSpPr>
        <p:sp>
          <p:nvSpPr>
            <p:cNvPr id="1955" name="Google Shape;1955;p61"/>
            <p:cNvSpPr/>
            <p:nvPr/>
          </p:nvSpPr>
          <p:spPr>
            <a:xfrm>
              <a:off x="8414176"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1"/>
            <p:cNvSpPr/>
            <p:nvPr/>
          </p:nvSpPr>
          <p:spPr>
            <a:xfrm>
              <a:off x="8377237" y="306936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1"/>
            <p:cNvSpPr/>
            <p:nvPr/>
          </p:nvSpPr>
          <p:spPr>
            <a:xfrm>
              <a:off x="8759066" y="3449137"/>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1"/>
            <p:cNvSpPr/>
            <p:nvPr/>
          </p:nvSpPr>
          <p:spPr>
            <a:xfrm>
              <a:off x="6598316" y="48112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9" name="Google Shape;1959;p61"/>
            <p:cNvGrpSpPr/>
            <p:nvPr/>
          </p:nvGrpSpPr>
          <p:grpSpPr>
            <a:xfrm>
              <a:off x="6784341" y="3801484"/>
              <a:ext cx="2196152" cy="1197112"/>
              <a:chOff x="152407" y="3801484"/>
              <a:chExt cx="2196152" cy="1197112"/>
            </a:xfrm>
          </p:grpSpPr>
          <p:sp>
            <p:nvSpPr>
              <p:cNvPr id="1960" name="Google Shape;1960;p61"/>
              <p:cNvSpPr/>
              <p:nvPr/>
            </p:nvSpPr>
            <p:spPr>
              <a:xfrm>
                <a:off x="364479" y="3983372"/>
                <a:ext cx="1623440" cy="990808"/>
              </a:xfrm>
              <a:custGeom>
                <a:avLst/>
                <a:gdLst/>
                <a:ahLst/>
                <a:cxnLst/>
                <a:rect l="l" t="t" r="r" b="b"/>
                <a:pathLst>
                  <a:path w="28990" h="17693" extrusionOk="0">
                    <a:moveTo>
                      <a:pt x="907" y="0"/>
                    </a:moveTo>
                    <a:cubicBezTo>
                      <a:pt x="410" y="0"/>
                      <a:pt x="1" y="409"/>
                      <a:pt x="1" y="907"/>
                    </a:cubicBezTo>
                    <a:lnTo>
                      <a:pt x="1" y="16787"/>
                    </a:lnTo>
                    <a:cubicBezTo>
                      <a:pt x="1" y="17284"/>
                      <a:pt x="410" y="17693"/>
                      <a:pt x="907" y="17693"/>
                    </a:cubicBezTo>
                    <a:lnTo>
                      <a:pt x="28081" y="17693"/>
                    </a:lnTo>
                    <a:cubicBezTo>
                      <a:pt x="28579" y="17693"/>
                      <a:pt x="28988" y="17284"/>
                      <a:pt x="28988" y="16787"/>
                    </a:cubicBezTo>
                    <a:lnTo>
                      <a:pt x="28989" y="16787"/>
                    </a:lnTo>
                    <a:lnTo>
                      <a:pt x="28989" y="907"/>
                    </a:lnTo>
                    <a:cubicBezTo>
                      <a:pt x="28989" y="409"/>
                      <a:pt x="28581" y="0"/>
                      <a:pt x="28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1"/>
              <p:cNvSpPr/>
              <p:nvPr/>
            </p:nvSpPr>
            <p:spPr>
              <a:xfrm>
                <a:off x="417399" y="4037804"/>
                <a:ext cx="1517432" cy="774424"/>
              </a:xfrm>
              <a:custGeom>
                <a:avLst/>
                <a:gdLst/>
                <a:ahLst/>
                <a:cxnLst/>
                <a:rect l="l" t="t" r="r" b="b"/>
                <a:pathLst>
                  <a:path w="27097" h="13829" extrusionOk="0">
                    <a:moveTo>
                      <a:pt x="0" y="1"/>
                    </a:moveTo>
                    <a:lnTo>
                      <a:pt x="0" y="13829"/>
                    </a:lnTo>
                    <a:lnTo>
                      <a:pt x="27096" y="13829"/>
                    </a:lnTo>
                    <a:lnTo>
                      <a:pt x="27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1"/>
              <p:cNvSpPr/>
              <p:nvPr/>
            </p:nvSpPr>
            <p:spPr>
              <a:xfrm>
                <a:off x="270567" y="4872091"/>
                <a:ext cx="1811208" cy="126504"/>
              </a:xfrm>
              <a:custGeom>
                <a:avLst/>
                <a:gdLst/>
                <a:ahLst/>
                <a:cxnLst/>
                <a:rect l="l" t="t" r="r" b="b"/>
                <a:pathLst>
                  <a:path w="32343" h="2259" extrusionOk="0">
                    <a:moveTo>
                      <a:pt x="1" y="1"/>
                    </a:moveTo>
                    <a:lnTo>
                      <a:pt x="1" y="1247"/>
                    </a:lnTo>
                    <a:cubicBezTo>
                      <a:pt x="1" y="1803"/>
                      <a:pt x="456" y="2258"/>
                      <a:pt x="1012" y="2258"/>
                    </a:cubicBezTo>
                    <a:lnTo>
                      <a:pt x="31331" y="2258"/>
                    </a:lnTo>
                    <a:cubicBezTo>
                      <a:pt x="31887" y="2258"/>
                      <a:pt x="32342" y="1803"/>
                      <a:pt x="32342" y="1247"/>
                    </a:cubicBezTo>
                    <a:lnTo>
                      <a:pt x="323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1"/>
              <p:cNvSpPr/>
              <p:nvPr/>
            </p:nvSpPr>
            <p:spPr>
              <a:xfrm>
                <a:off x="996495" y="4872596"/>
                <a:ext cx="359408" cy="41328"/>
              </a:xfrm>
              <a:custGeom>
                <a:avLst/>
                <a:gdLst/>
                <a:ahLst/>
                <a:cxnLst/>
                <a:rect l="l" t="t" r="r" b="b"/>
                <a:pathLst>
                  <a:path w="6418" h="738" extrusionOk="0">
                    <a:moveTo>
                      <a:pt x="1" y="1"/>
                    </a:moveTo>
                    <a:lnTo>
                      <a:pt x="1" y="407"/>
                    </a:lnTo>
                    <a:cubicBezTo>
                      <a:pt x="1" y="589"/>
                      <a:pt x="148" y="737"/>
                      <a:pt x="330" y="737"/>
                    </a:cubicBezTo>
                    <a:lnTo>
                      <a:pt x="6089" y="737"/>
                    </a:lnTo>
                    <a:cubicBezTo>
                      <a:pt x="6270" y="737"/>
                      <a:pt x="6417" y="589"/>
                      <a:pt x="6417" y="407"/>
                    </a:cubicBezTo>
                    <a:lnTo>
                      <a:pt x="64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1"/>
              <p:cNvSpPr/>
              <p:nvPr/>
            </p:nvSpPr>
            <p:spPr>
              <a:xfrm>
                <a:off x="1353551" y="4213196"/>
                <a:ext cx="319032" cy="22176"/>
              </a:xfrm>
              <a:custGeom>
                <a:avLst/>
                <a:gdLst/>
                <a:ahLst/>
                <a:cxnLst/>
                <a:rect l="l" t="t" r="r" b="b"/>
                <a:pathLst>
                  <a:path w="5697" h="396" extrusionOk="0">
                    <a:moveTo>
                      <a:pt x="0" y="0"/>
                    </a:moveTo>
                    <a:lnTo>
                      <a:pt x="0" y="396"/>
                    </a:lnTo>
                    <a:lnTo>
                      <a:pt x="5696" y="396"/>
                    </a:lnTo>
                    <a:lnTo>
                      <a:pt x="5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1"/>
              <p:cNvSpPr/>
              <p:nvPr/>
            </p:nvSpPr>
            <p:spPr>
              <a:xfrm>
                <a:off x="1225199" y="4271772"/>
                <a:ext cx="575736" cy="22232"/>
              </a:xfrm>
              <a:custGeom>
                <a:avLst/>
                <a:gdLst/>
                <a:ahLst/>
                <a:cxnLst/>
                <a:rect l="l" t="t" r="r" b="b"/>
                <a:pathLst>
                  <a:path w="10281" h="397" extrusionOk="0">
                    <a:moveTo>
                      <a:pt x="0" y="1"/>
                    </a:moveTo>
                    <a:lnTo>
                      <a:pt x="0" y="397"/>
                    </a:lnTo>
                    <a:lnTo>
                      <a:pt x="10281" y="397"/>
                    </a:lnTo>
                    <a:lnTo>
                      <a:pt x="102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1"/>
              <p:cNvSpPr/>
              <p:nvPr/>
            </p:nvSpPr>
            <p:spPr>
              <a:xfrm>
                <a:off x="1225199" y="4387580"/>
                <a:ext cx="575736" cy="123592"/>
              </a:xfrm>
              <a:custGeom>
                <a:avLst/>
                <a:gdLst/>
                <a:ahLst/>
                <a:cxnLst/>
                <a:rect l="l" t="t" r="r" b="b"/>
                <a:pathLst>
                  <a:path w="10281" h="2207" extrusionOk="0">
                    <a:moveTo>
                      <a:pt x="1485" y="1"/>
                    </a:moveTo>
                    <a:cubicBezTo>
                      <a:pt x="668" y="1"/>
                      <a:pt x="0" y="498"/>
                      <a:pt x="0" y="1104"/>
                    </a:cubicBezTo>
                    <a:cubicBezTo>
                      <a:pt x="0" y="1711"/>
                      <a:pt x="668" y="2207"/>
                      <a:pt x="1485" y="2207"/>
                    </a:cubicBezTo>
                    <a:lnTo>
                      <a:pt x="8796" y="2207"/>
                    </a:lnTo>
                    <a:cubicBezTo>
                      <a:pt x="9613" y="2207"/>
                      <a:pt x="10281" y="1711"/>
                      <a:pt x="10281" y="1104"/>
                    </a:cubicBezTo>
                    <a:cubicBezTo>
                      <a:pt x="10281" y="498"/>
                      <a:pt x="9613" y="1"/>
                      <a:pt x="8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1"/>
              <p:cNvSpPr/>
              <p:nvPr/>
            </p:nvSpPr>
            <p:spPr>
              <a:xfrm>
                <a:off x="1308471" y="4430420"/>
                <a:ext cx="37856" cy="37856"/>
              </a:xfrm>
              <a:custGeom>
                <a:avLst/>
                <a:gdLst/>
                <a:ahLst/>
                <a:cxnLst/>
                <a:rect l="l" t="t" r="r" b="b"/>
                <a:pathLst>
                  <a:path w="676" h="676" extrusionOk="0">
                    <a:moveTo>
                      <a:pt x="338" y="1"/>
                    </a:moveTo>
                    <a:cubicBezTo>
                      <a:pt x="152" y="1"/>
                      <a:pt x="1" y="152"/>
                      <a:pt x="1" y="338"/>
                    </a:cubicBezTo>
                    <a:cubicBezTo>
                      <a:pt x="1" y="523"/>
                      <a:pt x="152" y="676"/>
                      <a:pt x="338" y="676"/>
                    </a:cubicBezTo>
                    <a:cubicBezTo>
                      <a:pt x="523" y="676"/>
                      <a:pt x="673" y="523"/>
                      <a:pt x="673" y="338"/>
                    </a:cubicBezTo>
                    <a:cubicBezTo>
                      <a:pt x="676" y="153"/>
                      <a:pt x="523"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1"/>
              <p:cNvSpPr/>
              <p:nvPr/>
            </p:nvSpPr>
            <p:spPr>
              <a:xfrm>
                <a:off x="1382671" y="4430420"/>
                <a:ext cx="37912" cy="37856"/>
              </a:xfrm>
              <a:custGeom>
                <a:avLst/>
                <a:gdLst/>
                <a:ahLst/>
                <a:cxnLst/>
                <a:rect l="l" t="t" r="r" b="b"/>
                <a:pathLst>
                  <a:path w="677" h="676" extrusionOk="0">
                    <a:moveTo>
                      <a:pt x="339" y="1"/>
                    </a:moveTo>
                    <a:cubicBezTo>
                      <a:pt x="153" y="1"/>
                      <a:pt x="0" y="152"/>
                      <a:pt x="0" y="338"/>
                    </a:cubicBezTo>
                    <a:cubicBezTo>
                      <a:pt x="0" y="523"/>
                      <a:pt x="150" y="676"/>
                      <a:pt x="339" y="676"/>
                    </a:cubicBezTo>
                    <a:cubicBezTo>
                      <a:pt x="524" y="676"/>
                      <a:pt x="674" y="523"/>
                      <a:pt x="674" y="338"/>
                    </a:cubicBezTo>
                    <a:cubicBezTo>
                      <a:pt x="677" y="153"/>
                      <a:pt x="524" y="1"/>
                      <a:pt x="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1"/>
              <p:cNvSpPr/>
              <p:nvPr/>
            </p:nvSpPr>
            <p:spPr>
              <a:xfrm>
                <a:off x="1456927" y="4430420"/>
                <a:ext cx="37912" cy="37856"/>
              </a:xfrm>
              <a:custGeom>
                <a:avLst/>
                <a:gdLst/>
                <a:ahLst/>
                <a:cxnLst/>
                <a:rect l="l" t="t" r="r" b="b"/>
                <a:pathLst>
                  <a:path w="677" h="676" extrusionOk="0">
                    <a:moveTo>
                      <a:pt x="339" y="1"/>
                    </a:moveTo>
                    <a:cubicBezTo>
                      <a:pt x="153" y="1"/>
                      <a:pt x="0" y="152"/>
                      <a:pt x="0" y="338"/>
                    </a:cubicBezTo>
                    <a:cubicBezTo>
                      <a:pt x="0" y="523"/>
                      <a:pt x="152" y="676"/>
                      <a:pt x="339" y="676"/>
                    </a:cubicBezTo>
                    <a:cubicBezTo>
                      <a:pt x="524" y="676"/>
                      <a:pt x="677" y="523"/>
                      <a:pt x="677" y="338"/>
                    </a:cubicBezTo>
                    <a:cubicBezTo>
                      <a:pt x="677" y="153"/>
                      <a:pt x="526" y="1"/>
                      <a:pt x="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1"/>
              <p:cNvSpPr/>
              <p:nvPr/>
            </p:nvSpPr>
            <p:spPr>
              <a:xfrm>
                <a:off x="1531239" y="4430420"/>
                <a:ext cx="37968" cy="37856"/>
              </a:xfrm>
              <a:custGeom>
                <a:avLst/>
                <a:gdLst/>
                <a:ahLst/>
                <a:cxnLst/>
                <a:rect l="l" t="t" r="r" b="b"/>
                <a:pathLst>
                  <a:path w="678" h="676" extrusionOk="0">
                    <a:moveTo>
                      <a:pt x="339" y="1"/>
                    </a:moveTo>
                    <a:cubicBezTo>
                      <a:pt x="153" y="1"/>
                      <a:pt x="1" y="152"/>
                      <a:pt x="1" y="338"/>
                    </a:cubicBezTo>
                    <a:cubicBezTo>
                      <a:pt x="1" y="523"/>
                      <a:pt x="152" y="676"/>
                      <a:pt x="339" y="676"/>
                    </a:cubicBezTo>
                    <a:cubicBezTo>
                      <a:pt x="525" y="676"/>
                      <a:pt x="677" y="523"/>
                      <a:pt x="677" y="338"/>
                    </a:cubicBezTo>
                    <a:cubicBezTo>
                      <a:pt x="677" y="153"/>
                      <a:pt x="525" y="1"/>
                      <a:pt x="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1"/>
              <p:cNvSpPr/>
              <p:nvPr/>
            </p:nvSpPr>
            <p:spPr>
              <a:xfrm>
                <a:off x="1605495" y="4430420"/>
                <a:ext cx="37968" cy="37856"/>
              </a:xfrm>
              <a:custGeom>
                <a:avLst/>
                <a:gdLst/>
                <a:ahLst/>
                <a:cxnLst/>
                <a:rect l="l" t="t" r="r" b="b"/>
                <a:pathLst>
                  <a:path w="678" h="676" extrusionOk="0">
                    <a:moveTo>
                      <a:pt x="339" y="1"/>
                    </a:moveTo>
                    <a:cubicBezTo>
                      <a:pt x="153" y="1"/>
                      <a:pt x="1" y="152"/>
                      <a:pt x="1" y="338"/>
                    </a:cubicBezTo>
                    <a:cubicBezTo>
                      <a:pt x="1" y="523"/>
                      <a:pt x="152" y="676"/>
                      <a:pt x="339" y="676"/>
                    </a:cubicBezTo>
                    <a:cubicBezTo>
                      <a:pt x="525" y="676"/>
                      <a:pt x="675" y="523"/>
                      <a:pt x="675" y="338"/>
                    </a:cubicBezTo>
                    <a:cubicBezTo>
                      <a:pt x="677" y="153"/>
                      <a:pt x="525" y="1"/>
                      <a:pt x="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1"/>
              <p:cNvSpPr/>
              <p:nvPr/>
            </p:nvSpPr>
            <p:spPr>
              <a:xfrm>
                <a:off x="1679919" y="4430420"/>
                <a:ext cx="37800" cy="37856"/>
              </a:xfrm>
              <a:custGeom>
                <a:avLst/>
                <a:gdLst/>
                <a:ahLst/>
                <a:cxnLst/>
                <a:rect l="l" t="t" r="r" b="b"/>
                <a:pathLst>
                  <a:path w="675" h="676" extrusionOk="0">
                    <a:moveTo>
                      <a:pt x="336" y="1"/>
                    </a:moveTo>
                    <a:cubicBezTo>
                      <a:pt x="150" y="1"/>
                      <a:pt x="0" y="152"/>
                      <a:pt x="0" y="338"/>
                    </a:cubicBezTo>
                    <a:cubicBezTo>
                      <a:pt x="0" y="523"/>
                      <a:pt x="150" y="676"/>
                      <a:pt x="336" y="676"/>
                    </a:cubicBezTo>
                    <a:cubicBezTo>
                      <a:pt x="522" y="676"/>
                      <a:pt x="674" y="523"/>
                      <a:pt x="674" y="338"/>
                    </a:cubicBezTo>
                    <a:cubicBezTo>
                      <a:pt x="674" y="153"/>
                      <a:pt x="522" y="1"/>
                      <a:pt x="3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1"/>
              <p:cNvSpPr/>
              <p:nvPr/>
            </p:nvSpPr>
            <p:spPr>
              <a:xfrm>
                <a:off x="1413135" y="4593212"/>
                <a:ext cx="199920" cy="81088"/>
              </a:xfrm>
              <a:custGeom>
                <a:avLst/>
                <a:gdLst/>
                <a:ahLst/>
                <a:cxnLst/>
                <a:rect l="l" t="t" r="r" b="b"/>
                <a:pathLst>
                  <a:path w="3570" h="1448" extrusionOk="0">
                    <a:moveTo>
                      <a:pt x="1" y="1"/>
                    </a:moveTo>
                    <a:lnTo>
                      <a:pt x="1" y="1447"/>
                    </a:lnTo>
                    <a:lnTo>
                      <a:pt x="3569" y="1447"/>
                    </a:lnTo>
                    <a:lnTo>
                      <a:pt x="35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1"/>
              <p:cNvSpPr/>
              <p:nvPr/>
            </p:nvSpPr>
            <p:spPr>
              <a:xfrm>
                <a:off x="1448359" y="4622612"/>
                <a:ext cx="129360" cy="22232"/>
              </a:xfrm>
              <a:custGeom>
                <a:avLst/>
                <a:gdLst/>
                <a:ahLst/>
                <a:cxnLst/>
                <a:rect l="l" t="t" r="r" b="b"/>
                <a:pathLst>
                  <a:path w="2310" h="397" extrusionOk="0">
                    <a:moveTo>
                      <a:pt x="1" y="1"/>
                    </a:moveTo>
                    <a:lnTo>
                      <a:pt x="1" y="397"/>
                    </a:lnTo>
                    <a:lnTo>
                      <a:pt x="2310" y="397"/>
                    </a:lnTo>
                    <a:lnTo>
                      <a:pt x="23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1"/>
              <p:cNvSpPr/>
              <p:nvPr/>
            </p:nvSpPr>
            <p:spPr>
              <a:xfrm>
                <a:off x="511143" y="4119675"/>
                <a:ext cx="610680" cy="610848"/>
              </a:xfrm>
              <a:custGeom>
                <a:avLst/>
                <a:gdLst/>
                <a:ahLst/>
                <a:cxnLst/>
                <a:rect l="l" t="t" r="r" b="b"/>
                <a:pathLst>
                  <a:path w="10905" h="10908" extrusionOk="0">
                    <a:moveTo>
                      <a:pt x="5453" y="1"/>
                    </a:moveTo>
                    <a:cubicBezTo>
                      <a:pt x="2440" y="1"/>
                      <a:pt x="1" y="2443"/>
                      <a:pt x="1" y="5454"/>
                    </a:cubicBezTo>
                    <a:cubicBezTo>
                      <a:pt x="1" y="8467"/>
                      <a:pt x="2443" y="10908"/>
                      <a:pt x="5453" y="10908"/>
                    </a:cubicBezTo>
                    <a:cubicBezTo>
                      <a:pt x="8464" y="10908"/>
                      <a:pt x="10905" y="8464"/>
                      <a:pt x="10905" y="5454"/>
                    </a:cubicBezTo>
                    <a:cubicBezTo>
                      <a:pt x="10905" y="2441"/>
                      <a:pt x="8462" y="1"/>
                      <a:pt x="5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1"/>
              <p:cNvSpPr/>
              <p:nvPr/>
            </p:nvSpPr>
            <p:spPr>
              <a:xfrm>
                <a:off x="738671" y="4268356"/>
                <a:ext cx="155512" cy="208992"/>
              </a:xfrm>
              <a:custGeom>
                <a:avLst/>
                <a:gdLst/>
                <a:ahLst/>
                <a:cxnLst/>
                <a:rect l="l" t="t" r="r" b="b"/>
                <a:pathLst>
                  <a:path w="2777" h="3732" extrusionOk="0">
                    <a:moveTo>
                      <a:pt x="1388" y="0"/>
                    </a:moveTo>
                    <a:cubicBezTo>
                      <a:pt x="622" y="0"/>
                      <a:pt x="0" y="834"/>
                      <a:pt x="0" y="1866"/>
                    </a:cubicBezTo>
                    <a:cubicBezTo>
                      <a:pt x="0" y="2897"/>
                      <a:pt x="622" y="3731"/>
                      <a:pt x="1388" y="3731"/>
                    </a:cubicBezTo>
                    <a:cubicBezTo>
                      <a:pt x="2155" y="3731"/>
                      <a:pt x="2777" y="2897"/>
                      <a:pt x="2777" y="1866"/>
                    </a:cubicBezTo>
                    <a:cubicBezTo>
                      <a:pt x="2777" y="836"/>
                      <a:pt x="2155"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1"/>
              <p:cNvSpPr/>
              <p:nvPr/>
            </p:nvSpPr>
            <p:spPr>
              <a:xfrm>
                <a:off x="654671" y="4492972"/>
                <a:ext cx="323456" cy="237552"/>
              </a:xfrm>
              <a:custGeom>
                <a:avLst/>
                <a:gdLst/>
                <a:ahLst/>
                <a:cxnLst/>
                <a:rect l="l" t="t" r="r" b="b"/>
                <a:pathLst>
                  <a:path w="5776" h="4242" extrusionOk="0">
                    <a:moveTo>
                      <a:pt x="2888" y="1"/>
                    </a:moveTo>
                    <a:cubicBezTo>
                      <a:pt x="1293" y="1"/>
                      <a:pt x="0" y="1294"/>
                      <a:pt x="0" y="2887"/>
                    </a:cubicBezTo>
                    <a:cubicBezTo>
                      <a:pt x="0" y="3078"/>
                      <a:pt x="19" y="3267"/>
                      <a:pt x="54" y="3447"/>
                    </a:cubicBezTo>
                    <a:cubicBezTo>
                      <a:pt x="880" y="3949"/>
                      <a:pt x="1851" y="4242"/>
                      <a:pt x="2888" y="4242"/>
                    </a:cubicBezTo>
                    <a:cubicBezTo>
                      <a:pt x="3926" y="4242"/>
                      <a:pt x="4897" y="3951"/>
                      <a:pt x="5722" y="3449"/>
                    </a:cubicBezTo>
                    <a:cubicBezTo>
                      <a:pt x="5756" y="3268"/>
                      <a:pt x="5776" y="3080"/>
                      <a:pt x="5776" y="2890"/>
                    </a:cubicBezTo>
                    <a:cubicBezTo>
                      <a:pt x="5776" y="1294"/>
                      <a:pt x="4484" y="1"/>
                      <a:pt x="28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1"/>
              <p:cNvSpPr/>
              <p:nvPr/>
            </p:nvSpPr>
            <p:spPr>
              <a:xfrm>
                <a:off x="152407" y="3801484"/>
                <a:ext cx="507080" cy="363832"/>
              </a:xfrm>
              <a:custGeom>
                <a:avLst/>
                <a:gdLst/>
                <a:ahLst/>
                <a:cxnLst/>
                <a:rect l="l" t="t" r="r" b="b"/>
                <a:pathLst>
                  <a:path w="9055" h="6497" extrusionOk="0">
                    <a:moveTo>
                      <a:pt x="4528" y="1"/>
                    </a:moveTo>
                    <a:cubicBezTo>
                      <a:pt x="4227" y="1"/>
                      <a:pt x="3926" y="169"/>
                      <a:pt x="3697" y="505"/>
                    </a:cubicBezTo>
                    <a:lnTo>
                      <a:pt x="457" y="5274"/>
                    </a:lnTo>
                    <a:cubicBezTo>
                      <a:pt x="1" y="5947"/>
                      <a:pt x="291" y="6496"/>
                      <a:pt x="1105" y="6496"/>
                    </a:cubicBezTo>
                    <a:lnTo>
                      <a:pt x="7952" y="6496"/>
                    </a:lnTo>
                    <a:cubicBezTo>
                      <a:pt x="8765" y="6496"/>
                      <a:pt x="9055" y="5945"/>
                      <a:pt x="8599" y="5274"/>
                    </a:cubicBezTo>
                    <a:lnTo>
                      <a:pt x="5359" y="505"/>
                    </a:lnTo>
                    <a:cubicBezTo>
                      <a:pt x="5131" y="169"/>
                      <a:pt x="4829" y="1"/>
                      <a:pt x="45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1"/>
              <p:cNvSpPr/>
              <p:nvPr/>
            </p:nvSpPr>
            <p:spPr>
              <a:xfrm>
                <a:off x="393543" y="3801484"/>
                <a:ext cx="265888" cy="363832"/>
              </a:xfrm>
              <a:custGeom>
                <a:avLst/>
                <a:gdLst/>
                <a:ahLst/>
                <a:cxnLst/>
                <a:rect l="l" t="t" r="r" b="b"/>
                <a:pathLst>
                  <a:path w="4748" h="6497" extrusionOk="0">
                    <a:moveTo>
                      <a:pt x="222" y="1"/>
                    </a:moveTo>
                    <a:cubicBezTo>
                      <a:pt x="148" y="1"/>
                      <a:pt x="74" y="11"/>
                      <a:pt x="1" y="31"/>
                    </a:cubicBezTo>
                    <a:cubicBezTo>
                      <a:pt x="225" y="94"/>
                      <a:pt x="438" y="252"/>
                      <a:pt x="609" y="505"/>
                    </a:cubicBezTo>
                    <a:lnTo>
                      <a:pt x="3848" y="5274"/>
                    </a:lnTo>
                    <a:cubicBezTo>
                      <a:pt x="4306" y="5947"/>
                      <a:pt x="4013" y="6496"/>
                      <a:pt x="3201" y="6496"/>
                    </a:cubicBezTo>
                    <a:lnTo>
                      <a:pt x="3646" y="6496"/>
                    </a:lnTo>
                    <a:cubicBezTo>
                      <a:pt x="4458" y="6496"/>
                      <a:pt x="4748" y="5945"/>
                      <a:pt x="4291" y="5274"/>
                    </a:cubicBezTo>
                    <a:lnTo>
                      <a:pt x="1053" y="505"/>
                    </a:lnTo>
                    <a:cubicBezTo>
                      <a:pt x="824" y="168"/>
                      <a:pt x="524" y="1"/>
                      <a:pt x="2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1"/>
              <p:cNvSpPr/>
              <p:nvPr/>
            </p:nvSpPr>
            <p:spPr>
              <a:xfrm>
                <a:off x="389063" y="3891868"/>
                <a:ext cx="33600" cy="181160"/>
              </a:xfrm>
              <a:custGeom>
                <a:avLst/>
                <a:gdLst/>
                <a:ahLst/>
                <a:cxnLst/>
                <a:rect l="l" t="t" r="r" b="b"/>
                <a:pathLst>
                  <a:path w="600" h="3235" extrusionOk="0">
                    <a:moveTo>
                      <a:pt x="300" y="1"/>
                    </a:moveTo>
                    <a:cubicBezTo>
                      <a:pt x="135" y="1"/>
                      <a:pt x="0" y="135"/>
                      <a:pt x="0" y="301"/>
                    </a:cubicBezTo>
                    <a:lnTo>
                      <a:pt x="0" y="2937"/>
                    </a:lnTo>
                    <a:cubicBezTo>
                      <a:pt x="0" y="3101"/>
                      <a:pt x="133" y="3235"/>
                      <a:pt x="300" y="3235"/>
                    </a:cubicBezTo>
                    <a:cubicBezTo>
                      <a:pt x="465" y="3235"/>
                      <a:pt x="600" y="3101"/>
                      <a:pt x="600" y="2937"/>
                    </a:cubicBezTo>
                    <a:lnTo>
                      <a:pt x="600" y="301"/>
                    </a:lnTo>
                    <a:cubicBezTo>
                      <a:pt x="600" y="135"/>
                      <a:pt x="466"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1"/>
              <p:cNvSpPr/>
              <p:nvPr/>
            </p:nvSpPr>
            <p:spPr>
              <a:xfrm>
                <a:off x="389063" y="4088260"/>
                <a:ext cx="33600" cy="33544"/>
              </a:xfrm>
              <a:custGeom>
                <a:avLst/>
                <a:gdLst/>
                <a:ahLst/>
                <a:cxnLst/>
                <a:rect l="l" t="t" r="r" b="b"/>
                <a:pathLst>
                  <a:path w="600" h="599" extrusionOk="0">
                    <a:moveTo>
                      <a:pt x="300" y="1"/>
                    </a:moveTo>
                    <a:cubicBezTo>
                      <a:pt x="135" y="1"/>
                      <a:pt x="0" y="132"/>
                      <a:pt x="0" y="299"/>
                    </a:cubicBezTo>
                    <a:cubicBezTo>
                      <a:pt x="0" y="464"/>
                      <a:pt x="133" y="599"/>
                      <a:pt x="300" y="599"/>
                    </a:cubicBezTo>
                    <a:cubicBezTo>
                      <a:pt x="465" y="599"/>
                      <a:pt x="600" y="464"/>
                      <a:pt x="600" y="299"/>
                    </a:cubicBezTo>
                    <a:cubicBezTo>
                      <a:pt x="600" y="135"/>
                      <a:pt x="466"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1"/>
              <p:cNvSpPr/>
              <p:nvPr/>
            </p:nvSpPr>
            <p:spPr>
              <a:xfrm>
                <a:off x="1658079" y="3819796"/>
                <a:ext cx="690480" cy="858872"/>
              </a:xfrm>
              <a:custGeom>
                <a:avLst/>
                <a:gdLst/>
                <a:ahLst/>
                <a:cxnLst/>
                <a:rect l="l" t="t" r="r" b="b"/>
                <a:pathLst>
                  <a:path w="12330" h="15337" extrusionOk="0">
                    <a:moveTo>
                      <a:pt x="1" y="0"/>
                    </a:moveTo>
                    <a:lnTo>
                      <a:pt x="1" y="15336"/>
                    </a:lnTo>
                    <a:lnTo>
                      <a:pt x="12330" y="15336"/>
                    </a:lnTo>
                    <a:lnTo>
                      <a:pt x="123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1"/>
              <p:cNvSpPr/>
              <p:nvPr/>
            </p:nvSpPr>
            <p:spPr>
              <a:xfrm>
                <a:off x="1658079" y="3819796"/>
                <a:ext cx="690480" cy="125104"/>
              </a:xfrm>
              <a:custGeom>
                <a:avLst/>
                <a:gdLst/>
                <a:ahLst/>
                <a:cxnLst/>
                <a:rect l="l" t="t" r="r" b="b"/>
                <a:pathLst>
                  <a:path w="12330" h="2234" extrusionOk="0">
                    <a:moveTo>
                      <a:pt x="1" y="0"/>
                    </a:moveTo>
                    <a:lnTo>
                      <a:pt x="1" y="2233"/>
                    </a:lnTo>
                    <a:lnTo>
                      <a:pt x="12330" y="2233"/>
                    </a:lnTo>
                    <a:lnTo>
                      <a:pt x="12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1"/>
              <p:cNvSpPr/>
              <p:nvPr/>
            </p:nvSpPr>
            <p:spPr>
              <a:xfrm>
                <a:off x="1703103" y="3862747"/>
                <a:ext cx="36120" cy="36176"/>
              </a:xfrm>
              <a:custGeom>
                <a:avLst/>
                <a:gdLst/>
                <a:ahLst/>
                <a:cxnLst/>
                <a:rect l="l" t="t" r="r" b="b"/>
                <a:pathLst>
                  <a:path w="645" h="646" extrusionOk="0">
                    <a:moveTo>
                      <a:pt x="323" y="1"/>
                    </a:moveTo>
                    <a:cubicBezTo>
                      <a:pt x="145" y="1"/>
                      <a:pt x="0" y="144"/>
                      <a:pt x="0" y="322"/>
                    </a:cubicBezTo>
                    <a:cubicBezTo>
                      <a:pt x="0" y="500"/>
                      <a:pt x="145" y="645"/>
                      <a:pt x="323" y="645"/>
                    </a:cubicBezTo>
                    <a:cubicBezTo>
                      <a:pt x="500" y="645"/>
                      <a:pt x="645" y="500"/>
                      <a:pt x="645" y="322"/>
                    </a:cubicBezTo>
                    <a:cubicBezTo>
                      <a:pt x="645" y="144"/>
                      <a:pt x="500" y="1"/>
                      <a:pt x="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1"/>
              <p:cNvSpPr/>
              <p:nvPr/>
            </p:nvSpPr>
            <p:spPr>
              <a:xfrm>
                <a:off x="1771031" y="3862747"/>
                <a:ext cx="36064" cy="36176"/>
              </a:xfrm>
              <a:custGeom>
                <a:avLst/>
                <a:gdLst/>
                <a:ahLst/>
                <a:cxnLst/>
                <a:rect l="l" t="t" r="r" b="b"/>
                <a:pathLst>
                  <a:path w="644" h="646" extrusionOk="0">
                    <a:moveTo>
                      <a:pt x="322" y="1"/>
                    </a:moveTo>
                    <a:cubicBezTo>
                      <a:pt x="144" y="1"/>
                      <a:pt x="1" y="144"/>
                      <a:pt x="1" y="322"/>
                    </a:cubicBezTo>
                    <a:cubicBezTo>
                      <a:pt x="1" y="500"/>
                      <a:pt x="144" y="645"/>
                      <a:pt x="322" y="645"/>
                    </a:cubicBezTo>
                    <a:cubicBezTo>
                      <a:pt x="500" y="645"/>
                      <a:pt x="644" y="500"/>
                      <a:pt x="644" y="322"/>
                    </a:cubicBezTo>
                    <a:cubicBezTo>
                      <a:pt x="644" y="144"/>
                      <a:pt x="500" y="1"/>
                      <a:pt x="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1"/>
              <p:cNvSpPr/>
              <p:nvPr/>
            </p:nvSpPr>
            <p:spPr>
              <a:xfrm>
                <a:off x="1838847" y="3862747"/>
                <a:ext cx="36064" cy="36176"/>
              </a:xfrm>
              <a:custGeom>
                <a:avLst/>
                <a:gdLst/>
                <a:ahLst/>
                <a:cxnLst/>
                <a:rect l="l" t="t" r="r" b="b"/>
                <a:pathLst>
                  <a:path w="644" h="646" extrusionOk="0">
                    <a:moveTo>
                      <a:pt x="322" y="1"/>
                    </a:moveTo>
                    <a:cubicBezTo>
                      <a:pt x="144" y="1"/>
                      <a:pt x="0" y="144"/>
                      <a:pt x="0" y="322"/>
                    </a:cubicBezTo>
                    <a:cubicBezTo>
                      <a:pt x="0" y="500"/>
                      <a:pt x="144" y="645"/>
                      <a:pt x="322" y="645"/>
                    </a:cubicBezTo>
                    <a:cubicBezTo>
                      <a:pt x="500" y="645"/>
                      <a:pt x="643" y="500"/>
                      <a:pt x="643" y="322"/>
                    </a:cubicBezTo>
                    <a:cubicBezTo>
                      <a:pt x="643" y="144"/>
                      <a:pt x="500" y="1"/>
                      <a:pt x="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1"/>
              <p:cNvSpPr/>
              <p:nvPr/>
            </p:nvSpPr>
            <p:spPr>
              <a:xfrm>
                <a:off x="1743815" y="4089772"/>
                <a:ext cx="514667" cy="448623"/>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1"/>
              <p:cNvSpPr/>
              <p:nvPr/>
            </p:nvSpPr>
            <p:spPr>
              <a:xfrm>
                <a:off x="1906875" y="4226527"/>
                <a:ext cx="199634" cy="157181"/>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1"/>
              <p:cNvSpPr/>
              <p:nvPr/>
            </p:nvSpPr>
            <p:spPr>
              <a:xfrm>
                <a:off x="1933250" y="4151651"/>
                <a:ext cx="325367" cy="386700"/>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Rectangle 1">
            <a:extLst>
              <a:ext uri="{FF2B5EF4-FFF2-40B4-BE49-F238E27FC236}">
                <a16:creationId xmlns:a16="http://schemas.microsoft.com/office/drawing/2014/main" id="{BA32AF78-3858-9884-E810-DA3E47C882A3}"/>
              </a:ext>
            </a:extLst>
          </p:cNvPr>
          <p:cNvSpPr>
            <a:spLocks noGrp="1" noChangeArrowheads="1"/>
          </p:cNvSpPr>
          <p:nvPr>
            <p:ph type="body" idx="2"/>
          </p:nvPr>
        </p:nvSpPr>
        <p:spPr bwMode="auto">
          <a:xfrm>
            <a:off x="282575" y="1386394"/>
            <a:ext cx="630955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gency FB" panose="020B0503020202020204" pitchFamily="34" charset="0"/>
              </a:rPr>
              <a:t>Focus on Top Genres:</a:t>
            </a:r>
            <a:r>
              <a:rPr kumimoji="0" lang="en-US" altLang="en-US" sz="2400" b="0" i="0" u="none" strike="noStrike" cap="none" normalizeH="0" baseline="0" dirty="0">
                <a:ln>
                  <a:noFill/>
                </a:ln>
                <a:solidFill>
                  <a:schemeClr val="tx1"/>
                </a:solidFill>
                <a:effectLst/>
                <a:latin typeface="Agency FB" panose="020B0503020202020204" pitchFamily="34" charset="0"/>
              </a:rPr>
              <a:t> Produce more movies in genres with high ratings and strong box office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gency FB" panose="020B0503020202020204" pitchFamily="34" charset="0"/>
              </a:rPr>
              <a:t>Smart Budgeting:</a:t>
            </a:r>
            <a:r>
              <a:rPr kumimoji="0" lang="en-US" altLang="en-US" sz="2400" b="0" i="0" u="none" strike="noStrike" cap="none" normalizeH="0" baseline="0" dirty="0">
                <a:ln>
                  <a:noFill/>
                </a:ln>
                <a:solidFill>
                  <a:schemeClr val="tx1"/>
                </a:solidFill>
                <a:effectLst/>
                <a:latin typeface="Agency FB" panose="020B0503020202020204" pitchFamily="34" charset="0"/>
              </a:rPr>
              <a:t> Allocate production budgets to maximize returns based on genre success.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gency FB" panose="020B0503020202020204" pitchFamily="34" charset="0"/>
              </a:rPr>
              <a:t>Ideal Runtime:</a:t>
            </a:r>
            <a:r>
              <a:rPr kumimoji="0" lang="en-US" altLang="en-US" sz="2400" b="0" i="0" u="none" strike="noStrike" cap="none" normalizeH="0" baseline="0" dirty="0">
                <a:ln>
                  <a:noFill/>
                </a:ln>
                <a:solidFill>
                  <a:schemeClr val="tx1"/>
                </a:solidFill>
                <a:effectLst/>
                <a:latin typeface="Agency FB" panose="020B0503020202020204" pitchFamily="34" charset="0"/>
              </a:rPr>
              <a:t> Target runtimes that align with successful movies to improve ratings.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gency FB" panose="020B0503020202020204" pitchFamily="34" charset="0"/>
              </a:rPr>
              <a:t>Strategic Planning:</a:t>
            </a:r>
            <a:r>
              <a:rPr kumimoji="0" lang="en-US" altLang="en-US" sz="2400" b="0" i="0" u="none" strike="noStrike" cap="none" normalizeH="0" baseline="0" dirty="0">
                <a:ln>
                  <a:noFill/>
                </a:ln>
                <a:solidFill>
                  <a:schemeClr val="tx1"/>
                </a:solidFill>
                <a:effectLst/>
                <a:latin typeface="Agency FB" panose="020B0503020202020204" pitchFamily="34" charset="0"/>
              </a:rPr>
              <a:t> Use these insights to make informed decisions and enhance film production success.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087"/>
        <p:cNvGrpSpPr/>
        <p:nvPr/>
      </p:nvGrpSpPr>
      <p:grpSpPr>
        <a:xfrm>
          <a:off x="0" y="0"/>
          <a:ext cx="0" cy="0"/>
          <a:chOff x="0" y="0"/>
          <a:chExt cx="0" cy="0"/>
        </a:xfrm>
      </p:grpSpPr>
      <p:pic>
        <p:nvPicPr>
          <p:cNvPr id="3" name="Picture 2">
            <a:extLst>
              <a:ext uri="{FF2B5EF4-FFF2-40B4-BE49-F238E27FC236}">
                <a16:creationId xmlns:a16="http://schemas.microsoft.com/office/drawing/2014/main" id="{30692F42-1082-35A1-A502-2EE07FAD680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218" y="0"/>
            <a:ext cx="9134781" cy="51486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6"/>
          <p:cNvSpPr/>
          <p:nvPr/>
        </p:nvSpPr>
        <p:spPr>
          <a:xfrm>
            <a:off x="1518900" y="20228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a:off x="2314500" y="287545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a:off x="3099605" y="3756209"/>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720000" y="11719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txBox="1">
            <a:spLocks noGrp="1"/>
          </p:cNvSpPr>
          <p:nvPr>
            <p:ph type="title"/>
          </p:nvPr>
        </p:nvSpPr>
        <p:spPr>
          <a:xfrm>
            <a:off x="1529700" y="1172200"/>
            <a:ext cx="45000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US" dirty="0"/>
              <a:t>PROJECT OVERVIEW</a:t>
            </a:r>
            <a:endParaRPr dirty="0"/>
          </a:p>
        </p:txBody>
      </p:sp>
      <p:sp>
        <p:nvSpPr>
          <p:cNvPr id="339" name="Google Shape;339;p36"/>
          <p:cNvSpPr txBox="1">
            <a:spLocks noGrp="1"/>
          </p:cNvSpPr>
          <p:nvPr>
            <p:ph type="title" idx="2"/>
          </p:nvPr>
        </p:nvSpPr>
        <p:spPr>
          <a:xfrm>
            <a:off x="720000" y="11722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01</a:t>
            </a:r>
            <a:endParaRPr/>
          </a:p>
        </p:txBody>
      </p:sp>
      <p:sp>
        <p:nvSpPr>
          <p:cNvPr id="341" name="Google Shape;341;p36"/>
          <p:cNvSpPr txBox="1">
            <a:spLocks noGrp="1"/>
          </p:cNvSpPr>
          <p:nvPr>
            <p:ph type="title" idx="3"/>
          </p:nvPr>
        </p:nvSpPr>
        <p:spPr>
          <a:xfrm>
            <a:off x="2328900" y="2023100"/>
            <a:ext cx="45000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 dirty="0"/>
              <a:t>DATA SOURCES</a:t>
            </a:r>
            <a:endParaRPr dirty="0"/>
          </a:p>
        </p:txBody>
      </p:sp>
      <p:sp>
        <p:nvSpPr>
          <p:cNvPr id="342" name="Google Shape;342;p36"/>
          <p:cNvSpPr txBox="1">
            <a:spLocks noGrp="1"/>
          </p:cNvSpPr>
          <p:nvPr>
            <p:ph type="title" idx="4"/>
          </p:nvPr>
        </p:nvSpPr>
        <p:spPr>
          <a:xfrm>
            <a:off x="1519200" y="20231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02</a:t>
            </a:r>
            <a:endParaRPr/>
          </a:p>
        </p:txBody>
      </p:sp>
      <p:sp>
        <p:nvSpPr>
          <p:cNvPr id="344" name="Google Shape;344;p36"/>
          <p:cNvSpPr txBox="1">
            <a:spLocks noGrp="1"/>
          </p:cNvSpPr>
          <p:nvPr>
            <p:ph type="title" idx="6"/>
          </p:nvPr>
        </p:nvSpPr>
        <p:spPr>
          <a:xfrm>
            <a:off x="3124500" y="2875750"/>
            <a:ext cx="45000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Clr>
                <a:schemeClr val="dk1"/>
              </a:buClr>
              <a:buSzPts val="1100"/>
              <a:buFont typeface="Arial"/>
              <a:buNone/>
            </a:pPr>
            <a:r>
              <a:rPr lang="en" dirty="0"/>
              <a:t>KEY FINDINGS</a:t>
            </a:r>
            <a:endParaRPr dirty="0"/>
          </a:p>
        </p:txBody>
      </p:sp>
      <p:sp>
        <p:nvSpPr>
          <p:cNvPr id="345" name="Google Shape;345;p36"/>
          <p:cNvSpPr txBox="1">
            <a:spLocks noGrp="1"/>
          </p:cNvSpPr>
          <p:nvPr>
            <p:ph type="title" idx="7"/>
          </p:nvPr>
        </p:nvSpPr>
        <p:spPr>
          <a:xfrm>
            <a:off x="2314800" y="287575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03</a:t>
            </a:r>
            <a:endParaRPr/>
          </a:p>
        </p:txBody>
      </p:sp>
      <p:sp>
        <p:nvSpPr>
          <p:cNvPr id="347" name="Google Shape;347;p36"/>
          <p:cNvSpPr txBox="1">
            <a:spLocks noGrp="1"/>
          </p:cNvSpPr>
          <p:nvPr>
            <p:ph type="title" idx="9"/>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TABLE OF CONTENTS</a:t>
            </a:r>
            <a:endParaRPr/>
          </a:p>
        </p:txBody>
      </p:sp>
      <p:sp>
        <p:nvSpPr>
          <p:cNvPr id="348" name="Google Shape;348;p36"/>
          <p:cNvSpPr txBox="1">
            <a:spLocks noGrp="1"/>
          </p:cNvSpPr>
          <p:nvPr>
            <p:ph type="title" idx="13"/>
          </p:nvPr>
        </p:nvSpPr>
        <p:spPr>
          <a:xfrm>
            <a:off x="3923700" y="3725400"/>
            <a:ext cx="4500000" cy="5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VISUAL INSIGHTS</a:t>
            </a:r>
            <a:endParaRPr dirty="0"/>
          </a:p>
        </p:txBody>
      </p:sp>
      <p:sp>
        <p:nvSpPr>
          <p:cNvPr id="349" name="Google Shape;349;p36"/>
          <p:cNvSpPr txBox="1">
            <a:spLocks noGrp="1"/>
          </p:cNvSpPr>
          <p:nvPr>
            <p:ph type="title" idx="14"/>
          </p:nvPr>
        </p:nvSpPr>
        <p:spPr>
          <a:xfrm>
            <a:off x="3114000" y="3725400"/>
            <a:ext cx="809700" cy="55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grpSp>
        <p:nvGrpSpPr>
          <p:cNvPr id="351" name="Google Shape;351;p36"/>
          <p:cNvGrpSpPr/>
          <p:nvPr/>
        </p:nvGrpSpPr>
        <p:grpSpPr>
          <a:xfrm>
            <a:off x="-304800" y="3302886"/>
            <a:ext cx="2526009" cy="2145420"/>
            <a:chOff x="-304800" y="3302886"/>
            <a:chExt cx="2526009" cy="2145420"/>
          </a:xfrm>
        </p:grpSpPr>
        <p:sp>
          <p:nvSpPr>
            <p:cNvPr id="352" name="Google Shape;352;p36"/>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flipH="1">
              <a:off x="297617" y="330288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flipH="1">
              <a:off x="76203" y="368266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flipH="1">
              <a:off x="203299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6"/>
            <p:cNvGrpSpPr/>
            <p:nvPr/>
          </p:nvGrpSpPr>
          <p:grpSpPr>
            <a:xfrm>
              <a:off x="152389" y="3544991"/>
              <a:ext cx="1804419" cy="1446116"/>
              <a:chOff x="1000664" y="3512341"/>
              <a:chExt cx="1804419" cy="1446116"/>
            </a:xfrm>
          </p:grpSpPr>
          <p:sp>
            <p:nvSpPr>
              <p:cNvPr id="357" name="Google Shape;357;p36"/>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0" name="Google Shape;380;p36"/>
          <p:cNvGrpSpPr/>
          <p:nvPr/>
        </p:nvGrpSpPr>
        <p:grpSpPr>
          <a:xfrm>
            <a:off x="7280189" y="76211"/>
            <a:ext cx="1787631" cy="1977968"/>
            <a:chOff x="7280189" y="76211"/>
            <a:chExt cx="1787631" cy="1977968"/>
          </a:xfrm>
        </p:grpSpPr>
        <p:sp>
          <p:nvSpPr>
            <p:cNvPr id="381" name="Google Shape;381;p36"/>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flipH="1">
              <a:off x="8423992" y="167441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flipH="1">
              <a:off x="7280189" y="1524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flipH="1">
              <a:off x="8803390" y="14870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36"/>
            <p:cNvGrpSpPr/>
            <p:nvPr/>
          </p:nvGrpSpPr>
          <p:grpSpPr>
            <a:xfrm>
              <a:off x="7501625" y="155243"/>
              <a:ext cx="1489976" cy="1255570"/>
              <a:chOff x="616175" y="1570092"/>
              <a:chExt cx="1489976" cy="1255570"/>
            </a:xfrm>
          </p:grpSpPr>
          <p:sp>
            <p:nvSpPr>
              <p:cNvPr id="386" name="Google Shape;386;p36"/>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 name="Google Shape;336;p36">
            <a:extLst>
              <a:ext uri="{FF2B5EF4-FFF2-40B4-BE49-F238E27FC236}">
                <a16:creationId xmlns:a16="http://schemas.microsoft.com/office/drawing/2014/main" id="{41623D40-F45F-827A-A616-BC94ED5D3C2F}"/>
              </a:ext>
            </a:extLst>
          </p:cNvPr>
          <p:cNvSpPr/>
          <p:nvPr/>
        </p:nvSpPr>
        <p:spPr>
          <a:xfrm>
            <a:off x="4167000" y="4437645"/>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accent5"/>
                </a:solidFill>
                <a:latin typeface="Montserrat Black" panose="00000A00000000000000" pitchFamily="2" charset="0"/>
              </a:rPr>
              <a:t>05</a:t>
            </a:r>
            <a:endParaRPr sz="2400" dirty="0">
              <a:solidFill>
                <a:schemeClr val="accent5"/>
              </a:solidFill>
              <a:latin typeface="Montserrat Black" panose="00000A00000000000000" pitchFamily="2" charset="0"/>
            </a:endParaRPr>
          </a:p>
        </p:txBody>
      </p:sp>
      <p:sp>
        <p:nvSpPr>
          <p:cNvPr id="14" name="Google Shape;348;p36">
            <a:extLst>
              <a:ext uri="{FF2B5EF4-FFF2-40B4-BE49-F238E27FC236}">
                <a16:creationId xmlns:a16="http://schemas.microsoft.com/office/drawing/2014/main" id="{D7F3ED9C-1780-DC4D-B2EA-C05E31A2C453}"/>
              </a:ext>
            </a:extLst>
          </p:cNvPr>
          <p:cNvSpPr txBox="1">
            <a:spLocks/>
          </p:cNvSpPr>
          <p:nvPr/>
        </p:nvSpPr>
        <p:spPr>
          <a:xfrm>
            <a:off x="4977000" y="4218878"/>
            <a:ext cx="4500000" cy="7900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Black"/>
              <a:buNone/>
              <a:defRPr sz="2400" b="0" i="0" u="none" strike="noStrike" cap="none">
                <a:solidFill>
                  <a:schemeClr val="lt1"/>
                </a:solidFill>
                <a:latin typeface="Montserrat Black"/>
                <a:ea typeface="Montserrat Black"/>
                <a:cs typeface="Montserrat Black"/>
                <a:sym typeface="Montserrat Black"/>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dirty="0"/>
              <a:t>RECCOMENDATIONS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01</a:t>
            </a:r>
            <a:endParaRPr/>
          </a:p>
        </p:txBody>
      </p:sp>
      <p:sp>
        <p:nvSpPr>
          <p:cNvPr id="405" name="Google Shape;405;p37"/>
          <p:cNvSpPr txBox="1">
            <a:spLocks noGrp="1"/>
          </p:cNvSpPr>
          <p:nvPr>
            <p:ph type="title"/>
          </p:nvPr>
        </p:nvSpPr>
        <p:spPr>
          <a:xfrm>
            <a:off x="3203994" y="2040256"/>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PROJECT OVERVIEW</a:t>
            </a:r>
            <a:endParaRPr dirty="0"/>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grpSp>
        <p:nvGrpSpPr>
          <p:cNvPr id="448" name="Google Shape;448;p38"/>
          <p:cNvGrpSpPr/>
          <p:nvPr/>
        </p:nvGrpSpPr>
        <p:grpSpPr>
          <a:xfrm>
            <a:off x="5586218" y="1375799"/>
            <a:ext cx="3481584" cy="2782199"/>
            <a:chOff x="5247768" y="1375799"/>
            <a:chExt cx="3481584" cy="2782199"/>
          </a:xfrm>
        </p:grpSpPr>
        <p:sp>
          <p:nvSpPr>
            <p:cNvPr id="449" name="Google Shape;449;p38"/>
            <p:cNvSpPr/>
            <p:nvPr/>
          </p:nvSpPr>
          <p:spPr>
            <a:xfrm>
              <a:off x="5247768" y="2965358"/>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8036381" y="137579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flipH="1">
              <a:off x="8042177" y="37782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flipH="1">
              <a:off x="7820738" y="34817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flipH="1">
              <a:off x="8138987" y="32943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5621607" y="1459207"/>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5400168" y="1915183"/>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5718417" y="213548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38"/>
            <p:cNvGrpSpPr/>
            <p:nvPr/>
          </p:nvGrpSpPr>
          <p:grpSpPr>
            <a:xfrm>
              <a:off x="5628768" y="1611607"/>
              <a:ext cx="2795229" cy="1920286"/>
              <a:chOff x="5628768" y="1611607"/>
              <a:chExt cx="2795229" cy="1920286"/>
            </a:xfrm>
          </p:grpSpPr>
          <p:sp>
            <p:nvSpPr>
              <p:cNvPr id="458" name="Google Shape;458;p38"/>
              <p:cNvSpPr/>
              <p:nvPr/>
            </p:nvSpPr>
            <p:spPr>
              <a:xfrm>
                <a:off x="6208751" y="1739243"/>
                <a:ext cx="1635108" cy="1635139"/>
              </a:xfrm>
              <a:custGeom>
                <a:avLst/>
                <a:gdLst/>
                <a:ahLst/>
                <a:cxnLst/>
                <a:rect l="l" t="t" r="r" b="b"/>
                <a:pathLst>
                  <a:path w="52652" h="52653" extrusionOk="0">
                    <a:moveTo>
                      <a:pt x="26326" y="0"/>
                    </a:moveTo>
                    <a:cubicBezTo>
                      <a:pt x="19344" y="0"/>
                      <a:pt x="12649" y="2774"/>
                      <a:pt x="7711" y="7712"/>
                    </a:cubicBezTo>
                    <a:cubicBezTo>
                      <a:pt x="2774" y="12648"/>
                      <a:pt x="1" y="19344"/>
                      <a:pt x="1" y="26326"/>
                    </a:cubicBezTo>
                    <a:cubicBezTo>
                      <a:pt x="1" y="33308"/>
                      <a:pt x="2774" y="40005"/>
                      <a:pt x="7711" y="44942"/>
                    </a:cubicBezTo>
                    <a:cubicBezTo>
                      <a:pt x="12649" y="49879"/>
                      <a:pt x="19344" y="52653"/>
                      <a:pt x="26326" y="52653"/>
                    </a:cubicBezTo>
                    <a:cubicBezTo>
                      <a:pt x="33308" y="52653"/>
                      <a:pt x="40004" y="49879"/>
                      <a:pt x="44942" y="44942"/>
                    </a:cubicBezTo>
                    <a:cubicBezTo>
                      <a:pt x="49878" y="40005"/>
                      <a:pt x="52652" y="33308"/>
                      <a:pt x="52652" y="26326"/>
                    </a:cubicBezTo>
                    <a:cubicBezTo>
                      <a:pt x="52652" y="19344"/>
                      <a:pt x="49878" y="12648"/>
                      <a:pt x="44942" y="7712"/>
                    </a:cubicBezTo>
                    <a:cubicBezTo>
                      <a:pt x="40004" y="2774"/>
                      <a:pt x="33308" y="0"/>
                      <a:pt x="263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6955096" y="1739243"/>
                <a:ext cx="888887" cy="1635263"/>
              </a:xfrm>
              <a:custGeom>
                <a:avLst/>
                <a:gdLst/>
                <a:ahLst/>
                <a:cxnLst/>
                <a:rect l="l" t="t" r="r" b="b"/>
                <a:pathLst>
                  <a:path w="28623" h="52657" extrusionOk="0">
                    <a:moveTo>
                      <a:pt x="2295" y="0"/>
                    </a:moveTo>
                    <a:cubicBezTo>
                      <a:pt x="1521" y="0"/>
                      <a:pt x="757" y="35"/>
                      <a:pt x="1" y="102"/>
                    </a:cubicBezTo>
                    <a:cubicBezTo>
                      <a:pt x="13467" y="1264"/>
                      <a:pt x="24033" y="12562"/>
                      <a:pt x="24033" y="26329"/>
                    </a:cubicBezTo>
                    <a:cubicBezTo>
                      <a:pt x="24033" y="40096"/>
                      <a:pt x="13467" y="51392"/>
                      <a:pt x="1" y="52556"/>
                    </a:cubicBezTo>
                    <a:cubicBezTo>
                      <a:pt x="757" y="52620"/>
                      <a:pt x="1522" y="52657"/>
                      <a:pt x="2295" y="52657"/>
                    </a:cubicBezTo>
                    <a:cubicBezTo>
                      <a:pt x="16835" y="52657"/>
                      <a:pt x="28622" y="40869"/>
                      <a:pt x="28622" y="26330"/>
                    </a:cubicBezTo>
                    <a:cubicBezTo>
                      <a:pt x="28623" y="11787"/>
                      <a:pt x="16835" y="0"/>
                      <a:pt x="2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799448" y="2099388"/>
                <a:ext cx="453900" cy="446478"/>
              </a:xfrm>
              <a:custGeom>
                <a:avLst/>
                <a:gdLst/>
                <a:ahLst/>
                <a:cxnLst/>
                <a:rect l="l" t="t" r="r" b="b"/>
                <a:pathLst>
                  <a:path w="14616" h="14377" extrusionOk="0">
                    <a:moveTo>
                      <a:pt x="8326" y="1885"/>
                    </a:moveTo>
                    <a:cubicBezTo>
                      <a:pt x="10755" y="1885"/>
                      <a:pt x="12728" y="3861"/>
                      <a:pt x="12728" y="6287"/>
                    </a:cubicBezTo>
                    <a:lnTo>
                      <a:pt x="12728" y="8090"/>
                    </a:lnTo>
                    <a:cubicBezTo>
                      <a:pt x="12728" y="10518"/>
                      <a:pt x="10753" y="12492"/>
                      <a:pt x="8326" y="12492"/>
                    </a:cubicBezTo>
                    <a:lnTo>
                      <a:pt x="6289" y="12492"/>
                    </a:lnTo>
                    <a:cubicBezTo>
                      <a:pt x="3860" y="12492"/>
                      <a:pt x="1886" y="10518"/>
                      <a:pt x="1886" y="8090"/>
                    </a:cubicBezTo>
                    <a:lnTo>
                      <a:pt x="1886" y="6287"/>
                    </a:lnTo>
                    <a:cubicBezTo>
                      <a:pt x="1886" y="3861"/>
                      <a:pt x="3862" y="1885"/>
                      <a:pt x="6289" y="1885"/>
                    </a:cubicBezTo>
                    <a:close/>
                    <a:moveTo>
                      <a:pt x="6289" y="1"/>
                    </a:moveTo>
                    <a:cubicBezTo>
                      <a:pt x="2823" y="1"/>
                      <a:pt x="1" y="2821"/>
                      <a:pt x="1" y="6287"/>
                    </a:cubicBezTo>
                    <a:lnTo>
                      <a:pt x="1" y="8090"/>
                    </a:lnTo>
                    <a:cubicBezTo>
                      <a:pt x="1" y="11557"/>
                      <a:pt x="2823" y="14376"/>
                      <a:pt x="6289" y="14376"/>
                    </a:cubicBezTo>
                    <a:lnTo>
                      <a:pt x="8326" y="14376"/>
                    </a:lnTo>
                    <a:cubicBezTo>
                      <a:pt x="11794" y="14376"/>
                      <a:pt x="14613" y="11554"/>
                      <a:pt x="14616" y="8090"/>
                    </a:cubicBezTo>
                    <a:lnTo>
                      <a:pt x="14616" y="6287"/>
                    </a:lnTo>
                    <a:cubicBezTo>
                      <a:pt x="14616" y="2821"/>
                      <a:pt x="11794" y="1"/>
                      <a:pt x="8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6696967" y="2355561"/>
                <a:ext cx="658770" cy="658708"/>
              </a:xfrm>
              <a:custGeom>
                <a:avLst/>
                <a:gdLst/>
                <a:ahLst/>
                <a:cxnLst/>
                <a:rect l="l" t="t" r="r" b="b"/>
                <a:pathLst>
                  <a:path w="21213" h="21211" extrusionOk="0">
                    <a:moveTo>
                      <a:pt x="6169" y="0"/>
                    </a:moveTo>
                    <a:cubicBezTo>
                      <a:pt x="2775" y="0"/>
                      <a:pt x="1" y="2776"/>
                      <a:pt x="1" y="6167"/>
                    </a:cubicBezTo>
                    <a:lnTo>
                      <a:pt x="1" y="15044"/>
                    </a:lnTo>
                    <a:cubicBezTo>
                      <a:pt x="1" y="18438"/>
                      <a:pt x="2777" y="21211"/>
                      <a:pt x="6169" y="21211"/>
                    </a:cubicBezTo>
                    <a:lnTo>
                      <a:pt x="15046" y="21211"/>
                    </a:lnTo>
                    <a:cubicBezTo>
                      <a:pt x="18437" y="21211"/>
                      <a:pt x="21213" y="18438"/>
                      <a:pt x="21213" y="15044"/>
                    </a:cubicBezTo>
                    <a:lnTo>
                      <a:pt x="21213" y="6167"/>
                    </a:lnTo>
                    <a:cubicBezTo>
                      <a:pt x="21213" y="2776"/>
                      <a:pt x="18438" y="0"/>
                      <a:pt x="15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6738487" y="2396988"/>
                <a:ext cx="617249" cy="617280"/>
              </a:xfrm>
              <a:custGeom>
                <a:avLst/>
                <a:gdLst/>
                <a:ahLst/>
                <a:cxnLst/>
                <a:rect l="l" t="t" r="r" b="b"/>
                <a:pathLst>
                  <a:path w="19876" h="19877" extrusionOk="0">
                    <a:moveTo>
                      <a:pt x="17524" y="0"/>
                    </a:moveTo>
                    <a:cubicBezTo>
                      <a:pt x="18357" y="1053"/>
                      <a:pt x="18858" y="2377"/>
                      <a:pt x="18858" y="3815"/>
                    </a:cubicBezTo>
                    <a:lnTo>
                      <a:pt x="18858" y="12692"/>
                    </a:lnTo>
                    <a:cubicBezTo>
                      <a:pt x="18858" y="16086"/>
                      <a:pt x="16083" y="18860"/>
                      <a:pt x="12691" y="18860"/>
                    </a:cubicBezTo>
                    <a:lnTo>
                      <a:pt x="3813" y="18860"/>
                    </a:lnTo>
                    <a:cubicBezTo>
                      <a:pt x="2375" y="18860"/>
                      <a:pt x="1052" y="18357"/>
                      <a:pt x="0" y="17525"/>
                    </a:cubicBezTo>
                    <a:lnTo>
                      <a:pt x="0" y="17525"/>
                    </a:lnTo>
                    <a:cubicBezTo>
                      <a:pt x="1132" y="18955"/>
                      <a:pt x="2876" y="19877"/>
                      <a:pt x="4832" y="19877"/>
                    </a:cubicBezTo>
                    <a:lnTo>
                      <a:pt x="13709" y="19877"/>
                    </a:lnTo>
                    <a:cubicBezTo>
                      <a:pt x="17101" y="19877"/>
                      <a:pt x="19876" y="17104"/>
                      <a:pt x="19876" y="13710"/>
                    </a:cubicBezTo>
                    <a:lnTo>
                      <a:pt x="19876" y="4833"/>
                    </a:lnTo>
                    <a:cubicBezTo>
                      <a:pt x="19876" y="2879"/>
                      <a:pt x="18952" y="1133"/>
                      <a:pt x="17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6927457" y="2510556"/>
                <a:ext cx="197789" cy="389554"/>
              </a:xfrm>
              <a:custGeom>
                <a:avLst/>
                <a:gdLst/>
                <a:ahLst/>
                <a:cxnLst/>
                <a:rect l="l" t="t" r="r" b="b"/>
                <a:pathLst>
                  <a:path w="6369" h="12544" extrusionOk="0">
                    <a:moveTo>
                      <a:pt x="3185" y="1"/>
                    </a:moveTo>
                    <a:cubicBezTo>
                      <a:pt x="1428" y="1"/>
                      <a:pt x="1" y="1425"/>
                      <a:pt x="1" y="3185"/>
                    </a:cubicBezTo>
                    <a:cubicBezTo>
                      <a:pt x="1" y="4445"/>
                      <a:pt x="741" y="5525"/>
                      <a:pt x="1803" y="6041"/>
                    </a:cubicBezTo>
                    <a:lnTo>
                      <a:pt x="221" y="12003"/>
                    </a:lnTo>
                    <a:cubicBezTo>
                      <a:pt x="160" y="12300"/>
                      <a:pt x="359" y="12543"/>
                      <a:pt x="663" y="12543"/>
                    </a:cubicBezTo>
                    <a:lnTo>
                      <a:pt x="5704" y="12543"/>
                    </a:lnTo>
                    <a:cubicBezTo>
                      <a:pt x="6007" y="12543"/>
                      <a:pt x="6208" y="12300"/>
                      <a:pt x="6147" y="12003"/>
                    </a:cubicBezTo>
                    <a:lnTo>
                      <a:pt x="4565" y="6038"/>
                    </a:lnTo>
                    <a:cubicBezTo>
                      <a:pt x="5627" y="5523"/>
                      <a:pt x="6369" y="4445"/>
                      <a:pt x="6369" y="3185"/>
                    </a:cubicBezTo>
                    <a:cubicBezTo>
                      <a:pt x="6369" y="1425"/>
                      <a:pt x="4944" y="1"/>
                      <a:pt x="3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5628768" y="2451396"/>
                <a:ext cx="868670" cy="1080497"/>
              </a:xfrm>
              <a:custGeom>
                <a:avLst/>
                <a:gdLst/>
                <a:ahLst/>
                <a:cxnLst/>
                <a:rect l="l" t="t" r="r" b="b"/>
                <a:pathLst>
                  <a:path w="27972" h="34793" extrusionOk="0">
                    <a:moveTo>
                      <a:pt x="0" y="1"/>
                    </a:moveTo>
                    <a:lnTo>
                      <a:pt x="0" y="34792"/>
                    </a:lnTo>
                    <a:lnTo>
                      <a:pt x="27972" y="34792"/>
                    </a:lnTo>
                    <a:lnTo>
                      <a:pt x="279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5628768" y="2451396"/>
                <a:ext cx="868670" cy="157200"/>
              </a:xfrm>
              <a:custGeom>
                <a:avLst/>
                <a:gdLst/>
                <a:ahLst/>
                <a:cxnLst/>
                <a:rect l="l" t="t" r="r" b="b"/>
                <a:pathLst>
                  <a:path w="27972" h="5062" extrusionOk="0">
                    <a:moveTo>
                      <a:pt x="0" y="1"/>
                    </a:moveTo>
                    <a:lnTo>
                      <a:pt x="0" y="5061"/>
                    </a:lnTo>
                    <a:lnTo>
                      <a:pt x="27972" y="5061"/>
                    </a:lnTo>
                    <a:lnTo>
                      <a:pt x="279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5685412" y="2505463"/>
                <a:ext cx="45402" cy="45340"/>
              </a:xfrm>
              <a:custGeom>
                <a:avLst/>
                <a:gdLst/>
                <a:ahLst/>
                <a:cxnLst/>
                <a:rect l="l" t="t" r="r" b="b"/>
                <a:pathLst>
                  <a:path w="1462" h="1460" extrusionOk="0">
                    <a:moveTo>
                      <a:pt x="732" y="0"/>
                    </a:moveTo>
                    <a:cubicBezTo>
                      <a:pt x="327" y="0"/>
                      <a:pt x="1" y="326"/>
                      <a:pt x="1" y="729"/>
                    </a:cubicBezTo>
                    <a:cubicBezTo>
                      <a:pt x="1" y="1132"/>
                      <a:pt x="327" y="1460"/>
                      <a:pt x="732" y="1460"/>
                    </a:cubicBezTo>
                    <a:cubicBezTo>
                      <a:pt x="1133" y="1460"/>
                      <a:pt x="1462" y="1132"/>
                      <a:pt x="1462" y="729"/>
                    </a:cubicBezTo>
                    <a:cubicBezTo>
                      <a:pt x="1462"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5770752" y="2505463"/>
                <a:ext cx="45433" cy="45340"/>
              </a:xfrm>
              <a:custGeom>
                <a:avLst/>
                <a:gdLst/>
                <a:ahLst/>
                <a:cxnLst/>
                <a:rect l="l" t="t" r="r" b="b"/>
                <a:pathLst>
                  <a:path w="1463" h="1460" extrusionOk="0">
                    <a:moveTo>
                      <a:pt x="732" y="0"/>
                    </a:moveTo>
                    <a:cubicBezTo>
                      <a:pt x="328" y="0"/>
                      <a:pt x="0" y="326"/>
                      <a:pt x="0" y="729"/>
                    </a:cubicBezTo>
                    <a:cubicBezTo>
                      <a:pt x="0" y="1132"/>
                      <a:pt x="327" y="1460"/>
                      <a:pt x="732" y="1460"/>
                    </a:cubicBezTo>
                    <a:cubicBezTo>
                      <a:pt x="1133" y="1460"/>
                      <a:pt x="1463" y="1132"/>
                      <a:pt x="1463" y="729"/>
                    </a:cubicBezTo>
                    <a:cubicBezTo>
                      <a:pt x="1463"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5856215" y="2505463"/>
                <a:ext cx="45340" cy="45340"/>
              </a:xfrm>
              <a:custGeom>
                <a:avLst/>
                <a:gdLst/>
                <a:ahLst/>
                <a:cxnLst/>
                <a:rect l="l" t="t" r="r" b="b"/>
                <a:pathLst>
                  <a:path w="1460" h="1460" extrusionOk="0">
                    <a:moveTo>
                      <a:pt x="729" y="0"/>
                    </a:moveTo>
                    <a:cubicBezTo>
                      <a:pt x="326" y="0"/>
                      <a:pt x="0" y="326"/>
                      <a:pt x="0" y="729"/>
                    </a:cubicBezTo>
                    <a:cubicBezTo>
                      <a:pt x="0" y="1132"/>
                      <a:pt x="324" y="1460"/>
                      <a:pt x="729" y="1460"/>
                    </a:cubicBezTo>
                    <a:cubicBezTo>
                      <a:pt x="1132" y="1460"/>
                      <a:pt x="1460" y="1132"/>
                      <a:pt x="1460" y="729"/>
                    </a:cubicBezTo>
                    <a:cubicBezTo>
                      <a:pt x="1460" y="326"/>
                      <a:pt x="1133"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555296" y="1668841"/>
                <a:ext cx="868702" cy="1080528"/>
              </a:xfrm>
              <a:custGeom>
                <a:avLst/>
                <a:gdLst/>
                <a:ahLst/>
                <a:cxnLst/>
                <a:rect l="l" t="t" r="r" b="b"/>
                <a:pathLst>
                  <a:path w="27973" h="34794" extrusionOk="0">
                    <a:moveTo>
                      <a:pt x="1" y="0"/>
                    </a:moveTo>
                    <a:lnTo>
                      <a:pt x="1" y="34793"/>
                    </a:lnTo>
                    <a:lnTo>
                      <a:pt x="27972" y="34793"/>
                    </a:lnTo>
                    <a:lnTo>
                      <a:pt x="27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555296" y="1668841"/>
                <a:ext cx="868702" cy="157231"/>
              </a:xfrm>
              <a:custGeom>
                <a:avLst/>
                <a:gdLst/>
                <a:ahLst/>
                <a:cxnLst/>
                <a:rect l="l" t="t" r="r" b="b"/>
                <a:pathLst>
                  <a:path w="27973" h="5063" extrusionOk="0">
                    <a:moveTo>
                      <a:pt x="1" y="0"/>
                    </a:moveTo>
                    <a:lnTo>
                      <a:pt x="1" y="5062"/>
                    </a:lnTo>
                    <a:lnTo>
                      <a:pt x="27972" y="5062"/>
                    </a:lnTo>
                    <a:lnTo>
                      <a:pt x="27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611909" y="1722877"/>
                <a:ext cx="45371" cy="45371"/>
              </a:xfrm>
              <a:custGeom>
                <a:avLst/>
                <a:gdLst/>
                <a:ahLst/>
                <a:cxnLst/>
                <a:rect l="l" t="t" r="r" b="b"/>
                <a:pathLst>
                  <a:path w="1461" h="1461" extrusionOk="0">
                    <a:moveTo>
                      <a:pt x="731" y="1"/>
                    </a:moveTo>
                    <a:cubicBezTo>
                      <a:pt x="326" y="1"/>
                      <a:pt x="1" y="326"/>
                      <a:pt x="1" y="730"/>
                    </a:cubicBezTo>
                    <a:cubicBezTo>
                      <a:pt x="1" y="1134"/>
                      <a:pt x="325" y="1460"/>
                      <a:pt x="731" y="1460"/>
                    </a:cubicBezTo>
                    <a:cubicBezTo>
                      <a:pt x="1134" y="1460"/>
                      <a:pt x="1460" y="1134"/>
                      <a:pt x="1460" y="730"/>
                    </a:cubicBezTo>
                    <a:cubicBezTo>
                      <a:pt x="1460" y="326"/>
                      <a:pt x="1134" y="1"/>
                      <a:pt x="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697280" y="1722877"/>
                <a:ext cx="45465" cy="45371"/>
              </a:xfrm>
              <a:custGeom>
                <a:avLst/>
                <a:gdLst/>
                <a:ahLst/>
                <a:cxnLst/>
                <a:rect l="l" t="t" r="r" b="b"/>
                <a:pathLst>
                  <a:path w="1464" h="1461" extrusionOk="0">
                    <a:moveTo>
                      <a:pt x="733" y="1"/>
                    </a:moveTo>
                    <a:cubicBezTo>
                      <a:pt x="329" y="1"/>
                      <a:pt x="1" y="326"/>
                      <a:pt x="1" y="730"/>
                    </a:cubicBezTo>
                    <a:cubicBezTo>
                      <a:pt x="1" y="1134"/>
                      <a:pt x="328" y="1460"/>
                      <a:pt x="733" y="1460"/>
                    </a:cubicBezTo>
                    <a:cubicBezTo>
                      <a:pt x="1134" y="1460"/>
                      <a:pt x="1463" y="1134"/>
                      <a:pt x="1463" y="730"/>
                    </a:cubicBezTo>
                    <a:cubicBezTo>
                      <a:pt x="1463" y="326"/>
                      <a:pt x="1134"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7782743" y="1722877"/>
                <a:ext cx="45371" cy="45371"/>
              </a:xfrm>
              <a:custGeom>
                <a:avLst/>
                <a:gdLst/>
                <a:ahLst/>
                <a:cxnLst/>
                <a:rect l="l" t="t" r="r" b="b"/>
                <a:pathLst>
                  <a:path w="1461" h="1461" extrusionOk="0">
                    <a:moveTo>
                      <a:pt x="730" y="1"/>
                    </a:moveTo>
                    <a:cubicBezTo>
                      <a:pt x="326" y="1"/>
                      <a:pt x="1" y="326"/>
                      <a:pt x="1" y="730"/>
                    </a:cubicBezTo>
                    <a:cubicBezTo>
                      <a:pt x="1" y="1134"/>
                      <a:pt x="325" y="1460"/>
                      <a:pt x="730" y="1460"/>
                    </a:cubicBezTo>
                    <a:cubicBezTo>
                      <a:pt x="1133" y="1460"/>
                      <a:pt x="1460" y="1134"/>
                      <a:pt x="1460" y="730"/>
                    </a:cubicBezTo>
                    <a:cubicBezTo>
                      <a:pt x="1460" y="326"/>
                      <a:pt x="1133"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7805755" y="1928151"/>
                <a:ext cx="367815" cy="367878"/>
              </a:xfrm>
              <a:custGeom>
                <a:avLst/>
                <a:gdLst/>
                <a:ahLst/>
                <a:cxnLst/>
                <a:rect l="l" t="t" r="r" b="b"/>
                <a:pathLst>
                  <a:path w="11844" h="11846" extrusionOk="0">
                    <a:moveTo>
                      <a:pt x="5923" y="0"/>
                    </a:moveTo>
                    <a:cubicBezTo>
                      <a:pt x="2651" y="0"/>
                      <a:pt x="1" y="2652"/>
                      <a:pt x="1" y="5922"/>
                    </a:cubicBezTo>
                    <a:cubicBezTo>
                      <a:pt x="1" y="9194"/>
                      <a:pt x="2651" y="11846"/>
                      <a:pt x="5923" y="11846"/>
                    </a:cubicBezTo>
                    <a:cubicBezTo>
                      <a:pt x="9192" y="11846"/>
                      <a:pt x="11844" y="9194"/>
                      <a:pt x="11844" y="5922"/>
                    </a:cubicBezTo>
                    <a:cubicBezTo>
                      <a:pt x="11844" y="2652"/>
                      <a:pt x="9192" y="0"/>
                      <a:pt x="5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7935378" y="2013272"/>
                <a:ext cx="108475" cy="145679"/>
              </a:xfrm>
              <a:custGeom>
                <a:avLst/>
                <a:gdLst/>
                <a:ahLst/>
                <a:cxnLst/>
                <a:rect l="l" t="t" r="r" b="b"/>
                <a:pathLst>
                  <a:path w="3493" h="4691" extrusionOk="0">
                    <a:moveTo>
                      <a:pt x="1748" y="0"/>
                    </a:moveTo>
                    <a:cubicBezTo>
                      <a:pt x="784" y="0"/>
                      <a:pt x="0" y="1051"/>
                      <a:pt x="0" y="2347"/>
                    </a:cubicBezTo>
                    <a:cubicBezTo>
                      <a:pt x="2" y="3640"/>
                      <a:pt x="784" y="4691"/>
                      <a:pt x="1748" y="4691"/>
                    </a:cubicBezTo>
                    <a:cubicBezTo>
                      <a:pt x="2710" y="4691"/>
                      <a:pt x="3492" y="3640"/>
                      <a:pt x="3492" y="2347"/>
                    </a:cubicBezTo>
                    <a:cubicBezTo>
                      <a:pt x="3492" y="1051"/>
                      <a:pt x="2710" y="0"/>
                      <a:pt x="1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7777153" y="2332518"/>
                <a:ext cx="424926" cy="38695"/>
              </a:xfrm>
              <a:custGeom>
                <a:avLst/>
                <a:gdLst/>
                <a:ahLst/>
                <a:cxnLst/>
                <a:rect l="l" t="t" r="r" b="b"/>
                <a:pathLst>
                  <a:path w="13683" h="1246" extrusionOk="0">
                    <a:moveTo>
                      <a:pt x="1" y="1"/>
                    </a:moveTo>
                    <a:lnTo>
                      <a:pt x="1" y="1246"/>
                    </a:lnTo>
                    <a:lnTo>
                      <a:pt x="13683" y="1246"/>
                    </a:lnTo>
                    <a:lnTo>
                      <a:pt x="136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711223" y="2407236"/>
                <a:ext cx="556785" cy="119562"/>
              </a:xfrm>
              <a:custGeom>
                <a:avLst/>
                <a:gdLst/>
                <a:ahLst/>
                <a:cxnLst/>
                <a:rect l="l" t="t" r="r" b="b"/>
                <a:pathLst>
                  <a:path w="17929" h="3850" extrusionOk="0">
                    <a:moveTo>
                      <a:pt x="2588" y="1"/>
                    </a:moveTo>
                    <a:cubicBezTo>
                      <a:pt x="1164" y="1"/>
                      <a:pt x="0" y="868"/>
                      <a:pt x="0" y="1925"/>
                    </a:cubicBezTo>
                    <a:cubicBezTo>
                      <a:pt x="0" y="2984"/>
                      <a:pt x="1164" y="3849"/>
                      <a:pt x="2588" y="3849"/>
                    </a:cubicBezTo>
                    <a:lnTo>
                      <a:pt x="15340" y="3849"/>
                    </a:lnTo>
                    <a:cubicBezTo>
                      <a:pt x="16765" y="3849"/>
                      <a:pt x="17928" y="2984"/>
                      <a:pt x="17928" y="1925"/>
                    </a:cubicBezTo>
                    <a:cubicBezTo>
                      <a:pt x="17928" y="868"/>
                      <a:pt x="16765" y="1"/>
                      <a:pt x="15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838021" y="2457266"/>
                <a:ext cx="19565" cy="19534"/>
              </a:xfrm>
              <a:custGeom>
                <a:avLst/>
                <a:gdLst/>
                <a:ahLst/>
                <a:cxnLst/>
                <a:rect l="l" t="t" r="r" b="b"/>
                <a:pathLst>
                  <a:path w="630" h="629" extrusionOk="0">
                    <a:moveTo>
                      <a:pt x="315" y="1"/>
                    </a:moveTo>
                    <a:cubicBezTo>
                      <a:pt x="142" y="1"/>
                      <a:pt x="0" y="141"/>
                      <a:pt x="0" y="314"/>
                    </a:cubicBezTo>
                    <a:cubicBezTo>
                      <a:pt x="0" y="488"/>
                      <a:pt x="143" y="629"/>
                      <a:pt x="315" y="629"/>
                    </a:cubicBezTo>
                    <a:cubicBezTo>
                      <a:pt x="489" y="629"/>
                      <a:pt x="629" y="488"/>
                      <a:pt x="629" y="314"/>
                    </a:cubicBezTo>
                    <a:cubicBezTo>
                      <a:pt x="629" y="141"/>
                      <a:pt x="488"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7894758" y="2457266"/>
                <a:ext cx="19503" cy="19534"/>
              </a:xfrm>
              <a:custGeom>
                <a:avLst/>
                <a:gdLst/>
                <a:ahLst/>
                <a:cxnLst/>
                <a:rect l="l" t="t" r="r" b="b"/>
                <a:pathLst>
                  <a:path w="628" h="629" extrusionOk="0">
                    <a:moveTo>
                      <a:pt x="315" y="1"/>
                    </a:moveTo>
                    <a:cubicBezTo>
                      <a:pt x="138" y="1"/>
                      <a:pt x="0" y="141"/>
                      <a:pt x="0" y="314"/>
                    </a:cubicBezTo>
                    <a:cubicBezTo>
                      <a:pt x="0" y="488"/>
                      <a:pt x="139" y="629"/>
                      <a:pt x="315" y="629"/>
                    </a:cubicBezTo>
                    <a:cubicBezTo>
                      <a:pt x="487" y="629"/>
                      <a:pt x="628" y="488"/>
                      <a:pt x="628" y="314"/>
                    </a:cubicBezTo>
                    <a:cubicBezTo>
                      <a:pt x="628" y="141"/>
                      <a:pt x="487"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7951527" y="2457266"/>
                <a:ext cx="19534" cy="19534"/>
              </a:xfrm>
              <a:custGeom>
                <a:avLst/>
                <a:gdLst/>
                <a:ahLst/>
                <a:cxnLst/>
                <a:rect l="l" t="t" r="r" b="b"/>
                <a:pathLst>
                  <a:path w="629" h="629" extrusionOk="0">
                    <a:moveTo>
                      <a:pt x="314" y="1"/>
                    </a:moveTo>
                    <a:cubicBezTo>
                      <a:pt x="141" y="1"/>
                      <a:pt x="0" y="141"/>
                      <a:pt x="0" y="314"/>
                    </a:cubicBezTo>
                    <a:cubicBezTo>
                      <a:pt x="0" y="488"/>
                      <a:pt x="141" y="629"/>
                      <a:pt x="314" y="629"/>
                    </a:cubicBezTo>
                    <a:cubicBezTo>
                      <a:pt x="488" y="629"/>
                      <a:pt x="628" y="488"/>
                      <a:pt x="628" y="314"/>
                    </a:cubicBezTo>
                    <a:cubicBezTo>
                      <a:pt x="628" y="141"/>
                      <a:pt x="488"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8008202" y="2457266"/>
                <a:ext cx="19534" cy="19534"/>
              </a:xfrm>
              <a:custGeom>
                <a:avLst/>
                <a:gdLst/>
                <a:ahLst/>
                <a:cxnLst/>
                <a:rect l="l" t="t" r="r" b="b"/>
                <a:pathLst>
                  <a:path w="629" h="629" extrusionOk="0">
                    <a:moveTo>
                      <a:pt x="315" y="1"/>
                    </a:moveTo>
                    <a:cubicBezTo>
                      <a:pt x="141" y="1"/>
                      <a:pt x="1" y="141"/>
                      <a:pt x="1" y="314"/>
                    </a:cubicBezTo>
                    <a:cubicBezTo>
                      <a:pt x="1" y="488"/>
                      <a:pt x="141" y="629"/>
                      <a:pt x="315" y="629"/>
                    </a:cubicBezTo>
                    <a:cubicBezTo>
                      <a:pt x="490" y="629"/>
                      <a:pt x="629" y="488"/>
                      <a:pt x="629" y="314"/>
                    </a:cubicBezTo>
                    <a:cubicBezTo>
                      <a:pt x="629" y="141"/>
                      <a:pt x="490"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8064971" y="2457266"/>
                <a:ext cx="19534" cy="19534"/>
              </a:xfrm>
              <a:custGeom>
                <a:avLst/>
                <a:gdLst/>
                <a:ahLst/>
                <a:cxnLst/>
                <a:rect l="l" t="t" r="r" b="b"/>
                <a:pathLst>
                  <a:path w="629" h="629" extrusionOk="0">
                    <a:moveTo>
                      <a:pt x="316" y="1"/>
                    </a:moveTo>
                    <a:cubicBezTo>
                      <a:pt x="141" y="1"/>
                      <a:pt x="1" y="141"/>
                      <a:pt x="1" y="314"/>
                    </a:cubicBezTo>
                    <a:cubicBezTo>
                      <a:pt x="1" y="488"/>
                      <a:pt x="141" y="629"/>
                      <a:pt x="316" y="629"/>
                    </a:cubicBezTo>
                    <a:cubicBezTo>
                      <a:pt x="491" y="629"/>
                      <a:pt x="629" y="488"/>
                      <a:pt x="629" y="314"/>
                    </a:cubicBezTo>
                    <a:cubicBezTo>
                      <a:pt x="629" y="141"/>
                      <a:pt x="488"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8121770" y="2457266"/>
                <a:ext cx="19534" cy="19534"/>
              </a:xfrm>
              <a:custGeom>
                <a:avLst/>
                <a:gdLst/>
                <a:ahLst/>
                <a:cxnLst/>
                <a:rect l="l" t="t" r="r" b="b"/>
                <a:pathLst>
                  <a:path w="629" h="629" extrusionOk="0">
                    <a:moveTo>
                      <a:pt x="313" y="1"/>
                    </a:moveTo>
                    <a:cubicBezTo>
                      <a:pt x="141" y="1"/>
                      <a:pt x="0" y="141"/>
                      <a:pt x="0" y="314"/>
                    </a:cubicBezTo>
                    <a:cubicBezTo>
                      <a:pt x="0" y="488"/>
                      <a:pt x="141" y="629"/>
                      <a:pt x="313" y="629"/>
                    </a:cubicBezTo>
                    <a:cubicBezTo>
                      <a:pt x="488" y="629"/>
                      <a:pt x="628" y="488"/>
                      <a:pt x="628" y="314"/>
                    </a:cubicBezTo>
                    <a:cubicBezTo>
                      <a:pt x="628" y="141"/>
                      <a:pt x="488" y="1"/>
                      <a:pt x="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7758054" y="2569281"/>
                <a:ext cx="211360" cy="62172"/>
              </a:xfrm>
              <a:custGeom>
                <a:avLst/>
                <a:gdLst/>
                <a:ahLst/>
                <a:cxnLst/>
                <a:rect l="l" t="t" r="r" b="b"/>
                <a:pathLst>
                  <a:path w="6806" h="2002" extrusionOk="0">
                    <a:moveTo>
                      <a:pt x="0" y="0"/>
                    </a:moveTo>
                    <a:lnTo>
                      <a:pt x="0" y="2001"/>
                    </a:lnTo>
                    <a:lnTo>
                      <a:pt x="6805" y="2001"/>
                    </a:lnTo>
                    <a:lnTo>
                      <a:pt x="68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7795320" y="2591889"/>
                <a:ext cx="136642" cy="16987"/>
              </a:xfrm>
              <a:custGeom>
                <a:avLst/>
                <a:gdLst/>
                <a:ahLst/>
                <a:cxnLst/>
                <a:rect l="l" t="t" r="r" b="b"/>
                <a:pathLst>
                  <a:path w="4400" h="547" extrusionOk="0">
                    <a:moveTo>
                      <a:pt x="1" y="0"/>
                    </a:moveTo>
                    <a:lnTo>
                      <a:pt x="1" y="547"/>
                    </a:lnTo>
                    <a:lnTo>
                      <a:pt x="4400" y="547"/>
                    </a:lnTo>
                    <a:lnTo>
                      <a:pt x="44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8009879" y="2569281"/>
                <a:ext cx="211360" cy="62172"/>
              </a:xfrm>
              <a:custGeom>
                <a:avLst/>
                <a:gdLst/>
                <a:ahLst/>
                <a:cxnLst/>
                <a:rect l="l" t="t" r="r" b="b"/>
                <a:pathLst>
                  <a:path w="6806" h="2002" extrusionOk="0">
                    <a:moveTo>
                      <a:pt x="1" y="0"/>
                    </a:moveTo>
                    <a:lnTo>
                      <a:pt x="1" y="2001"/>
                    </a:lnTo>
                    <a:lnTo>
                      <a:pt x="6806" y="2001"/>
                    </a:lnTo>
                    <a:lnTo>
                      <a:pt x="6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8047207" y="2591889"/>
                <a:ext cx="136673" cy="16987"/>
              </a:xfrm>
              <a:custGeom>
                <a:avLst/>
                <a:gdLst/>
                <a:ahLst/>
                <a:cxnLst/>
                <a:rect l="l" t="t" r="r" b="b"/>
                <a:pathLst>
                  <a:path w="4401" h="547" extrusionOk="0">
                    <a:moveTo>
                      <a:pt x="0" y="0"/>
                    </a:moveTo>
                    <a:lnTo>
                      <a:pt x="0" y="547"/>
                    </a:lnTo>
                    <a:lnTo>
                      <a:pt x="4401" y="547"/>
                    </a:lnTo>
                    <a:lnTo>
                      <a:pt x="4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879231" y="2169821"/>
                <a:ext cx="220708" cy="126208"/>
              </a:xfrm>
              <a:custGeom>
                <a:avLst/>
                <a:gdLst/>
                <a:ahLst/>
                <a:cxnLst/>
                <a:rect l="l" t="t" r="r" b="b"/>
                <a:pathLst>
                  <a:path w="7107" h="4064" extrusionOk="0">
                    <a:moveTo>
                      <a:pt x="3556" y="1"/>
                    </a:moveTo>
                    <a:cubicBezTo>
                      <a:pt x="1807" y="1"/>
                      <a:pt x="349" y="1235"/>
                      <a:pt x="0" y="2878"/>
                    </a:cubicBezTo>
                    <a:cubicBezTo>
                      <a:pt x="990" y="3622"/>
                      <a:pt x="2220" y="4064"/>
                      <a:pt x="3553" y="4064"/>
                    </a:cubicBezTo>
                    <a:cubicBezTo>
                      <a:pt x="4887" y="4064"/>
                      <a:pt x="6117" y="3622"/>
                      <a:pt x="7107" y="2878"/>
                    </a:cubicBezTo>
                    <a:cubicBezTo>
                      <a:pt x="6762" y="1235"/>
                      <a:pt x="5304" y="1"/>
                      <a:pt x="3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7363261" y="3014082"/>
                <a:ext cx="655509" cy="357195"/>
              </a:xfrm>
              <a:custGeom>
                <a:avLst/>
                <a:gdLst/>
                <a:ahLst/>
                <a:cxnLst/>
                <a:rect l="l" t="t" r="r" b="b"/>
                <a:pathLst>
                  <a:path w="21108" h="11502" extrusionOk="0">
                    <a:moveTo>
                      <a:pt x="2428" y="1"/>
                    </a:moveTo>
                    <a:cubicBezTo>
                      <a:pt x="1093" y="1"/>
                      <a:pt x="0" y="1092"/>
                      <a:pt x="0" y="2427"/>
                    </a:cubicBezTo>
                    <a:lnTo>
                      <a:pt x="0" y="9076"/>
                    </a:lnTo>
                    <a:cubicBezTo>
                      <a:pt x="0" y="10411"/>
                      <a:pt x="1093" y="11502"/>
                      <a:pt x="2428" y="11502"/>
                    </a:cubicBezTo>
                    <a:lnTo>
                      <a:pt x="18679" y="11502"/>
                    </a:lnTo>
                    <a:cubicBezTo>
                      <a:pt x="20015" y="11502"/>
                      <a:pt x="21107" y="10411"/>
                      <a:pt x="21107" y="9076"/>
                    </a:cubicBezTo>
                    <a:lnTo>
                      <a:pt x="21107" y="2427"/>
                    </a:lnTo>
                    <a:cubicBezTo>
                      <a:pt x="21107" y="1092"/>
                      <a:pt x="20015" y="1"/>
                      <a:pt x="18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363261" y="3207648"/>
                <a:ext cx="655509" cy="78507"/>
              </a:xfrm>
              <a:custGeom>
                <a:avLst/>
                <a:gdLst/>
                <a:ahLst/>
                <a:cxnLst/>
                <a:rect l="l" t="t" r="r" b="b"/>
                <a:pathLst>
                  <a:path w="21108" h="2528" extrusionOk="0">
                    <a:moveTo>
                      <a:pt x="0" y="0"/>
                    </a:moveTo>
                    <a:lnTo>
                      <a:pt x="0" y="2528"/>
                    </a:lnTo>
                    <a:lnTo>
                      <a:pt x="21107" y="2528"/>
                    </a:lnTo>
                    <a:lnTo>
                      <a:pt x="21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7788311" y="3073490"/>
                <a:ext cx="163722" cy="72576"/>
              </a:xfrm>
              <a:custGeom>
                <a:avLst/>
                <a:gdLst/>
                <a:ahLst/>
                <a:cxnLst/>
                <a:rect l="l" t="t" r="r" b="b"/>
                <a:pathLst>
                  <a:path w="5272" h="2337" extrusionOk="0">
                    <a:moveTo>
                      <a:pt x="1168" y="1"/>
                    </a:moveTo>
                    <a:cubicBezTo>
                      <a:pt x="523" y="1"/>
                      <a:pt x="1" y="525"/>
                      <a:pt x="1" y="1169"/>
                    </a:cubicBezTo>
                    <a:cubicBezTo>
                      <a:pt x="1" y="1814"/>
                      <a:pt x="523" y="2337"/>
                      <a:pt x="1168" y="2337"/>
                    </a:cubicBezTo>
                    <a:lnTo>
                      <a:pt x="4104" y="2337"/>
                    </a:lnTo>
                    <a:cubicBezTo>
                      <a:pt x="4748" y="2337"/>
                      <a:pt x="5272" y="1814"/>
                      <a:pt x="5272" y="1169"/>
                    </a:cubicBezTo>
                    <a:cubicBezTo>
                      <a:pt x="5272" y="522"/>
                      <a:pt x="4748" y="1"/>
                      <a:pt x="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7850203" y="3073490"/>
                <a:ext cx="101829" cy="72576"/>
              </a:xfrm>
              <a:custGeom>
                <a:avLst/>
                <a:gdLst/>
                <a:ahLst/>
                <a:cxnLst/>
                <a:rect l="l" t="t" r="r" b="b"/>
                <a:pathLst>
                  <a:path w="3279" h="2337" extrusionOk="0">
                    <a:moveTo>
                      <a:pt x="1118" y="1"/>
                    </a:moveTo>
                    <a:lnTo>
                      <a:pt x="0" y="2337"/>
                    </a:lnTo>
                    <a:lnTo>
                      <a:pt x="2108" y="2337"/>
                    </a:lnTo>
                    <a:cubicBezTo>
                      <a:pt x="2754" y="2337"/>
                      <a:pt x="3276" y="1814"/>
                      <a:pt x="3276" y="1169"/>
                    </a:cubicBezTo>
                    <a:cubicBezTo>
                      <a:pt x="3279" y="522"/>
                      <a:pt x="2755" y="1"/>
                      <a:pt x="2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7444687" y="3095632"/>
                <a:ext cx="208255" cy="14130"/>
              </a:xfrm>
              <a:custGeom>
                <a:avLst/>
                <a:gdLst/>
                <a:ahLst/>
                <a:cxnLst/>
                <a:rect l="l" t="t" r="r" b="b"/>
                <a:pathLst>
                  <a:path w="6706" h="455" extrusionOk="0">
                    <a:moveTo>
                      <a:pt x="0" y="1"/>
                    </a:moveTo>
                    <a:lnTo>
                      <a:pt x="0" y="454"/>
                    </a:lnTo>
                    <a:lnTo>
                      <a:pt x="6706" y="454"/>
                    </a:lnTo>
                    <a:lnTo>
                      <a:pt x="6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7444687" y="3135507"/>
                <a:ext cx="287290" cy="14130"/>
              </a:xfrm>
              <a:custGeom>
                <a:avLst/>
                <a:gdLst/>
                <a:ahLst/>
                <a:cxnLst/>
                <a:rect l="l" t="t" r="r" b="b"/>
                <a:pathLst>
                  <a:path w="9251" h="455" extrusionOk="0">
                    <a:moveTo>
                      <a:pt x="0" y="1"/>
                    </a:moveTo>
                    <a:lnTo>
                      <a:pt x="0" y="455"/>
                    </a:lnTo>
                    <a:lnTo>
                      <a:pt x="9251" y="455"/>
                    </a:lnTo>
                    <a:lnTo>
                      <a:pt x="9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195850" y="1611607"/>
                <a:ext cx="431633" cy="488868"/>
              </a:xfrm>
              <a:custGeom>
                <a:avLst/>
                <a:gdLst/>
                <a:ahLst/>
                <a:cxnLst/>
                <a:rect l="l" t="t" r="r" b="b"/>
                <a:pathLst>
                  <a:path w="13899" h="15742" extrusionOk="0">
                    <a:moveTo>
                      <a:pt x="1" y="0"/>
                    </a:moveTo>
                    <a:lnTo>
                      <a:pt x="1" y="15741"/>
                    </a:lnTo>
                    <a:lnTo>
                      <a:pt x="13899" y="15741"/>
                    </a:lnTo>
                    <a:lnTo>
                      <a:pt x="13899" y="3381"/>
                    </a:lnTo>
                    <a:lnTo>
                      <a:pt x="10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530281" y="1611607"/>
                <a:ext cx="97202" cy="105028"/>
              </a:xfrm>
              <a:custGeom>
                <a:avLst/>
                <a:gdLst/>
                <a:ahLst/>
                <a:cxnLst/>
                <a:rect l="l" t="t" r="r" b="b"/>
                <a:pathLst>
                  <a:path w="3130" h="3382" extrusionOk="0">
                    <a:moveTo>
                      <a:pt x="0" y="0"/>
                    </a:moveTo>
                    <a:lnTo>
                      <a:pt x="0" y="3381"/>
                    </a:lnTo>
                    <a:lnTo>
                      <a:pt x="3130" y="338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6242774" y="1683468"/>
                <a:ext cx="242353" cy="13757"/>
              </a:xfrm>
              <a:custGeom>
                <a:avLst/>
                <a:gdLst/>
                <a:ahLst/>
                <a:cxnLst/>
                <a:rect l="l" t="t" r="r" b="b"/>
                <a:pathLst>
                  <a:path w="7804" h="443" extrusionOk="0">
                    <a:moveTo>
                      <a:pt x="1" y="1"/>
                    </a:moveTo>
                    <a:lnTo>
                      <a:pt x="1" y="442"/>
                    </a:lnTo>
                    <a:lnTo>
                      <a:pt x="7804" y="442"/>
                    </a:lnTo>
                    <a:lnTo>
                      <a:pt x="78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242774" y="1731945"/>
                <a:ext cx="242353" cy="13788"/>
              </a:xfrm>
              <a:custGeom>
                <a:avLst/>
                <a:gdLst/>
                <a:ahLst/>
                <a:cxnLst/>
                <a:rect l="l" t="t" r="r" b="b"/>
                <a:pathLst>
                  <a:path w="7804" h="444" extrusionOk="0">
                    <a:moveTo>
                      <a:pt x="1" y="0"/>
                    </a:moveTo>
                    <a:lnTo>
                      <a:pt x="1" y="443"/>
                    </a:lnTo>
                    <a:lnTo>
                      <a:pt x="7804" y="443"/>
                    </a:lnTo>
                    <a:lnTo>
                      <a:pt x="78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6242774" y="1780360"/>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6242774" y="1828899"/>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6242774" y="1877376"/>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6242774" y="1925790"/>
                <a:ext cx="345735" cy="13757"/>
              </a:xfrm>
              <a:custGeom>
                <a:avLst/>
                <a:gdLst/>
                <a:ahLst/>
                <a:cxnLst/>
                <a:rect l="l" t="t" r="r" b="b"/>
                <a:pathLst>
                  <a:path w="11133" h="443" extrusionOk="0">
                    <a:moveTo>
                      <a:pt x="1" y="1"/>
                    </a:moveTo>
                    <a:lnTo>
                      <a:pt x="1" y="442"/>
                    </a:lnTo>
                    <a:lnTo>
                      <a:pt x="11132" y="442"/>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6242774" y="1974267"/>
                <a:ext cx="345735" cy="13788"/>
              </a:xfrm>
              <a:custGeom>
                <a:avLst/>
                <a:gdLst/>
                <a:ahLst/>
                <a:cxnLst/>
                <a:rect l="l" t="t" r="r" b="b"/>
                <a:pathLst>
                  <a:path w="11133" h="444" extrusionOk="0">
                    <a:moveTo>
                      <a:pt x="1" y="0"/>
                    </a:moveTo>
                    <a:lnTo>
                      <a:pt x="1" y="443"/>
                    </a:lnTo>
                    <a:lnTo>
                      <a:pt x="11132" y="443"/>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6242774" y="2022682"/>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6140945" y="1753715"/>
                <a:ext cx="551972" cy="420764"/>
              </a:xfrm>
              <a:custGeom>
                <a:avLst/>
                <a:gdLst/>
                <a:ahLst/>
                <a:cxnLst/>
                <a:rect l="l" t="t" r="r" b="b"/>
                <a:pathLst>
                  <a:path w="17774" h="13549" extrusionOk="0">
                    <a:moveTo>
                      <a:pt x="1020" y="0"/>
                    </a:moveTo>
                    <a:cubicBezTo>
                      <a:pt x="429" y="0"/>
                      <a:pt x="0" y="479"/>
                      <a:pt x="66" y="1067"/>
                    </a:cubicBezTo>
                    <a:lnTo>
                      <a:pt x="1357" y="12479"/>
                    </a:lnTo>
                    <a:cubicBezTo>
                      <a:pt x="1423" y="13066"/>
                      <a:pt x="1962" y="13548"/>
                      <a:pt x="2552" y="13548"/>
                    </a:cubicBezTo>
                    <a:lnTo>
                      <a:pt x="15229" y="13548"/>
                    </a:lnTo>
                    <a:cubicBezTo>
                      <a:pt x="15819" y="13548"/>
                      <a:pt x="16366" y="13069"/>
                      <a:pt x="16446" y="12483"/>
                    </a:cubicBezTo>
                    <a:lnTo>
                      <a:pt x="17695" y="3195"/>
                    </a:lnTo>
                    <a:cubicBezTo>
                      <a:pt x="17773" y="2609"/>
                      <a:pt x="17355" y="2129"/>
                      <a:pt x="16763" y="2129"/>
                    </a:cubicBezTo>
                    <a:lnTo>
                      <a:pt x="10316" y="2129"/>
                    </a:lnTo>
                    <a:lnTo>
                      <a:pt x="10316" y="2131"/>
                    </a:lnTo>
                    <a:cubicBezTo>
                      <a:pt x="9726" y="2131"/>
                      <a:pt x="9242" y="1651"/>
                      <a:pt x="9242" y="1065"/>
                    </a:cubicBezTo>
                    <a:cubicBezTo>
                      <a:pt x="9242" y="479"/>
                      <a:pt x="8758" y="0"/>
                      <a:pt x="8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6109952" y="1753715"/>
                <a:ext cx="551941" cy="420764"/>
              </a:xfrm>
              <a:custGeom>
                <a:avLst/>
                <a:gdLst/>
                <a:ahLst/>
                <a:cxnLst/>
                <a:rect l="l" t="t" r="r" b="b"/>
                <a:pathLst>
                  <a:path w="17773" h="13549" extrusionOk="0">
                    <a:moveTo>
                      <a:pt x="1020" y="0"/>
                    </a:moveTo>
                    <a:cubicBezTo>
                      <a:pt x="430" y="0"/>
                      <a:pt x="0" y="479"/>
                      <a:pt x="66" y="1067"/>
                    </a:cubicBezTo>
                    <a:lnTo>
                      <a:pt x="1357" y="12479"/>
                    </a:lnTo>
                    <a:cubicBezTo>
                      <a:pt x="1423" y="13066"/>
                      <a:pt x="1962" y="13548"/>
                      <a:pt x="2552" y="13548"/>
                    </a:cubicBezTo>
                    <a:lnTo>
                      <a:pt x="15228" y="13548"/>
                    </a:lnTo>
                    <a:cubicBezTo>
                      <a:pt x="15818" y="13548"/>
                      <a:pt x="16368" y="13069"/>
                      <a:pt x="16445" y="12483"/>
                    </a:cubicBezTo>
                    <a:lnTo>
                      <a:pt x="17694" y="3195"/>
                    </a:lnTo>
                    <a:cubicBezTo>
                      <a:pt x="17772" y="2609"/>
                      <a:pt x="17353" y="2129"/>
                      <a:pt x="16762" y="2129"/>
                    </a:cubicBezTo>
                    <a:lnTo>
                      <a:pt x="10316" y="2129"/>
                    </a:lnTo>
                    <a:lnTo>
                      <a:pt x="10316" y="2131"/>
                    </a:lnTo>
                    <a:cubicBezTo>
                      <a:pt x="9726" y="2131"/>
                      <a:pt x="9243" y="1651"/>
                      <a:pt x="9243" y="1065"/>
                    </a:cubicBezTo>
                    <a:cubicBezTo>
                      <a:pt x="9243" y="479"/>
                      <a:pt x="8759" y="0"/>
                      <a:pt x="8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652699" y="2714795"/>
                <a:ext cx="820601" cy="712598"/>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912680" y="2932030"/>
                <a:ext cx="318303" cy="249668"/>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954733" y="2813091"/>
                <a:ext cx="518775" cy="614238"/>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Subtitle 1">
            <a:extLst>
              <a:ext uri="{FF2B5EF4-FFF2-40B4-BE49-F238E27FC236}">
                <a16:creationId xmlns:a16="http://schemas.microsoft.com/office/drawing/2014/main" id="{92FFB67C-1AEC-3E1E-4CA9-8AACF62E1E6D}"/>
              </a:ext>
            </a:extLst>
          </p:cNvPr>
          <p:cNvSpPr>
            <a:spLocks noGrp="1" noChangeArrowheads="1"/>
          </p:cNvSpPr>
          <p:nvPr>
            <p:ph type="subTitle" idx="1"/>
          </p:nvPr>
        </p:nvSpPr>
        <p:spPr bwMode="auto">
          <a:xfrm>
            <a:off x="658103" y="145065"/>
            <a:ext cx="428547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gency FB" panose="020B0503020202020204" pitchFamily="34" charset="0"/>
              </a:rPr>
              <a:t>Microsoft's New Studio </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tx1"/>
                </a:solidFill>
                <a:latin typeface="Agency FB" panose="020B0503020202020204" pitchFamily="34" charset="0"/>
              </a:rPr>
              <a:t> </a:t>
            </a:r>
            <a:r>
              <a:rPr kumimoji="0" lang="en-US" altLang="en-US" sz="2400" b="0" i="0" u="none" strike="noStrike" cap="none" normalizeH="0" baseline="0" dirty="0">
                <a:ln>
                  <a:noFill/>
                </a:ln>
                <a:solidFill>
                  <a:schemeClr val="tx1"/>
                </a:solidFill>
                <a:effectLst/>
                <a:latin typeface="Agency FB" panose="020B0503020202020204" pitchFamily="34" charset="0"/>
              </a:rPr>
              <a:t>Microsoft is starting a new movie studio and needs to make smart decisions on film production.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gency FB" panose="020B0503020202020204" pitchFamily="34" charset="0"/>
              </a:rPr>
              <a:t>Objectives of Analysis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gency FB" panose="020B0503020202020204" pitchFamily="34" charset="0"/>
              </a:rPr>
              <a:t>We aim to find 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gency FB" panose="020B0503020202020204" pitchFamily="34" charset="0"/>
              </a:rPr>
              <a:t>Which movie genres are most popular.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gency FB" panose="020B0503020202020204" pitchFamily="34" charset="0"/>
              </a:rPr>
              <a:t>How production budgets affect box office earnings.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gency FB" panose="020B0503020202020204" pitchFamily="34" charset="0"/>
              </a:rPr>
              <a:t>The best movie runtime for high ratings.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gency FB" panose="020B0503020202020204" pitchFamily="34" charset="0"/>
              </a:rPr>
              <a:t>Purpose</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gency FB" panose="020B0503020202020204" pitchFamily="34" charset="0"/>
              </a:rPr>
              <a:t> Use data to guide decisions and help the studio produce successful films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57"/>
          <p:cNvSpPr txBox="1">
            <a:spLocks noGrp="1"/>
          </p:cNvSpPr>
          <p:nvPr>
            <p:ph type="title"/>
          </p:nvPr>
        </p:nvSpPr>
        <p:spPr>
          <a:xfrm>
            <a:off x="1792800" y="1217250"/>
            <a:ext cx="5558400" cy="2709000"/>
          </a:xfrm>
          <a:prstGeom prst="rect">
            <a:avLst/>
          </a:prstGeom>
        </p:spPr>
        <p:txBody>
          <a:bodyPr spcFirstLastPara="1" wrap="square" lIns="90000" tIns="91425" rIns="90000" bIns="91425" anchor="ctr" anchorCtr="0">
            <a:noAutofit/>
          </a:bodyPr>
          <a:lstStyle/>
          <a:p>
            <a:pPr marL="0" lvl="0" indent="0" algn="ctr" rtl="0">
              <a:spcBef>
                <a:spcPts val="0"/>
              </a:spcBef>
              <a:spcAft>
                <a:spcPts val="0"/>
              </a:spcAft>
              <a:buNone/>
            </a:pPr>
            <a:r>
              <a:rPr lang="en-US" dirty="0"/>
              <a:t>DATA SOURCES</a:t>
            </a:r>
            <a:endParaRPr dirty="0"/>
          </a:p>
        </p:txBody>
      </p:sp>
      <p:grpSp>
        <p:nvGrpSpPr>
          <p:cNvPr id="1614" name="Google Shape;1614;p57"/>
          <p:cNvGrpSpPr/>
          <p:nvPr/>
        </p:nvGrpSpPr>
        <p:grpSpPr>
          <a:xfrm>
            <a:off x="-304800" y="3302886"/>
            <a:ext cx="2526009" cy="2145420"/>
            <a:chOff x="-304800" y="3302886"/>
            <a:chExt cx="2526009" cy="2145420"/>
          </a:xfrm>
        </p:grpSpPr>
        <p:sp>
          <p:nvSpPr>
            <p:cNvPr id="1615" name="Google Shape;1615;p57"/>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7"/>
            <p:cNvSpPr/>
            <p:nvPr/>
          </p:nvSpPr>
          <p:spPr>
            <a:xfrm flipH="1">
              <a:off x="297617" y="330288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7"/>
            <p:cNvSpPr/>
            <p:nvPr/>
          </p:nvSpPr>
          <p:spPr>
            <a:xfrm flipH="1">
              <a:off x="76203" y="368266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7"/>
            <p:cNvSpPr/>
            <p:nvPr/>
          </p:nvSpPr>
          <p:spPr>
            <a:xfrm flipH="1">
              <a:off x="203299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57"/>
            <p:cNvGrpSpPr/>
            <p:nvPr/>
          </p:nvGrpSpPr>
          <p:grpSpPr>
            <a:xfrm>
              <a:off x="152389" y="3544991"/>
              <a:ext cx="1804419" cy="1446116"/>
              <a:chOff x="1000664" y="3512341"/>
              <a:chExt cx="1804419" cy="1446116"/>
            </a:xfrm>
          </p:grpSpPr>
          <p:sp>
            <p:nvSpPr>
              <p:cNvPr id="1620" name="Google Shape;1620;p57"/>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7"/>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7"/>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7"/>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7"/>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7"/>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7"/>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7"/>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7"/>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7"/>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7"/>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7"/>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7"/>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7"/>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7"/>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7"/>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7"/>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7"/>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43" name="Google Shape;1643;p57"/>
          <p:cNvGrpSpPr/>
          <p:nvPr/>
        </p:nvGrpSpPr>
        <p:grpSpPr>
          <a:xfrm>
            <a:off x="7280189" y="76211"/>
            <a:ext cx="1787631" cy="1977968"/>
            <a:chOff x="7280189" y="76211"/>
            <a:chExt cx="1787631" cy="1977968"/>
          </a:xfrm>
        </p:grpSpPr>
        <p:sp>
          <p:nvSpPr>
            <p:cNvPr id="1644" name="Google Shape;1644;p57"/>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7"/>
            <p:cNvSpPr/>
            <p:nvPr/>
          </p:nvSpPr>
          <p:spPr>
            <a:xfrm flipH="1">
              <a:off x="8423992" y="167441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7"/>
            <p:cNvSpPr/>
            <p:nvPr/>
          </p:nvSpPr>
          <p:spPr>
            <a:xfrm flipH="1">
              <a:off x="7280189" y="1524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7"/>
            <p:cNvSpPr/>
            <p:nvPr/>
          </p:nvSpPr>
          <p:spPr>
            <a:xfrm flipH="1">
              <a:off x="8803390" y="14870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8" name="Google Shape;1648;p57"/>
            <p:cNvGrpSpPr/>
            <p:nvPr/>
          </p:nvGrpSpPr>
          <p:grpSpPr>
            <a:xfrm>
              <a:off x="7501625" y="155243"/>
              <a:ext cx="1489976" cy="1255570"/>
              <a:chOff x="616175" y="1570092"/>
              <a:chExt cx="1489976" cy="1255570"/>
            </a:xfrm>
          </p:grpSpPr>
          <p:sp>
            <p:nvSpPr>
              <p:cNvPr id="1649" name="Google Shape;1649;p57"/>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7"/>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7"/>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7"/>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7"/>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7"/>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7"/>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7"/>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7"/>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7"/>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7"/>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7"/>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61" name="Google Shape;1661;p57"/>
          <p:cNvGrpSpPr/>
          <p:nvPr/>
        </p:nvGrpSpPr>
        <p:grpSpPr>
          <a:xfrm>
            <a:off x="76190" y="76211"/>
            <a:ext cx="1399466" cy="1919431"/>
            <a:chOff x="76190" y="76211"/>
            <a:chExt cx="1399466" cy="1919431"/>
          </a:xfrm>
        </p:grpSpPr>
        <p:sp>
          <p:nvSpPr>
            <p:cNvPr id="1662" name="Google Shape;1662;p57"/>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3" name="Google Shape;1663;p57"/>
            <p:cNvGrpSpPr/>
            <p:nvPr/>
          </p:nvGrpSpPr>
          <p:grpSpPr>
            <a:xfrm>
              <a:off x="228600" y="228600"/>
              <a:ext cx="1023557" cy="1199891"/>
              <a:chOff x="112075" y="-185574"/>
              <a:chExt cx="1023557" cy="1199891"/>
            </a:xfrm>
          </p:grpSpPr>
          <p:sp>
            <p:nvSpPr>
              <p:cNvPr id="1664" name="Google Shape;1664;p57"/>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7"/>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7"/>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7"/>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7"/>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7"/>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7"/>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7"/>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7"/>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7"/>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4" name="Google Shape;1674;p57"/>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7"/>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7"/>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7" name="Google Shape;1677;p57"/>
          <p:cNvGrpSpPr/>
          <p:nvPr/>
        </p:nvGrpSpPr>
        <p:grpSpPr>
          <a:xfrm>
            <a:off x="7719950" y="3194036"/>
            <a:ext cx="1728859" cy="2254270"/>
            <a:chOff x="7719950" y="3194036"/>
            <a:chExt cx="1728859" cy="2254270"/>
          </a:xfrm>
        </p:grpSpPr>
        <p:sp>
          <p:nvSpPr>
            <p:cNvPr id="1678" name="Google Shape;1678;p57"/>
            <p:cNvSpPr/>
            <p:nvPr/>
          </p:nvSpPr>
          <p:spPr>
            <a:xfrm>
              <a:off x="8425286"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9" name="Google Shape;1679;p57"/>
            <p:cNvGrpSpPr/>
            <p:nvPr/>
          </p:nvGrpSpPr>
          <p:grpSpPr>
            <a:xfrm>
              <a:off x="7908170" y="3794092"/>
              <a:ext cx="1083430" cy="1196998"/>
              <a:chOff x="3659795" y="-1688508"/>
              <a:chExt cx="1083430" cy="1196998"/>
            </a:xfrm>
          </p:grpSpPr>
          <p:sp>
            <p:nvSpPr>
              <p:cNvPr id="1680" name="Google Shape;1680;p57"/>
              <p:cNvSpPr/>
              <p:nvPr/>
            </p:nvSpPr>
            <p:spPr>
              <a:xfrm>
                <a:off x="3823238" y="-1688508"/>
                <a:ext cx="756333" cy="856201"/>
              </a:xfrm>
              <a:custGeom>
                <a:avLst/>
                <a:gdLst/>
                <a:ahLst/>
                <a:cxnLst/>
                <a:rect l="l" t="t" r="r" b="b"/>
                <a:pathLst>
                  <a:path w="14991" h="16978" extrusionOk="0">
                    <a:moveTo>
                      <a:pt x="0" y="0"/>
                    </a:moveTo>
                    <a:lnTo>
                      <a:pt x="0" y="16978"/>
                    </a:lnTo>
                    <a:lnTo>
                      <a:pt x="14991" y="16978"/>
                    </a:lnTo>
                    <a:lnTo>
                      <a:pt x="14991" y="3647"/>
                    </a:lnTo>
                    <a:lnTo>
                      <a:pt x="116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7"/>
              <p:cNvSpPr/>
              <p:nvPr/>
            </p:nvSpPr>
            <p:spPr>
              <a:xfrm>
                <a:off x="4409885" y="-1688508"/>
                <a:ext cx="170328" cy="183969"/>
              </a:xfrm>
              <a:custGeom>
                <a:avLst/>
                <a:gdLst/>
                <a:ahLst/>
                <a:cxnLst/>
                <a:rect l="l" t="t" r="r" b="b"/>
                <a:pathLst>
                  <a:path w="3376" h="3648" extrusionOk="0">
                    <a:moveTo>
                      <a:pt x="0" y="0"/>
                    </a:moveTo>
                    <a:lnTo>
                      <a:pt x="0" y="3647"/>
                    </a:lnTo>
                    <a:lnTo>
                      <a:pt x="3376" y="364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7"/>
              <p:cNvSpPr/>
              <p:nvPr/>
            </p:nvSpPr>
            <p:spPr>
              <a:xfrm>
                <a:off x="3905565" y="-1562481"/>
                <a:ext cx="424608" cy="24156"/>
              </a:xfrm>
              <a:custGeom>
                <a:avLst/>
                <a:gdLst/>
                <a:ahLst/>
                <a:cxnLst/>
                <a:rect l="l" t="t" r="r" b="b"/>
                <a:pathLst>
                  <a:path w="8416" h="479" extrusionOk="0">
                    <a:moveTo>
                      <a:pt x="0" y="0"/>
                    </a:moveTo>
                    <a:lnTo>
                      <a:pt x="0" y="478"/>
                    </a:lnTo>
                    <a:lnTo>
                      <a:pt x="8415" y="478"/>
                    </a:lnTo>
                    <a:lnTo>
                      <a:pt x="8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7"/>
              <p:cNvSpPr/>
              <p:nvPr/>
            </p:nvSpPr>
            <p:spPr>
              <a:xfrm>
                <a:off x="3905565" y="-1477503"/>
                <a:ext cx="424608" cy="24106"/>
              </a:xfrm>
              <a:custGeom>
                <a:avLst/>
                <a:gdLst/>
                <a:ahLst/>
                <a:cxnLst/>
                <a:rect l="l" t="t" r="r" b="b"/>
                <a:pathLst>
                  <a:path w="8416" h="478" extrusionOk="0">
                    <a:moveTo>
                      <a:pt x="0" y="0"/>
                    </a:moveTo>
                    <a:lnTo>
                      <a:pt x="0" y="477"/>
                    </a:lnTo>
                    <a:lnTo>
                      <a:pt x="8415" y="477"/>
                    </a:lnTo>
                    <a:lnTo>
                      <a:pt x="8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7"/>
              <p:cNvSpPr/>
              <p:nvPr/>
            </p:nvSpPr>
            <p:spPr>
              <a:xfrm>
                <a:off x="3905565" y="-1392475"/>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7"/>
              <p:cNvSpPr/>
              <p:nvPr/>
            </p:nvSpPr>
            <p:spPr>
              <a:xfrm>
                <a:off x="3905565" y="-1307548"/>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7"/>
              <p:cNvSpPr/>
              <p:nvPr/>
            </p:nvSpPr>
            <p:spPr>
              <a:xfrm>
                <a:off x="3905565" y="-1222519"/>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7"/>
              <p:cNvSpPr/>
              <p:nvPr/>
            </p:nvSpPr>
            <p:spPr>
              <a:xfrm>
                <a:off x="3905565" y="-1137592"/>
                <a:ext cx="605733" cy="24055"/>
              </a:xfrm>
              <a:custGeom>
                <a:avLst/>
                <a:gdLst/>
                <a:ahLst/>
                <a:cxnLst/>
                <a:rect l="l" t="t" r="r" b="b"/>
                <a:pathLst>
                  <a:path w="12006" h="477" extrusionOk="0">
                    <a:moveTo>
                      <a:pt x="0" y="0"/>
                    </a:moveTo>
                    <a:lnTo>
                      <a:pt x="0" y="476"/>
                    </a:lnTo>
                    <a:lnTo>
                      <a:pt x="12006" y="476"/>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7"/>
              <p:cNvSpPr/>
              <p:nvPr/>
            </p:nvSpPr>
            <p:spPr>
              <a:xfrm>
                <a:off x="3905565" y="-1052564"/>
                <a:ext cx="605733" cy="24156"/>
              </a:xfrm>
              <a:custGeom>
                <a:avLst/>
                <a:gdLst/>
                <a:ahLst/>
                <a:cxnLst/>
                <a:rect l="l" t="t" r="r" b="b"/>
                <a:pathLst>
                  <a:path w="12006" h="479" extrusionOk="0">
                    <a:moveTo>
                      <a:pt x="0" y="0"/>
                    </a:moveTo>
                    <a:lnTo>
                      <a:pt x="0" y="478"/>
                    </a:lnTo>
                    <a:lnTo>
                      <a:pt x="12006" y="478"/>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7"/>
              <p:cNvSpPr/>
              <p:nvPr/>
            </p:nvSpPr>
            <p:spPr>
              <a:xfrm>
                <a:off x="3905565" y="-967586"/>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7"/>
              <p:cNvSpPr/>
              <p:nvPr/>
            </p:nvSpPr>
            <p:spPr>
              <a:xfrm>
                <a:off x="3717525" y="-1425092"/>
                <a:ext cx="1025699" cy="781514"/>
              </a:xfrm>
              <a:custGeom>
                <a:avLst/>
                <a:gdLst/>
                <a:ahLst/>
                <a:cxnLst/>
                <a:rect l="l" t="t" r="r" b="b"/>
                <a:pathLst>
                  <a:path w="20330" h="15497" extrusionOk="0">
                    <a:moveTo>
                      <a:pt x="1167" y="0"/>
                    </a:moveTo>
                    <a:cubicBezTo>
                      <a:pt x="491" y="0"/>
                      <a:pt x="0" y="549"/>
                      <a:pt x="76" y="1221"/>
                    </a:cubicBezTo>
                    <a:lnTo>
                      <a:pt x="1554" y="14275"/>
                    </a:lnTo>
                    <a:cubicBezTo>
                      <a:pt x="1629" y="14947"/>
                      <a:pt x="2245" y="15496"/>
                      <a:pt x="2921" y="15496"/>
                    </a:cubicBezTo>
                    <a:lnTo>
                      <a:pt x="17421" y="15496"/>
                    </a:lnTo>
                    <a:cubicBezTo>
                      <a:pt x="18097" y="15496"/>
                      <a:pt x="18724" y="14948"/>
                      <a:pt x="18813" y="14278"/>
                    </a:cubicBezTo>
                    <a:lnTo>
                      <a:pt x="20241" y="3653"/>
                    </a:lnTo>
                    <a:cubicBezTo>
                      <a:pt x="20330" y="2985"/>
                      <a:pt x="19851" y="2437"/>
                      <a:pt x="19176" y="2437"/>
                    </a:cubicBezTo>
                    <a:lnTo>
                      <a:pt x="11801" y="2437"/>
                    </a:lnTo>
                    <a:lnTo>
                      <a:pt x="11801" y="2438"/>
                    </a:lnTo>
                    <a:cubicBezTo>
                      <a:pt x="11126" y="2438"/>
                      <a:pt x="10573" y="1890"/>
                      <a:pt x="10573" y="1220"/>
                    </a:cubicBezTo>
                    <a:cubicBezTo>
                      <a:pt x="10573" y="549"/>
                      <a:pt x="10020" y="0"/>
                      <a:pt x="9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7"/>
              <p:cNvSpPr/>
              <p:nvPr/>
            </p:nvSpPr>
            <p:spPr>
              <a:xfrm>
                <a:off x="3659795" y="-1425092"/>
                <a:ext cx="1025699" cy="781564"/>
              </a:xfrm>
              <a:custGeom>
                <a:avLst/>
                <a:gdLst/>
                <a:ahLst/>
                <a:cxnLst/>
                <a:rect l="l" t="t" r="r" b="b"/>
                <a:pathLst>
                  <a:path w="20330" h="15498" extrusionOk="0">
                    <a:moveTo>
                      <a:pt x="1167" y="0"/>
                    </a:moveTo>
                    <a:cubicBezTo>
                      <a:pt x="491" y="0"/>
                      <a:pt x="1" y="549"/>
                      <a:pt x="77" y="1221"/>
                    </a:cubicBezTo>
                    <a:lnTo>
                      <a:pt x="1553" y="14276"/>
                    </a:lnTo>
                    <a:cubicBezTo>
                      <a:pt x="1628" y="14948"/>
                      <a:pt x="2244" y="15497"/>
                      <a:pt x="2920" y="15497"/>
                    </a:cubicBezTo>
                    <a:lnTo>
                      <a:pt x="17420" y="15497"/>
                    </a:lnTo>
                    <a:cubicBezTo>
                      <a:pt x="18096" y="15497"/>
                      <a:pt x="18724" y="14949"/>
                      <a:pt x="18812" y="14279"/>
                    </a:cubicBezTo>
                    <a:lnTo>
                      <a:pt x="20241" y="3654"/>
                    </a:lnTo>
                    <a:cubicBezTo>
                      <a:pt x="20329" y="2986"/>
                      <a:pt x="19850" y="2438"/>
                      <a:pt x="19174" y="2438"/>
                    </a:cubicBezTo>
                    <a:lnTo>
                      <a:pt x="11802" y="2438"/>
                    </a:lnTo>
                    <a:cubicBezTo>
                      <a:pt x="11127" y="2438"/>
                      <a:pt x="10574" y="1890"/>
                      <a:pt x="10574" y="1220"/>
                    </a:cubicBezTo>
                    <a:cubicBezTo>
                      <a:pt x="10574" y="549"/>
                      <a:pt x="10020" y="0"/>
                      <a:pt x="9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7"/>
              <p:cNvSpPr/>
              <p:nvPr/>
            </p:nvSpPr>
            <p:spPr>
              <a:xfrm>
                <a:off x="3792478" y="-1201262"/>
                <a:ext cx="817734" cy="709752"/>
              </a:xfrm>
              <a:custGeom>
                <a:avLst/>
                <a:gdLst/>
                <a:ahLst/>
                <a:cxnLst/>
                <a:rect l="l" t="t" r="r" b="b"/>
                <a:pathLst>
                  <a:path w="16208" h="14074" extrusionOk="0">
                    <a:moveTo>
                      <a:pt x="8104" y="1"/>
                    </a:moveTo>
                    <a:cubicBezTo>
                      <a:pt x="7529" y="457"/>
                      <a:pt x="5372" y="2015"/>
                      <a:pt x="2663" y="2058"/>
                    </a:cubicBezTo>
                    <a:cubicBezTo>
                      <a:pt x="2663" y="2058"/>
                      <a:pt x="1" y="11097"/>
                      <a:pt x="8104" y="14073"/>
                    </a:cubicBezTo>
                    <a:cubicBezTo>
                      <a:pt x="16207" y="11095"/>
                      <a:pt x="13545" y="2058"/>
                      <a:pt x="13545" y="2058"/>
                    </a:cubicBezTo>
                    <a:cubicBezTo>
                      <a:pt x="10835" y="2015"/>
                      <a:pt x="8680" y="457"/>
                      <a:pt x="8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p:cNvSpPr/>
              <p:nvPr/>
            </p:nvSpPr>
            <p:spPr>
              <a:xfrm>
                <a:off x="4111485" y="-1029085"/>
                <a:ext cx="180469" cy="177514"/>
              </a:xfrm>
              <a:custGeom>
                <a:avLst/>
                <a:gdLst/>
                <a:ahLst/>
                <a:cxnLst/>
                <a:rect l="l" t="t" r="r" b="b"/>
                <a:pathLst>
                  <a:path w="3577" h="3520" extrusionOk="0">
                    <a:moveTo>
                      <a:pt x="2037" y="465"/>
                    </a:moveTo>
                    <a:cubicBezTo>
                      <a:pt x="2630" y="465"/>
                      <a:pt x="3114" y="947"/>
                      <a:pt x="3114" y="1542"/>
                    </a:cubicBezTo>
                    <a:lnTo>
                      <a:pt x="3114" y="1981"/>
                    </a:lnTo>
                    <a:cubicBezTo>
                      <a:pt x="3114" y="2575"/>
                      <a:pt x="2630" y="3058"/>
                      <a:pt x="2037" y="3058"/>
                    </a:cubicBezTo>
                    <a:lnTo>
                      <a:pt x="1539" y="3058"/>
                    </a:lnTo>
                    <a:cubicBezTo>
                      <a:pt x="945" y="3058"/>
                      <a:pt x="463" y="2576"/>
                      <a:pt x="463" y="1981"/>
                    </a:cubicBezTo>
                    <a:lnTo>
                      <a:pt x="463" y="1542"/>
                    </a:lnTo>
                    <a:cubicBezTo>
                      <a:pt x="463" y="947"/>
                      <a:pt x="945" y="465"/>
                      <a:pt x="1539" y="465"/>
                    </a:cubicBezTo>
                    <a:close/>
                    <a:moveTo>
                      <a:pt x="1539" y="1"/>
                    </a:moveTo>
                    <a:cubicBezTo>
                      <a:pt x="691" y="1"/>
                      <a:pt x="1" y="692"/>
                      <a:pt x="1" y="1540"/>
                    </a:cubicBezTo>
                    <a:lnTo>
                      <a:pt x="1" y="1980"/>
                    </a:lnTo>
                    <a:cubicBezTo>
                      <a:pt x="1" y="2828"/>
                      <a:pt x="691" y="3519"/>
                      <a:pt x="1539" y="3519"/>
                    </a:cubicBezTo>
                    <a:lnTo>
                      <a:pt x="2037" y="3519"/>
                    </a:lnTo>
                    <a:cubicBezTo>
                      <a:pt x="2885" y="3519"/>
                      <a:pt x="3576" y="2828"/>
                      <a:pt x="3576" y="1980"/>
                    </a:cubicBezTo>
                    <a:lnTo>
                      <a:pt x="3576" y="1540"/>
                    </a:lnTo>
                    <a:cubicBezTo>
                      <a:pt x="3576" y="690"/>
                      <a:pt x="2885" y="1"/>
                      <a:pt x="2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p:cNvSpPr/>
              <p:nvPr/>
            </p:nvSpPr>
            <p:spPr>
              <a:xfrm>
                <a:off x="4070776" y="-927193"/>
                <a:ext cx="261748" cy="261782"/>
              </a:xfrm>
              <a:custGeom>
                <a:avLst/>
                <a:gdLst/>
                <a:ahLst/>
                <a:cxnLst/>
                <a:rect l="l" t="t" r="r" b="b"/>
                <a:pathLst>
                  <a:path w="5188" h="5191" extrusionOk="0">
                    <a:moveTo>
                      <a:pt x="1508" y="1"/>
                    </a:moveTo>
                    <a:cubicBezTo>
                      <a:pt x="678" y="1"/>
                      <a:pt x="0" y="680"/>
                      <a:pt x="0" y="1509"/>
                    </a:cubicBezTo>
                    <a:lnTo>
                      <a:pt x="0" y="3683"/>
                    </a:lnTo>
                    <a:cubicBezTo>
                      <a:pt x="0" y="4511"/>
                      <a:pt x="678" y="5191"/>
                      <a:pt x="1508" y="5191"/>
                    </a:cubicBezTo>
                    <a:lnTo>
                      <a:pt x="3679" y="5191"/>
                    </a:lnTo>
                    <a:cubicBezTo>
                      <a:pt x="4509" y="5191"/>
                      <a:pt x="5188" y="4511"/>
                      <a:pt x="5188" y="3683"/>
                    </a:cubicBezTo>
                    <a:lnTo>
                      <a:pt x="5188" y="1509"/>
                    </a:lnTo>
                    <a:cubicBezTo>
                      <a:pt x="5188" y="680"/>
                      <a:pt x="4509" y="1"/>
                      <a:pt x="3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7"/>
              <p:cNvSpPr/>
              <p:nvPr/>
            </p:nvSpPr>
            <p:spPr>
              <a:xfrm>
                <a:off x="4087191" y="-910581"/>
                <a:ext cx="245351" cy="245241"/>
              </a:xfrm>
              <a:custGeom>
                <a:avLst/>
                <a:gdLst/>
                <a:ahLst/>
                <a:cxnLst/>
                <a:rect l="l" t="t" r="r" b="b"/>
                <a:pathLst>
                  <a:path w="4863" h="4863" extrusionOk="0">
                    <a:moveTo>
                      <a:pt x="4288" y="0"/>
                    </a:moveTo>
                    <a:lnTo>
                      <a:pt x="4288" y="0"/>
                    </a:lnTo>
                    <a:cubicBezTo>
                      <a:pt x="4492" y="258"/>
                      <a:pt x="4616" y="580"/>
                      <a:pt x="4616" y="933"/>
                    </a:cubicBezTo>
                    <a:lnTo>
                      <a:pt x="4616" y="3104"/>
                    </a:lnTo>
                    <a:cubicBezTo>
                      <a:pt x="4616" y="3935"/>
                      <a:pt x="3937" y="4613"/>
                      <a:pt x="3108" y="4613"/>
                    </a:cubicBezTo>
                    <a:lnTo>
                      <a:pt x="935" y="4613"/>
                    </a:lnTo>
                    <a:cubicBezTo>
                      <a:pt x="583" y="4613"/>
                      <a:pt x="261" y="4491"/>
                      <a:pt x="1" y="4287"/>
                    </a:cubicBezTo>
                    <a:lnTo>
                      <a:pt x="1" y="4287"/>
                    </a:lnTo>
                    <a:cubicBezTo>
                      <a:pt x="278" y="4635"/>
                      <a:pt x="704" y="4863"/>
                      <a:pt x="1183" y="4863"/>
                    </a:cubicBezTo>
                    <a:lnTo>
                      <a:pt x="3354" y="4863"/>
                    </a:lnTo>
                    <a:cubicBezTo>
                      <a:pt x="4184" y="4863"/>
                      <a:pt x="4863" y="4183"/>
                      <a:pt x="4863" y="3355"/>
                    </a:cubicBezTo>
                    <a:lnTo>
                      <a:pt x="4863" y="1182"/>
                    </a:lnTo>
                    <a:cubicBezTo>
                      <a:pt x="4863" y="704"/>
                      <a:pt x="4639" y="277"/>
                      <a:pt x="42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7"/>
              <p:cNvSpPr/>
              <p:nvPr/>
            </p:nvSpPr>
            <p:spPr>
              <a:xfrm>
                <a:off x="4162447" y="-865492"/>
                <a:ext cx="78605" cy="154770"/>
              </a:xfrm>
              <a:custGeom>
                <a:avLst/>
                <a:gdLst/>
                <a:ahLst/>
                <a:cxnLst/>
                <a:rect l="l" t="t" r="r" b="b"/>
                <a:pathLst>
                  <a:path w="1558" h="3069" extrusionOk="0">
                    <a:moveTo>
                      <a:pt x="779" y="0"/>
                    </a:moveTo>
                    <a:cubicBezTo>
                      <a:pt x="348" y="0"/>
                      <a:pt x="1" y="349"/>
                      <a:pt x="1" y="780"/>
                    </a:cubicBezTo>
                    <a:cubicBezTo>
                      <a:pt x="1" y="1089"/>
                      <a:pt x="181" y="1354"/>
                      <a:pt x="441" y="1479"/>
                    </a:cubicBezTo>
                    <a:lnTo>
                      <a:pt x="54" y="2937"/>
                    </a:lnTo>
                    <a:cubicBezTo>
                      <a:pt x="38" y="3010"/>
                      <a:pt x="87" y="3068"/>
                      <a:pt x="162" y="3068"/>
                    </a:cubicBezTo>
                    <a:lnTo>
                      <a:pt x="1395" y="3068"/>
                    </a:lnTo>
                    <a:cubicBezTo>
                      <a:pt x="1469" y="3068"/>
                      <a:pt x="1517" y="3010"/>
                      <a:pt x="1504" y="2937"/>
                    </a:cubicBezTo>
                    <a:lnTo>
                      <a:pt x="1117" y="1479"/>
                    </a:lnTo>
                    <a:cubicBezTo>
                      <a:pt x="1376" y="1352"/>
                      <a:pt x="1557" y="1089"/>
                      <a:pt x="1557" y="780"/>
                    </a:cubicBezTo>
                    <a:cubicBezTo>
                      <a:pt x="1557" y="349"/>
                      <a:pt x="1208"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7" name="Google Shape;1697;p57"/>
            <p:cNvSpPr/>
            <p:nvPr/>
          </p:nvSpPr>
          <p:spPr>
            <a:xfrm>
              <a:off x="8388346" y="319403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7"/>
            <p:cNvSpPr/>
            <p:nvPr/>
          </p:nvSpPr>
          <p:spPr>
            <a:xfrm>
              <a:off x="8770175" y="35738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7"/>
            <p:cNvSpPr/>
            <p:nvPr/>
          </p:nvSpPr>
          <p:spPr>
            <a:xfrm>
              <a:off x="771995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02;p37">
            <a:extLst>
              <a:ext uri="{FF2B5EF4-FFF2-40B4-BE49-F238E27FC236}">
                <a16:creationId xmlns:a16="http://schemas.microsoft.com/office/drawing/2014/main" id="{54486FE6-7076-5D8A-1081-4A8A4357CF29}"/>
              </a:ext>
            </a:extLst>
          </p:cNvPr>
          <p:cNvSpPr/>
          <p:nvPr/>
        </p:nvSpPr>
        <p:spPr>
          <a:xfrm>
            <a:off x="3999249" y="537729"/>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4800" dirty="0">
                <a:latin typeface="Montserrat Black" panose="00000A00000000000000" pitchFamily="2" charset="0"/>
              </a:rPr>
              <a:t>02</a:t>
            </a:r>
            <a:endParaRPr sz="4800" dirty="0">
              <a:latin typeface="Montserrat Black" panose="00000A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grpSp>
        <p:nvGrpSpPr>
          <p:cNvPr id="1704" name="Google Shape;1704;p58"/>
          <p:cNvGrpSpPr/>
          <p:nvPr/>
        </p:nvGrpSpPr>
        <p:grpSpPr>
          <a:xfrm>
            <a:off x="3637553" y="536390"/>
            <a:ext cx="4786456" cy="4066741"/>
            <a:chOff x="3637553" y="536390"/>
            <a:chExt cx="4786456" cy="4066741"/>
          </a:xfrm>
        </p:grpSpPr>
        <p:sp>
          <p:nvSpPr>
            <p:cNvPr id="1705" name="Google Shape;1705;p58"/>
            <p:cNvSpPr/>
            <p:nvPr/>
          </p:nvSpPr>
          <p:spPr>
            <a:xfrm>
              <a:off x="3637553" y="90945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8"/>
            <p:cNvSpPr/>
            <p:nvPr/>
          </p:nvSpPr>
          <p:spPr>
            <a:xfrm>
              <a:off x="7400486" y="3286508"/>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7" name="Google Shape;1707;p58"/>
            <p:cNvGrpSpPr/>
            <p:nvPr/>
          </p:nvGrpSpPr>
          <p:grpSpPr>
            <a:xfrm>
              <a:off x="3713757" y="1214253"/>
              <a:ext cx="4405454" cy="2714993"/>
              <a:chOff x="3637557" y="1214253"/>
              <a:chExt cx="4405454" cy="2714993"/>
            </a:xfrm>
          </p:grpSpPr>
          <p:sp>
            <p:nvSpPr>
              <p:cNvPr id="1708" name="Google Shape;1708;p58"/>
              <p:cNvSpPr/>
              <p:nvPr/>
            </p:nvSpPr>
            <p:spPr>
              <a:xfrm>
                <a:off x="3865952" y="1214253"/>
                <a:ext cx="3948891" cy="2646285"/>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8"/>
              <p:cNvSpPr/>
              <p:nvPr/>
            </p:nvSpPr>
            <p:spPr>
              <a:xfrm>
                <a:off x="3637557" y="3591236"/>
                <a:ext cx="4405454" cy="33801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8"/>
              <p:cNvSpPr/>
              <p:nvPr/>
            </p:nvSpPr>
            <p:spPr>
              <a:xfrm>
                <a:off x="5405581" y="3592805"/>
                <a:ext cx="874330" cy="11026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1" name="Google Shape;1711;p58"/>
            <p:cNvSpPr/>
            <p:nvPr/>
          </p:nvSpPr>
          <p:spPr>
            <a:xfrm flipH="1">
              <a:off x="7737391" y="758289"/>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8"/>
            <p:cNvSpPr/>
            <p:nvPr/>
          </p:nvSpPr>
          <p:spPr>
            <a:xfrm flipH="1">
              <a:off x="7441345" y="53639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8"/>
            <p:cNvSpPr/>
            <p:nvPr/>
          </p:nvSpPr>
          <p:spPr>
            <a:xfrm flipH="1">
              <a:off x="7254114" y="85449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8"/>
            <p:cNvSpPr/>
            <p:nvPr/>
          </p:nvSpPr>
          <p:spPr>
            <a:xfrm>
              <a:off x="3713739" y="40014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8"/>
            <p:cNvSpPr/>
            <p:nvPr/>
          </p:nvSpPr>
          <p:spPr>
            <a:xfrm>
              <a:off x="4170175" y="43828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8"/>
            <p:cNvSpPr/>
            <p:nvPr/>
          </p:nvSpPr>
          <p:spPr>
            <a:xfrm>
              <a:off x="4390617" y="40976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1">
            <a:extLst>
              <a:ext uri="{FF2B5EF4-FFF2-40B4-BE49-F238E27FC236}">
                <a16:creationId xmlns:a16="http://schemas.microsoft.com/office/drawing/2014/main" id="{B7D28EAF-CD12-CA44-0FC8-5ACE58B853D9}"/>
              </a:ext>
            </a:extLst>
          </p:cNvPr>
          <p:cNvSpPr>
            <a:spLocks noGrp="1" noChangeArrowheads="1"/>
          </p:cNvSpPr>
          <p:nvPr>
            <p:ph type="subTitle" idx="1"/>
          </p:nvPr>
        </p:nvSpPr>
        <p:spPr bwMode="auto">
          <a:xfrm>
            <a:off x="580993" y="410914"/>
            <a:ext cx="291682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gency FB" panose="020B0503020202020204" pitchFamily="34" charset="0"/>
              </a:rPr>
              <a:t>IMDB Data</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tx1"/>
                </a:solidFill>
                <a:latin typeface="Agency FB" panose="020B0503020202020204" pitchFamily="34" charset="0"/>
              </a:rPr>
              <a:t> </a:t>
            </a:r>
            <a:r>
              <a:rPr kumimoji="0" lang="en-US" altLang="en-US" sz="2400" b="0" i="0" u="none" strike="noStrike" cap="none" normalizeH="0" baseline="0" dirty="0">
                <a:ln>
                  <a:noFill/>
                </a:ln>
                <a:solidFill>
                  <a:schemeClr val="tx1"/>
                </a:solidFill>
                <a:effectLst/>
                <a:latin typeface="Agency FB" panose="020B0503020202020204" pitchFamily="34" charset="0"/>
              </a:rPr>
              <a:t>Includes movie genres, ratings, and runtimes.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gency FB" panose="020B0503020202020204" pitchFamily="34" charset="0"/>
              </a:rPr>
              <a:t>Box Office Mojo Dat</a:t>
            </a:r>
            <a:r>
              <a:rPr lang="en-US" altLang="en-US" sz="2400" b="1" dirty="0">
                <a:solidFill>
                  <a:schemeClr val="tx1"/>
                </a:solidFill>
                <a:latin typeface="Agency FB" panose="020B0503020202020204" pitchFamily="34" charset="0"/>
              </a:rPr>
              <a:t>a</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gency FB" panose="020B0503020202020204" pitchFamily="34" charset="0"/>
              </a:rPr>
              <a:t> </a:t>
            </a:r>
            <a:r>
              <a:rPr kumimoji="0" lang="en-US" altLang="en-US" sz="2400" b="0" i="0" u="none" strike="noStrike" cap="none" normalizeH="0" baseline="0" dirty="0">
                <a:ln>
                  <a:noFill/>
                </a:ln>
                <a:solidFill>
                  <a:schemeClr val="tx1"/>
                </a:solidFill>
                <a:effectLst/>
                <a:latin typeface="Agency FB" panose="020B0503020202020204" pitchFamily="34" charset="0"/>
              </a:rPr>
              <a:t>Provides details on domestic and international box office grosses.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gency FB" panose="020B0503020202020204" pitchFamily="34" charset="0"/>
              </a:rPr>
              <a:t>Combined Data </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tx1"/>
                </a:solidFill>
                <a:latin typeface="Agency FB" panose="020B0503020202020204" pitchFamily="34" charset="0"/>
              </a:rPr>
              <a:t> </a:t>
            </a:r>
            <a:r>
              <a:rPr kumimoji="0" lang="en-US" altLang="en-US" sz="2400" b="0" i="0" u="none" strike="noStrike" cap="none" normalizeH="0" baseline="0" dirty="0">
                <a:ln>
                  <a:noFill/>
                </a:ln>
                <a:solidFill>
                  <a:schemeClr val="tx1"/>
                </a:solidFill>
                <a:effectLst/>
                <a:latin typeface="Agency FB" panose="020B0503020202020204" pitchFamily="34" charset="0"/>
              </a:rPr>
              <a:t>Merging these datasets gives a complete view of movie performance and financial success. </a:t>
            </a:r>
          </a:p>
        </p:txBody>
      </p:sp>
      <p:pic>
        <p:nvPicPr>
          <p:cNvPr id="6" name="Picture 5">
            <a:extLst>
              <a:ext uri="{FF2B5EF4-FFF2-40B4-BE49-F238E27FC236}">
                <a16:creationId xmlns:a16="http://schemas.microsoft.com/office/drawing/2014/main" id="{9AF4EC9F-88A0-1463-1433-82E7C5AF5BC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942151" y="1210276"/>
            <a:ext cx="3948891" cy="23809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03</a:t>
            </a:r>
            <a:endParaRPr dirty="0"/>
          </a:p>
        </p:txBody>
      </p:sp>
      <p:sp>
        <p:nvSpPr>
          <p:cNvPr id="405" name="Google Shape;405;p37"/>
          <p:cNvSpPr txBox="1">
            <a:spLocks noGrp="1"/>
          </p:cNvSpPr>
          <p:nvPr>
            <p:ph type="title"/>
          </p:nvPr>
        </p:nvSpPr>
        <p:spPr>
          <a:xfrm>
            <a:off x="3203994" y="2040256"/>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KEY FINDINGS</a:t>
            </a:r>
            <a:endParaRPr dirty="0"/>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476430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grpSp>
        <p:nvGrpSpPr>
          <p:cNvPr id="1815" name="Google Shape;1815;p60"/>
          <p:cNvGrpSpPr/>
          <p:nvPr/>
        </p:nvGrpSpPr>
        <p:grpSpPr>
          <a:xfrm>
            <a:off x="4647146" y="2955148"/>
            <a:ext cx="1405488" cy="1648351"/>
            <a:chOff x="1620000" y="1415500"/>
            <a:chExt cx="1495200" cy="1753565"/>
          </a:xfrm>
        </p:grpSpPr>
        <p:sp>
          <p:nvSpPr>
            <p:cNvPr id="1816" name="Google Shape;1816;p60"/>
            <p:cNvSpPr/>
            <p:nvPr/>
          </p:nvSpPr>
          <p:spPr>
            <a:xfrm>
              <a:off x="1921980" y="1514256"/>
              <a:ext cx="830640" cy="1654809"/>
            </a:xfrm>
            <a:custGeom>
              <a:avLst/>
              <a:gdLst/>
              <a:ahLst/>
              <a:cxnLst/>
              <a:rect l="l" t="t" r="r" b="b"/>
              <a:pathLst>
                <a:path w="13844" h="27579" extrusionOk="0">
                  <a:moveTo>
                    <a:pt x="1748" y="0"/>
                  </a:moveTo>
                  <a:cubicBezTo>
                    <a:pt x="786" y="0"/>
                    <a:pt x="1" y="786"/>
                    <a:pt x="1" y="1748"/>
                  </a:cubicBezTo>
                  <a:lnTo>
                    <a:pt x="1" y="25831"/>
                  </a:lnTo>
                  <a:cubicBezTo>
                    <a:pt x="1" y="26792"/>
                    <a:pt x="786" y="27579"/>
                    <a:pt x="1748" y="27579"/>
                  </a:cubicBezTo>
                  <a:lnTo>
                    <a:pt x="12096" y="27579"/>
                  </a:lnTo>
                  <a:cubicBezTo>
                    <a:pt x="13057" y="27579"/>
                    <a:pt x="13843" y="26792"/>
                    <a:pt x="13843" y="25831"/>
                  </a:cubicBezTo>
                  <a:lnTo>
                    <a:pt x="13843" y="1748"/>
                  </a:lnTo>
                  <a:cubicBezTo>
                    <a:pt x="13843" y="786"/>
                    <a:pt x="13057" y="0"/>
                    <a:pt x="12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0"/>
            <p:cNvSpPr/>
            <p:nvPr/>
          </p:nvSpPr>
          <p:spPr>
            <a:xfrm>
              <a:off x="1992840" y="1612892"/>
              <a:ext cx="688800" cy="1368477"/>
            </a:xfrm>
            <a:custGeom>
              <a:avLst/>
              <a:gdLst/>
              <a:ahLst/>
              <a:cxnLst/>
              <a:rect l="l" t="t" r="r" b="b"/>
              <a:pathLst>
                <a:path w="11480" h="22807" extrusionOk="0">
                  <a:moveTo>
                    <a:pt x="1" y="1"/>
                  </a:moveTo>
                  <a:lnTo>
                    <a:pt x="1" y="22807"/>
                  </a:lnTo>
                  <a:lnTo>
                    <a:pt x="11479" y="22807"/>
                  </a:lnTo>
                  <a:lnTo>
                    <a:pt x="114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0"/>
            <p:cNvSpPr/>
            <p:nvPr/>
          </p:nvSpPr>
          <p:spPr>
            <a:xfrm>
              <a:off x="2258640" y="3039753"/>
              <a:ext cx="157200" cy="52502"/>
            </a:xfrm>
            <a:custGeom>
              <a:avLst/>
              <a:gdLst/>
              <a:ahLst/>
              <a:cxnLst/>
              <a:rect l="l" t="t" r="r" b="b"/>
              <a:pathLst>
                <a:path w="2620" h="875" extrusionOk="0">
                  <a:moveTo>
                    <a:pt x="437" y="0"/>
                  </a:moveTo>
                  <a:cubicBezTo>
                    <a:pt x="196" y="0"/>
                    <a:pt x="0" y="196"/>
                    <a:pt x="0" y="437"/>
                  </a:cubicBezTo>
                  <a:cubicBezTo>
                    <a:pt x="0" y="678"/>
                    <a:pt x="196" y="875"/>
                    <a:pt x="437" y="875"/>
                  </a:cubicBezTo>
                  <a:lnTo>
                    <a:pt x="2184" y="875"/>
                  </a:lnTo>
                  <a:cubicBezTo>
                    <a:pt x="2425" y="875"/>
                    <a:pt x="2620" y="678"/>
                    <a:pt x="2620" y="437"/>
                  </a:cubicBezTo>
                  <a:cubicBezTo>
                    <a:pt x="2620" y="196"/>
                    <a:pt x="2425" y="2"/>
                    <a:pt x="2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0"/>
            <p:cNvSpPr/>
            <p:nvPr/>
          </p:nvSpPr>
          <p:spPr>
            <a:xfrm>
              <a:off x="2191380" y="2359561"/>
              <a:ext cx="291900" cy="20341"/>
            </a:xfrm>
            <a:custGeom>
              <a:avLst/>
              <a:gdLst/>
              <a:ahLst/>
              <a:cxnLst/>
              <a:rect l="l" t="t" r="r" b="b"/>
              <a:pathLst>
                <a:path w="4865" h="339" extrusionOk="0">
                  <a:moveTo>
                    <a:pt x="0" y="0"/>
                  </a:moveTo>
                  <a:lnTo>
                    <a:pt x="0" y="339"/>
                  </a:lnTo>
                  <a:lnTo>
                    <a:pt x="4865" y="339"/>
                  </a:lnTo>
                  <a:lnTo>
                    <a:pt x="48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0"/>
            <p:cNvSpPr/>
            <p:nvPr/>
          </p:nvSpPr>
          <p:spPr>
            <a:xfrm>
              <a:off x="2073960" y="2413199"/>
              <a:ext cx="526620" cy="20221"/>
            </a:xfrm>
            <a:custGeom>
              <a:avLst/>
              <a:gdLst/>
              <a:ahLst/>
              <a:cxnLst/>
              <a:rect l="l" t="t" r="r" b="b"/>
              <a:pathLst>
                <a:path w="8777" h="337" extrusionOk="0">
                  <a:moveTo>
                    <a:pt x="1" y="1"/>
                  </a:moveTo>
                  <a:lnTo>
                    <a:pt x="1" y="337"/>
                  </a:lnTo>
                  <a:lnTo>
                    <a:pt x="8776" y="337"/>
                  </a:lnTo>
                  <a:lnTo>
                    <a:pt x="87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0"/>
            <p:cNvSpPr/>
            <p:nvPr/>
          </p:nvSpPr>
          <p:spPr>
            <a:xfrm>
              <a:off x="2073900" y="2519155"/>
              <a:ext cx="526680" cy="113045"/>
            </a:xfrm>
            <a:custGeom>
              <a:avLst/>
              <a:gdLst/>
              <a:ahLst/>
              <a:cxnLst/>
              <a:rect l="l" t="t" r="r" b="b"/>
              <a:pathLst>
                <a:path w="8778" h="1884" extrusionOk="0">
                  <a:moveTo>
                    <a:pt x="1269" y="0"/>
                  </a:moveTo>
                  <a:cubicBezTo>
                    <a:pt x="571" y="0"/>
                    <a:pt x="1" y="424"/>
                    <a:pt x="1" y="942"/>
                  </a:cubicBezTo>
                  <a:cubicBezTo>
                    <a:pt x="1" y="1460"/>
                    <a:pt x="571" y="1884"/>
                    <a:pt x="1269" y="1884"/>
                  </a:cubicBezTo>
                  <a:lnTo>
                    <a:pt x="7509" y="1884"/>
                  </a:lnTo>
                  <a:cubicBezTo>
                    <a:pt x="8207" y="1884"/>
                    <a:pt x="8777" y="1460"/>
                    <a:pt x="8777" y="942"/>
                  </a:cubicBezTo>
                  <a:cubicBezTo>
                    <a:pt x="8777" y="424"/>
                    <a:pt x="8207" y="0"/>
                    <a:pt x="75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0"/>
            <p:cNvSpPr/>
            <p:nvPr/>
          </p:nvSpPr>
          <p:spPr>
            <a:xfrm>
              <a:off x="2193900" y="2566373"/>
              <a:ext cx="18480" cy="18541"/>
            </a:xfrm>
            <a:custGeom>
              <a:avLst/>
              <a:gdLst/>
              <a:ahLst/>
              <a:cxnLst/>
              <a:rect l="l" t="t" r="r" b="b"/>
              <a:pathLst>
                <a:path w="308" h="309" extrusionOk="0">
                  <a:moveTo>
                    <a:pt x="155" y="1"/>
                  </a:moveTo>
                  <a:cubicBezTo>
                    <a:pt x="68" y="1"/>
                    <a:pt x="0" y="70"/>
                    <a:pt x="0" y="155"/>
                  </a:cubicBezTo>
                  <a:cubicBezTo>
                    <a:pt x="0" y="240"/>
                    <a:pt x="70" y="309"/>
                    <a:pt x="155" y="309"/>
                  </a:cubicBezTo>
                  <a:cubicBezTo>
                    <a:pt x="239" y="309"/>
                    <a:pt x="308" y="240"/>
                    <a:pt x="308" y="155"/>
                  </a:cubicBezTo>
                  <a:cubicBezTo>
                    <a:pt x="308" y="70"/>
                    <a:pt x="239"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0"/>
            <p:cNvSpPr/>
            <p:nvPr/>
          </p:nvSpPr>
          <p:spPr>
            <a:xfrm>
              <a:off x="2247540" y="2566373"/>
              <a:ext cx="18540" cy="18541"/>
            </a:xfrm>
            <a:custGeom>
              <a:avLst/>
              <a:gdLst/>
              <a:ahLst/>
              <a:cxnLst/>
              <a:rect l="l" t="t" r="r" b="b"/>
              <a:pathLst>
                <a:path w="309" h="309" extrusionOk="0">
                  <a:moveTo>
                    <a:pt x="154" y="1"/>
                  </a:moveTo>
                  <a:cubicBezTo>
                    <a:pt x="69" y="1"/>
                    <a:pt x="0" y="70"/>
                    <a:pt x="0" y="155"/>
                  </a:cubicBezTo>
                  <a:cubicBezTo>
                    <a:pt x="0" y="240"/>
                    <a:pt x="69" y="309"/>
                    <a:pt x="154" y="309"/>
                  </a:cubicBezTo>
                  <a:cubicBezTo>
                    <a:pt x="239" y="309"/>
                    <a:pt x="308" y="240"/>
                    <a:pt x="308" y="155"/>
                  </a:cubicBezTo>
                  <a:cubicBezTo>
                    <a:pt x="308" y="70"/>
                    <a:pt x="239" y="1"/>
                    <a:pt x="1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0"/>
            <p:cNvSpPr/>
            <p:nvPr/>
          </p:nvSpPr>
          <p:spPr>
            <a:xfrm>
              <a:off x="2301180" y="2566373"/>
              <a:ext cx="18540" cy="18541"/>
            </a:xfrm>
            <a:custGeom>
              <a:avLst/>
              <a:gdLst/>
              <a:ahLst/>
              <a:cxnLst/>
              <a:rect l="l" t="t" r="r" b="b"/>
              <a:pathLst>
                <a:path w="309" h="309" extrusionOk="0">
                  <a:moveTo>
                    <a:pt x="155" y="1"/>
                  </a:moveTo>
                  <a:cubicBezTo>
                    <a:pt x="69" y="1"/>
                    <a:pt x="1" y="70"/>
                    <a:pt x="1" y="155"/>
                  </a:cubicBezTo>
                  <a:cubicBezTo>
                    <a:pt x="1" y="240"/>
                    <a:pt x="69" y="309"/>
                    <a:pt x="155" y="309"/>
                  </a:cubicBezTo>
                  <a:cubicBezTo>
                    <a:pt x="240" y="309"/>
                    <a:pt x="308" y="240"/>
                    <a:pt x="308" y="155"/>
                  </a:cubicBezTo>
                  <a:cubicBezTo>
                    <a:pt x="308" y="70"/>
                    <a:pt x="239"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0"/>
            <p:cNvSpPr/>
            <p:nvPr/>
          </p:nvSpPr>
          <p:spPr>
            <a:xfrm>
              <a:off x="2354880" y="2566373"/>
              <a:ext cx="18540" cy="18541"/>
            </a:xfrm>
            <a:custGeom>
              <a:avLst/>
              <a:gdLst/>
              <a:ahLst/>
              <a:cxnLst/>
              <a:rect l="l" t="t" r="r" b="b"/>
              <a:pathLst>
                <a:path w="309" h="309" extrusionOk="0">
                  <a:moveTo>
                    <a:pt x="154" y="1"/>
                  </a:moveTo>
                  <a:cubicBezTo>
                    <a:pt x="70" y="1"/>
                    <a:pt x="1" y="70"/>
                    <a:pt x="1" y="155"/>
                  </a:cubicBezTo>
                  <a:cubicBezTo>
                    <a:pt x="1" y="240"/>
                    <a:pt x="70" y="309"/>
                    <a:pt x="154" y="309"/>
                  </a:cubicBezTo>
                  <a:cubicBezTo>
                    <a:pt x="239" y="309"/>
                    <a:pt x="309" y="240"/>
                    <a:pt x="309" y="155"/>
                  </a:cubicBezTo>
                  <a:cubicBezTo>
                    <a:pt x="309" y="70"/>
                    <a:pt x="239" y="1"/>
                    <a:pt x="1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0"/>
            <p:cNvSpPr/>
            <p:nvPr/>
          </p:nvSpPr>
          <p:spPr>
            <a:xfrm>
              <a:off x="2408460" y="2566373"/>
              <a:ext cx="18540" cy="18541"/>
            </a:xfrm>
            <a:custGeom>
              <a:avLst/>
              <a:gdLst/>
              <a:ahLst/>
              <a:cxnLst/>
              <a:rect l="l" t="t" r="r" b="b"/>
              <a:pathLst>
                <a:path w="309" h="309" extrusionOk="0">
                  <a:moveTo>
                    <a:pt x="154" y="1"/>
                  </a:moveTo>
                  <a:cubicBezTo>
                    <a:pt x="69" y="1"/>
                    <a:pt x="1" y="70"/>
                    <a:pt x="1" y="155"/>
                  </a:cubicBezTo>
                  <a:cubicBezTo>
                    <a:pt x="1" y="240"/>
                    <a:pt x="70" y="309"/>
                    <a:pt x="154" y="309"/>
                  </a:cubicBezTo>
                  <a:cubicBezTo>
                    <a:pt x="241" y="309"/>
                    <a:pt x="309" y="240"/>
                    <a:pt x="309" y="155"/>
                  </a:cubicBezTo>
                  <a:cubicBezTo>
                    <a:pt x="309" y="70"/>
                    <a:pt x="241" y="1"/>
                    <a:pt x="1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0"/>
            <p:cNvSpPr/>
            <p:nvPr/>
          </p:nvSpPr>
          <p:spPr>
            <a:xfrm>
              <a:off x="2462160" y="2566373"/>
              <a:ext cx="18480" cy="18541"/>
            </a:xfrm>
            <a:custGeom>
              <a:avLst/>
              <a:gdLst/>
              <a:ahLst/>
              <a:cxnLst/>
              <a:rect l="l" t="t" r="r" b="b"/>
              <a:pathLst>
                <a:path w="308" h="309" extrusionOk="0">
                  <a:moveTo>
                    <a:pt x="155" y="1"/>
                  </a:moveTo>
                  <a:cubicBezTo>
                    <a:pt x="70" y="1"/>
                    <a:pt x="0" y="70"/>
                    <a:pt x="0" y="155"/>
                  </a:cubicBezTo>
                  <a:cubicBezTo>
                    <a:pt x="0" y="240"/>
                    <a:pt x="70" y="309"/>
                    <a:pt x="155" y="309"/>
                  </a:cubicBezTo>
                  <a:cubicBezTo>
                    <a:pt x="240" y="309"/>
                    <a:pt x="308" y="240"/>
                    <a:pt x="308" y="155"/>
                  </a:cubicBezTo>
                  <a:cubicBezTo>
                    <a:pt x="308" y="70"/>
                    <a:pt x="240"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0"/>
            <p:cNvSpPr/>
            <p:nvPr/>
          </p:nvSpPr>
          <p:spPr>
            <a:xfrm>
              <a:off x="2245860" y="2707187"/>
              <a:ext cx="182760" cy="74163"/>
            </a:xfrm>
            <a:custGeom>
              <a:avLst/>
              <a:gdLst/>
              <a:ahLst/>
              <a:cxnLst/>
              <a:rect l="l" t="t" r="r" b="b"/>
              <a:pathLst>
                <a:path w="3046" h="1236" extrusionOk="0">
                  <a:moveTo>
                    <a:pt x="0" y="1"/>
                  </a:moveTo>
                  <a:lnTo>
                    <a:pt x="0" y="1236"/>
                  </a:lnTo>
                  <a:lnTo>
                    <a:pt x="3046" y="1236"/>
                  </a:lnTo>
                  <a:lnTo>
                    <a:pt x="30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0"/>
            <p:cNvSpPr/>
            <p:nvPr/>
          </p:nvSpPr>
          <p:spPr>
            <a:xfrm>
              <a:off x="2278140" y="2734126"/>
              <a:ext cx="118320" cy="20341"/>
            </a:xfrm>
            <a:custGeom>
              <a:avLst/>
              <a:gdLst/>
              <a:ahLst/>
              <a:cxnLst/>
              <a:rect l="l" t="t" r="r" b="b"/>
              <a:pathLst>
                <a:path w="1972" h="339" extrusionOk="0">
                  <a:moveTo>
                    <a:pt x="1" y="0"/>
                  </a:moveTo>
                  <a:lnTo>
                    <a:pt x="1" y="338"/>
                  </a:lnTo>
                  <a:lnTo>
                    <a:pt x="1972" y="338"/>
                  </a:lnTo>
                  <a:lnTo>
                    <a:pt x="1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0"/>
            <p:cNvSpPr/>
            <p:nvPr/>
          </p:nvSpPr>
          <p:spPr>
            <a:xfrm>
              <a:off x="2108280" y="1793484"/>
              <a:ext cx="458040" cy="458059"/>
            </a:xfrm>
            <a:custGeom>
              <a:avLst/>
              <a:gdLst/>
              <a:ahLst/>
              <a:cxnLst/>
              <a:rect l="l" t="t" r="r" b="b"/>
              <a:pathLst>
                <a:path w="7634" h="7634" extrusionOk="0">
                  <a:moveTo>
                    <a:pt x="3817" y="1"/>
                  </a:moveTo>
                  <a:cubicBezTo>
                    <a:pt x="1709" y="1"/>
                    <a:pt x="1" y="1709"/>
                    <a:pt x="1" y="3817"/>
                  </a:cubicBezTo>
                  <a:cubicBezTo>
                    <a:pt x="1" y="5924"/>
                    <a:pt x="1709" y="7634"/>
                    <a:pt x="3817" y="7634"/>
                  </a:cubicBezTo>
                  <a:cubicBezTo>
                    <a:pt x="5924" y="7634"/>
                    <a:pt x="7633" y="5924"/>
                    <a:pt x="7633" y="3817"/>
                  </a:cubicBezTo>
                  <a:cubicBezTo>
                    <a:pt x="7633" y="1709"/>
                    <a:pt x="5924" y="1"/>
                    <a:pt x="38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0"/>
            <p:cNvSpPr/>
            <p:nvPr/>
          </p:nvSpPr>
          <p:spPr>
            <a:xfrm>
              <a:off x="2278980" y="1905020"/>
              <a:ext cx="116640" cy="156727"/>
            </a:xfrm>
            <a:custGeom>
              <a:avLst/>
              <a:gdLst/>
              <a:ahLst/>
              <a:cxnLst/>
              <a:rect l="l" t="t" r="r" b="b"/>
              <a:pathLst>
                <a:path w="1944" h="2612" extrusionOk="0">
                  <a:moveTo>
                    <a:pt x="972" y="0"/>
                  </a:moveTo>
                  <a:cubicBezTo>
                    <a:pt x="436" y="0"/>
                    <a:pt x="0" y="585"/>
                    <a:pt x="0" y="1306"/>
                  </a:cubicBezTo>
                  <a:cubicBezTo>
                    <a:pt x="0" y="2028"/>
                    <a:pt x="436" y="2612"/>
                    <a:pt x="972" y="2612"/>
                  </a:cubicBezTo>
                  <a:cubicBezTo>
                    <a:pt x="1508" y="2612"/>
                    <a:pt x="1944" y="2028"/>
                    <a:pt x="1944" y="1306"/>
                  </a:cubicBezTo>
                  <a:cubicBezTo>
                    <a:pt x="1944" y="585"/>
                    <a:pt x="1509" y="0"/>
                    <a:pt x="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0"/>
            <p:cNvSpPr/>
            <p:nvPr/>
          </p:nvSpPr>
          <p:spPr>
            <a:xfrm>
              <a:off x="2215980" y="2073433"/>
              <a:ext cx="242640" cy="178147"/>
            </a:xfrm>
            <a:custGeom>
              <a:avLst/>
              <a:gdLst/>
              <a:ahLst/>
              <a:cxnLst/>
              <a:rect l="l" t="t" r="r" b="b"/>
              <a:pathLst>
                <a:path w="4044" h="2969" extrusionOk="0">
                  <a:moveTo>
                    <a:pt x="2022" y="0"/>
                  </a:moveTo>
                  <a:cubicBezTo>
                    <a:pt x="905" y="0"/>
                    <a:pt x="0" y="906"/>
                    <a:pt x="0" y="2022"/>
                  </a:cubicBezTo>
                  <a:cubicBezTo>
                    <a:pt x="0" y="2156"/>
                    <a:pt x="13" y="2286"/>
                    <a:pt x="38" y="2413"/>
                  </a:cubicBezTo>
                  <a:cubicBezTo>
                    <a:pt x="616" y="2765"/>
                    <a:pt x="1295" y="2969"/>
                    <a:pt x="2022" y="2969"/>
                  </a:cubicBezTo>
                  <a:cubicBezTo>
                    <a:pt x="2749" y="2969"/>
                    <a:pt x="3427" y="2765"/>
                    <a:pt x="4006" y="2413"/>
                  </a:cubicBezTo>
                  <a:cubicBezTo>
                    <a:pt x="4030" y="2286"/>
                    <a:pt x="4044" y="2156"/>
                    <a:pt x="4044" y="2022"/>
                  </a:cubicBezTo>
                  <a:cubicBezTo>
                    <a:pt x="4044" y="904"/>
                    <a:pt x="3138" y="0"/>
                    <a:pt x="20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0"/>
            <p:cNvSpPr/>
            <p:nvPr/>
          </p:nvSpPr>
          <p:spPr>
            <a:xfrm>
              <a:off x="2791080" y="1740927"/>
              <a:ext cx="265560" cy="255731"/>
            </a:xfrm>
            <a:custGeom>
              <a:avLst/>
              <a:gdLst/>
              <a:ahLst/>
              <a:cxnLst/>
              <a:rect l="l" t="t" r="r" b="b"/>
              <a:pathLst>
                <a:path w="4426" h="4262" extrusionOk="0">
                  <a:moveTo>
                    <a:pt x="668" y="1"/>
                  </a:moveTo>
                  <a:cubicBezTo>
                    <a:pt x="301" y="1"/>
                    <a:pt x="0" y="300"/>
                    <a:pt x="3" y="667"/>
                  </a:cubicBezTo>
                  <a:lnTo>
                    <a:pt x="3" y="2709"/>
                  </a:lnTo>
                  <a:cubicBezTo>
                    <a:pt x="3" y="3075"/>
                    <a:pt x="303" y="3376"/>
                    <a:pt x="669" y="3376"/>
                  </a:cubicBezTo>
                  <a:lnTo>
                    <a:pt x="1551" y="3376"/>
                  </a:lnTo>
                  <a:lnTo>
                    <a:pt x="1551" y="4262"/>
                  </a:lnTo>
                  <a:lnTo>
                    <a:pt x="2367" y="3376"/>
                  </a:lnTo>
                  <a:lnTo>
                    <a:pt x="3760" y="3376"/>
                  </a:lnTo>
                  <a:cubicBezTo>
                    <a:pt x="4126" y="3376"/>
                    <a:pt x="4425" y="3075"/>
                    <a:pt x="4425" y="2709"/>
                  </a:cubicBezTo>
                  <a:lnTo>
                    <a:pt x="4425" y="667"/>
                  </a:lnTo>
                  <a:cubicBezTo>
                    <a:pt x="4425" y="300"/>
                    <a:pt x="4126" y="1"/>
                    <a:pt x="37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0"/>
            <p:cNvSpPr/>
            <p:nvPr/>
          </p:nvSpPr>
          <p:spPr>
            <a:xfrm>
              <a:off x="2965440" y="1828703"/>
              <a:ext cx="32280" cy="32281"/>
            </a:xfrm>
            <a:custGeom>
              <a:avLst/>
              <a:gdLst/>
              <a:ahLst/>
              <a:cxnLst/>
              <a:rect l="l" t="t" r="r" b="b"/>
              <a:pathLst>
                <a:path w="538" h="538" extrusionOk="0">
                  <a:moveTo>
                    <a:pt x="269" y="0"/>
                  </a:moveTo>
                  <a:cubicBezTo>
                    <a:pt x="121" y="0"/>
                    <a:pt x="0" y="120"/>
                    <a:pt x="0" y="270"/>
                  </a:cubicBezTo>
                  <a:cubicBezTo>
                    <a:pt x="0" y="418"/>
                    <a:pt x="120" y="538"/>
                    <a:pt x="269" y="538"/>
                  </a:cubicBezTo>
                  <a:cubicBezTo>
                    <a:pt x="417" y="538"/>
                    <a:pt x="537" y="418"/>
                    <a:pt x="537" y="270"/>
                  </a:cubicBezTo>
                  <a:cubicBezTo>
                    <a:pt x="537" y="120"/>
                    <a:pt x="416" y="0"/>
                    <a:pt x="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0"/>
            <p:cNvSpPr/>
            <p:nvPr/>
          </p:nvSpPr>
          <p:spPr>
            <a:xfrm>
              <a:off x="2907720" y="1828703"/>
              <a:ext cx="32280" cy="32281"/>
            </a:xfrm>
            <a:custGeom>
              <a:avLst/>
              <a:gdLst/>
              <a:ahLst/>
              <a:cxnLst/>
              <a:rect l="l" t="t" r="r" b="b"/>
              <a:pathLst>
                <a:path w="538" h="538" extrusionOk="0">
                  <a:moveTo>
                    <a:pt x="268" y="0"/>
                  </a:moveTo>
                  <a:cubicBezTo>
                    <a:pt x="120" y="0"/>
                    <a:pt x="0" y="120"/>
                    <a:pt x="0" y="270"/>
                  </a:cubicBezTo>
                  <a:cubicBezTo>
                    <a:pt x="0" y="418"/>
                    <a:pt x="120" y="538"/>
                    <a:pt x="268" y="538"/>
                  </a:cubicBezTo>
                  <a:cubicBezTo>
                    <a:pt x="417" y="538"/>
                    <a:pt x="537" y="418"/>
                    <a:pt x="537" y="270"/>
                  </a:cubicBezTo>
                  <a:cubicBezTo>
                    <a:pt x="537" y="120"/>
                    <a:pt x="417" y="0"/>
                    <a:pt x="2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0"/>
            <p:cNvSpPr/>
            <p:nvPr/>
          </p:nvSpPr>
          <p:spPr>
            <a:xfrm>
              <a:off x="2849880" y="1828703"/>
              <a:ext cx="32340" cy="32281"/>
            </a:xfrm>
            <a:custGeom>
              <a:avLst/>
              <a:gdLst/>
              <a:ahLst/>
              <a:cxnLst/>
              <a:rect l="l" t="t" r="r" b="b"/>
              <a:pathLst>
                <a:path w="539" h="538" extrusionOk="0">
                  <a:moveTo>
                    <a:pt x="270" y="0"/>
                  </a:moveTo>
                  <a:cubicBezTo>
                    <a:pt x="121" y="0"/>
                    <a:pt x="1" y="120"/>
                    <a:pt x="1" y="270"/>
                  </a:cubicBezTo>
                  <a:cubicBezTo>
                    <a:pt x="1" y="418"/>
                    <a:pt x="121" y="538"/>
                    <a:pt x="270" y="538"/>
                  </a:cubicBezTo>
                  <a:cubicBezTo>
                    <a:pt x="418" y="538"/>
                    <a:pt x="538" y="418"/>
                    <a:pt x="538" y="270"/>
                  </a:cubicBezTo>
                  <a:cubicBezTo>
                    <a:pt x="538" y="120"/>
                    <a:pt x="418" y="0"/>
                    <a:pt x="2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0"/>
            <p:cNvSpPr/>
            <p:nvPr/>
          </p:nvSpPr>
          <p:spPr>
            <a:xfrm>
              <a:off x="2884020" y="1943478"/>
              <a:ext cx="15300" cy="53162"/>
            </a:xfrm>
            <a:custGeom>
              <a:avLst/>
              <a:gdLst/>
              <a:ahLst/>
              <a:cxnLst/>
              <a:rect l="l" t="t" r="r" b="b"/>
              <a:pathLst>
                <a:path w="255" h="886" extrusionOk="0">
                  <a:moveTo>
                    <a:pt x="1" y="1"/>
                  </a:moveTo>
                  <a:lnTo>
                    <a:pt x="1" y="886"/>
                  </a:lnTo>
                  <a:lnTo>
                    <a:pt x="254" y="610"/>
                  </a:lnTo>
                  <a:lnTo>
                    <a:pt x="2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0"/>
            <p:cNvSpPr/>
            <p:nvPr/>
          </p:nvSpPr>
          <p:spPr>
            <a:xfrm>
              <a:off x="2791080" y="1740927"/>
              <a:ext cx="55320" cy="202568"/>
            </a:xfrm>
            <a:custGeom>
              <a:avLst/>
              <a:gdLst/>
              <a:ahLst/>
              <a:cxnLst/>
              <a:rect l="l" t="t" r="r" b="b"/>
              <a:pathLst>
                <a:path w="922" h="3376" extrusionOk="0">
                  <a:moveTo>
                    <a:pt x="668" y="1"/>
                  </a:moveTo>
                  <a:cubicBezTo>
                    <a:pt x="301" y="1"/>
                    <a:pt x="0" y="300"/>
                    <a:pt x="1" y="667"/>
                  </a:cubicBezTo>
                  <a:lnTo>
                    <a:pt x="1" y="2709"/>
                  </a:lnTo>
                  <a:cubicBezTo>
                    <a:pt x="1" y="3075"/>
                    <a:pt x="302" y="3376"/>
                    <a:pt x="668" y="3376"/>
                  </a:cubicBezTo>
                  <a:lnTo>
                    <a:pt x="921" y="3376"/>
                  </a:lnTo>
                  <a:cubicBezTo>
                    <a:pt x="554" y="3376"/>
                    <a:pt x="255" y="3075"/>
                    <a:pt x="255" y="2709"/>
                  </a:cubicBezTo>
                  <a:lnTo>
                    <a:pt x="255" y="667"/>
                  </a:lnTo>
                  <a:cubicBezTo>
                    <a:pt x="255" y="300"/>
                    <a:pt x="554" y="1"/>
                    <a:pt x="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0"/>
            <p:cNvSpPr/>
            <p:nvPr/>
          </p:nvSpPr>
          <p:spPr>
            <a:xfrm>
              <a:off x="2501640" y="1415500"/>
              <a:ext cx="355920" cy="342854"/>
            </a:xfrm>
            <a:custGeom>
              <a:avLst/>
              <a:gdLst/>
              <a:ahLst/>
              <a:cxnLst/>
              <a:rect l="l" t="t" r="r" b="b"/>
              <a:pathLst>
                <a:path w="5932" h="5714" extrusionOk="0">
                  <a:moveTo>
                    <a:pt x="895" y="1"/>
                  </a:moveTo>
                  <a:cubicBezTo>
                    <a:pt x="402" y="1"/>
                    <a:pt x="1" y="403"/>
                    <a:pt x="1" y="895"/>
                  </a:cubicBezTo>
                  <a:lnTo>
                    <a:pt x="1" y="3634"/>
                  </a:lnTo>
                  <a:cubicBezTo>
                    <a:pt x="1" y="4125"/>
                    <a:pt x="402" y="4527"/>
                    <a:pt x="895" y="4527"/>
                  </a:cubicBezTo>
                  <a:lnTo>
                    <a:pt x="2762" y="4527"/>
                  </a:lnTo>
                  <a:lnTo>
                    <a:pt x="3855" y="5714"/>
                  </a:lnTo>
                  <a:lnTo>
                    <a:pt x="3855" y="4527"/>
                  </a:lnTo>
                  <a:lnTo>
                    <a:pt x="5038" y="4527"/>
                  </a:lnTo>
                  <a:cubicBezTo>
                    <a:pt x="5528" y="4527"/>
                    <a:pt x="5931" y="4124"/>
                    <a:pt x="5931" y="3634"/>
                  </a:cubicBezTo>
                  <a:lnTo>
                    <a:pt x="5931" y="895"/>
                  </a:lnTo>
                  <a:cubicBezTo>
                    <a:pt x="5931" y="403"/>
                    <a:pt x="5530" y="1"/>
                    <a:pt x="50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0"/>
            <p:cNvSpPr/>
            <p:nvPr/>
          </p:nvSpPr>
          <p:spPr>
            <a:xfrm>
              <a:off x="2580480" y="1533155"/>
              <a:ext cx="43380" cy="43322"/>
            </a:xfrm>
            <a:custGeom>
              <a:avLst/>
              <a:gdLst/>
              <a:ahLst/>
              <a:cxnLst/>
              <a:rect l="l" t="t" r="r" b="b"/>
              <a:pathLst>
                <a:path w="723" h="722" extrusionOk="0">
                  <a:moveTo>
                    <a:pt x="362" y="0"/>
                  </a:moveTo>
                  <a:cubicBezTo>
                    <a:pt x="162" y="0"/>
                    <a:pt x="0" y="162"/>
                    <a:pt x="0" y="360"/>
                  </a:cubicBezTo>
                  <a:cubicBezTo>
                    <a:pt x="0" y="560"/>
                    <a:pt x="162" y="721"/>
                    <a:pt x="362" y="721"/>
                  </a:cubicBezTo>
                  <a:cubicBezTo>
                    <a:pt x="560" y="721"/>
                    <a:pt x="722" y="560"/>
                    <a:pt x="722" y="360"/>
                  </a:cubicBezTo>
                  <a:cubicBezTo>
                    <a:pt x="722" y="162"/>
                    <a:pt x="559" y="0"/>
                    <a:pt x="3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0"/>
            <p:cNvSpPr/>
            <p:nvPr/>
          </p:nvSpPr>
          <p:spPr>
            <a:xfrm>
              <a:off x="2657940" y="1533155"/>
              <a:ext cx="43260" cy="43322"/>
            </a:xfrm>
            <a:custGeom>
              <a:avLst/>
              <a:gdLst/>
              <a:ahLst/>
              <a:cxnLst/>
              <a:rect l="l" t="t" r="r" b="b"/>
              <a:pathLst>
                <a:path w="721" h="722" extrusionOk="0">
                  <a:moveTo>
                    <a:pt x="361" y="0"/>
                  </a:moveTo>
                  <a:cubicBezTo>
                    <a:pt x="163" y="0"/>
                    <a:pt x="1" y="162"/>
                    <a:pt x="1" y="360"/>
                  </a:cubicBezTo>
                  <a:cubicBezTo>
                    <a:pt x="1" y="560"/>
                    <a:pt x="163" y="721"/>
                    <a:pt x="361" y="721"/>
                  </a:cubicBezTo>
                  <a:cubicBezTo>
                    <a:pt x="560" y="721"/>
                    <a:pt x="721" y="560"/>
                    <a:pt x="721" y="360"/>
                  </a:cubicBezTo>
                  <a:cubicBezTo>
                    <a:pt x="721" y="162"/>
                    <a:pt x="560" y="0"/>
                    <a:pt x="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0"/>
            <p:cNvSpPr/>
            <p:nvPr/>
          </p:nvSpPr>
          <p:spPr>
            <a:xfrm>
              <a:off x="2735340" y="1533155"/>
              <a:ext cx="43320" cy="43322"/>
            </a:xfrm>
            <a:custGeom>
              <a:avLst/>
              <a:gdLst/>
              <a:ahLst/>
              <a:cxnLst/>
              <a:rect l="l" t="t" r="r" b="b"/>
              <a:pathLst>
                <a:path w="722" h="722" extrusionOk="0">
                  <a:moveTo>
                    <a:pt x="362" y="0"/>
                  </a:moveTo>
                  <a:cubicBezTo>
                    <a:pt x="162" y="0"/>
                    <a:pt x="1" y="162"/>
                    <a:pt x="1" y="360"/>
                  </a:cubicBezTo>
                  <a:cubicBezTo>
                    <a:pt x="1" y="560"/>
                    <a:pt x="162" y="721"/>
                    <a:pt x="362" y="721"/>
                  </a:cubicBezTo>
                  <a:cubicBezTo>
                    <a:pt x="560" y="721"/>
                    <a:pt x="722" y="560"/>
                    <a:pt x="722" y="360"/>
                  </a:cubicBezTo>
                  <a:cubicBezTo>
                    <a:pt x="722" y="162"/>
                    <a:pt x="560" y="0"/>
                    <a:pt x="3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0"/>
            <p:cNvSpPr/>
            <p:nvPr/>
          </p:nvSpPr>
          <p:spPr>
            <a:xfrm>
              <a:off x="2712540" y="1687109"/>
              <a:ext cx="20400" cy="71163"/>
            </a:xfrm>
            <a:custGeom>
              <a:avLst/>
              <a:gdLst/>
              <a:ahLst/>
              <a:cxnLst/>
              <a:rect l="l" t="t" r="r" b="b"/>
              <a:pathLst>
                <a:path w="340" h="1186" extrusionOk="0">
                  <a:moveTo>
                    <a:pt x="1" y="0"/>
                  </a:moveTo>
                  <a:lnTo>
                    <a:pt x="1" y="818"/>
                  </a:lnTo>
                  <a:lnTo>
                    <a:pt x="340" y="1186"/>
                  </a:lnTo>
                  <a:lnTo>
                    <a:pt x="3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0"/>
            <p:cNvSpPr/>
            <p:nvPr/>
          </p:nvSpPr>
          <p:spPr>
            <a:xfrm>
              <a:off x="2783520" y="1415500"/>
              <a:ext cx="74040" cy="271691"/>
            </a:xfrm>
            <a:custGeom>
              <a:avLst/>
              <a:gdLst/>
              <a:ahLst/>
              <a:cxnLst/>
              <a:rect l="l" t="t" r="r" b="b"/>
              <a:pathLst>
                <a:path w="1234" h="4528" extrusionOk="0">
                  <a:moveTo>
                    <a:pt x="1" y="1"/>
                  </a:moveTo>
                  <a:cubicBezTo>
                    <a:pt x="492" y="1"/>
                    <a:pt x="894" y="403"/>
                    <a:pt x="894" y="895"/>
                  </a:cubicBezTo>
                  <a:lnTo>
                    <a:pt x="894" y="3634"/>
                  </a:lnTo>
                  <a:cubicBezTo>
                    <a:pt x="894" y="4125"/>
                    <a:pt x="492" y="4527"/>
                    <a:pt x="1" y="4527"/>
                  </a:cubicBezTo>
                  <a:lnTo>
                    <a:pt x="340" y="4527"/>
                  </a:lnTo>
                  <a:cubicBezTo>
                    <a:pt x="830" y="4527"/>
                    <a:pt x="1233" y="4124"/>
                    <a:pt x="1233" y="3634"/>
                  </a:cubicBezTo>
                  <a:lnTo>
                    <a:pt x="1233" y="895"/>
                  </a:lnTo>
                  <a:cubicBezTo>
                    <a:pt x="1233" y="403"/>
                    <a:pt x="832" y="1"/>
                    <a:pt x="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0"/>
            <p:cNvSpPr/>
            <p:nvPr/>
          </p:nvSpPr>
          <p:spPr>
            <a:xfrm>
              <a:off x="1620000" y="2813623"/>
              <a:ext cx="466080" cy="253931"/>
            </a:xfrm>
            <a:custGeom>
              <a:avLst/>
              <a:gdLst/>
              <a:ahLst/>
              <a:cxnLst/>
              <a:rect l="l" t="t" r="r" b="b"/>
              <a:pathLst>
                <a:path w="7768" h="4232" extrusionOk="0">
                  <a:moveTo>
                    <a:pt x="893" y="0"/>
                  </a:moveTo>
                  <a:cubicBezTo>
                    <a:pt x="402" y="0"/>
                    <a:pt x="0" y="402"/>
                    <a:pt x="0" y="892"/>
                  </a:cubicBezTo>
                  <a:lnTo>
                    <a:pt x="0" y="3339"/>
                  </a:lnTo>
                  <a:cubicBezTo>
                    <a:pt x="0" y="3830"/>
                    <a:pt x="402" y="4231"/>
                    <a:pt x="893" y="4231"/>
                  </a:cubicBezTo>
                  <a:lnTo>
                    <a:pt x="6873" y="4231"/>
                  </a:lnTo>
                  <a:cubicBezTo>
                    <a:pt x="7366" y="4231"/>
                    <a:pt x="7767" y="3830"/>
                    <a:pt x="7767" y="3339"/>
                  </a:cubicBezTo>
                  <a:lnTo>
                    <a:pt x="7767" y="892"/>
                  </a:lnTo>
                  <a:cubicBezTo>
                    <a:pt x="7767" y="402"/>
                    <a:pt x="7364" y="0"/>
                    <a:pt x="68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0"/>
            <p:cNvSpPr/>
            <p:nvPr/>
          </p:nvSpPr>
          <p:spPr>
            <a:xfrm>
              <a:off x="1620060" y="2951257"/>
              <a:ext cx="465960" cy="55862"/>
            </a:xfrm>
            <a:custGeom>
              <a:avLst/>
              <a:gdLst/>
              <a:ahLst/>
              <a:cxnLst/>
              <a:rect l="l" t="t" r="r" b="b"/>
              <a:pathLst>
                <a:path w="7766" h="931" extrusionOk="0">
                  <a:moveTo>
                    <a:pt x="0" y="1"/>
                  </a:moveTo>
                  <a:lnTo>
                    <a:pt x="0" y="930"/>
                  </a:lnTo>
                  <a:lnTo>
                    <a:pt x="7765" y="930"/>
                  </a:lnTo>
                  <a:lnTo>
                    <a:pt x="77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0"/>
            <p:cNvSpPr/>
            <p:nvPr/>
          </p:nvSpPr>
          <p:spPr>
            <a:xfrm>
              <a:off x="1922100" y="2855861"/>
              <a:ext cx="116520" cy="51722"/>
            </a:xfrm>
            <a:custGeom>
              <a:avLst/>
              <a:gdLst/>
              <a:ahLst/>
              <a:cxnLst/>
              <a:rect l="l" t="t" r="r" b="b"/>
              <a:pathLst>
                <a:path w="1942" h="862" extrusionOk="0">
                  <a:moveTo>
                    <a:pt x="432" y="1"/>
                  </a:moveTo>
                  <a:cubicBezTo>
                    <a:pt x="194" y="1"/>
                    <a:pt x="1" y="194"/>
                    <a:pt x="1" y="431"/>
                  </a:cubicBezTo>
                  <a:cubicBezTo>
                    <a:pt x="1" y="668"/>
                    <a:pt x="194" y="861"/>
                    <a:pt x="432" y="861"/>
                  </a:cubicBezTo>
                  <a:lnTo>
                    <a:pt x="1512" y="861"/>
                  </a:lnTo>
                  <a:cubicBezTo>
                    <a:pt x="1748" y="861"/>
                    <a:pt x="1941" y="668"/>
                    <a:pt x="1941" y="431"/>
                  </a:cubicBezTo>
                  <a:cubicBezTo>
                    <a:pt x="1941" y="193"/>
                    <a:pt x="1749" y="1"/>
                    <a:pt x="1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0"/>
            <p:cNvSpPr/>
            <p:nvPr/>
          </p:nvSpPr>
          <p:spPr>
            <a:xfrm>
              <a:off x="1966260" y="2855861"/>
              <a:ext cx="72420" cy="51662"/>
            </a:xfrm>
            <a:custGeom>
              <a:avLst/>
              <a:gdLst/>
              <a:ahLst/>
              <a:cxnLst/>
              <a:rect l="l" t="t" r="r" b="b"/>
              <a:pathLst>
                <a:path w="1207" h="861" extrusionOk="0">
                  <a:moveTo>
                    <a:pt x="411" y="1"/>
                  </a:moveTo>
                  <a:lnTo>
                    <a:pt x="0" y="860"/>
                  </a:lnTo>
                  <a:lnTo>
                    <a:pt x="777" y="860"/>
                  </a:lnTo>
                  <a:cubicBezTo>
                    <a:pt x="1013" y="860"/>
                    <a:pt x="1206" y="666"/>
                    <a:pt x="1206" y="429"/>
                  </a:cubicBezTo>
                  <a:cubicBezTo>
                    <a:pt x="1205" y="193"/>
                    <a:pt x="1013" y="1"/>
                    <a:pt x="7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0"/>
            <p:cNvSpPr/>
            <p:nvPr/>
          </p:nvSpPr>
          <p:spPr>
            <a:xfrm>
              <a:off x="1677900" y="2871580"/>
              <a:ext cx="148140" cy="10080"/>
            </a:xfrm>
            <a:custGeom>
              <a:avLst/>
              <a:gdLst/>
              <a:ahLst/>
              <a:cxnLst/>
              <a:rect l="l" t="t" r="r" b="b"/>
              <a:pathLst>
                <a:path w="2469" h="168" extrusionOk="0">
                  <a:moveTo>
                    <a:pt x="0" y="1"/>
                  </a:moveTo>
                  <a:lnTo>
                    <a:pt x="0" y="167"/>
                  </a:lnTo>
                  <a:lnTo>
                    <a:pt x="2468" y="167"/>
                  </a:lnTo>
                  <a:lnTo>
                    <a:pt x="2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0"/>
            <p:cNvSpPr/>
            <p:nvPr/>
          </p:nvSpPr>
          <p:spPr>
            <a:xfrm>
              <a:off x="1677900" y="2900019"/>
              <a:ext cx="204240" cy="10080"/>
            </a:xfrm>
            <a:custGeom>
              <a:avLst/>
              <a:gdLst/>
              <a:ahLst/>
              <a:cxnLst/>
              <a:rect l="l" t="t" r="r" b="b"/>
              <a:pathLst>
                <a:path w="3404" h="168" extrusionOk="0">
                  <a:moveTo>
                    <a:pt x="0" y="0"/>
                  </a:moveTo>
                  <a:lnTo>
                    <a:pt x="0" y="167"/>
                  </a:lnTo>
                  <a:lnTo>
                    <a:pt x="3404" y="167"/>
                  </a:lnTo>
                  <a:lnTo>
                    <a:pt x="3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0"/>
            <p:cNvSpPr/>
            <p:nvPr/>
          </p:nvSpPr>
          <p:spPr>
            <a:xfrm>
              <a:off x="1674900" y="2582692"/>
              <a:ext cx="360180" cy="312673"/>
            </a:xfrm>
            <a:custGeom>
              <a:avLst/>
              <a:gdLst/>
              <a:ahLst/>
              <a:cxnLst/>
              <a:rect l="l" t="t" r="r" b="b"/>
              <a:pathLst>
                <a:path w="6003" h="5211" extrusionOk="0">
                  <a:moveTo>
                    <a:pt x="3001" y="0"/>
                  </a:moveTo>
                  <a:cubicBezTo>
                    <a:pt x="2789" y="170"/>
                    <a:pt x="1991" y="745"/>
                    <a:pt x="986" y="762"/>
                  </a:cubicBezTo>
                  <a:cubicBezTo>
                    <a:pt x="986" y="762"/>
                    <a:pt x="0" y="4109"/>
                    <a:pt x="3001" y="5211"/>
                  </a:cubicBezTo>
                  <a:cubicBezTo>
                    <a:pt x="6003" y="4109"/>
                    <a:pt x="5017" y="762"/>
                    <a:pt x="5017" y="762"/>
                  </a:cubicBezTo>
                  <a:cubicBezTo>
                    <a:pt x="4014" y="745"/>
                    <a:pt x="3215" y="168"/>
                    <a:pt x="3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0"/>
            <p:cNvSpPr/>
            <p:nvPr/>
          </p:nvSpPr>
          <p:spPr>
            <a:xfrm>
              <a:off x="1807380" y="2625830"/>
              <a:ext cx="227700" cy="269651"/>
            </a:xfrm>
            <a:custGeom>
              <a:avLst/>
              <a:gdLst/>
              <a:ahLst/>
              <a:cxnLst/>
              <a:rect l="l" t="t" r="r" b="b"/>
              <a:pathLst>
                <a:path w="3795" h="4494" extrusionOk="0">
                  <a:moveTo>
                    <a:pt x="2363" y="0"/>
                  </a:moveTo>
                  <a:lnTo>
                    <a:pt x="2363" y="0"/>
                  </a:lnTo>
                  <a:cubicBezTo>
                    <a:pt x="2416" y="1270"/>
                    <a:pt x="2101" y="3166"/>
                    <a:pt x="0" y="4094"/>
                  </a:cubicBezTo>
                  <a:cubicBezTo>
                    <a:pt x="228" y="4247"/>
                    <a:pt x="491" y="4381"/>
                    <a:pt x="795" y="4493"/>
                  </a:cubicBezTo>
                  <a:cubicBezTo>
                    <a:pt x="3795" y="3390"/>
                    <a:pt x="2809" y="43"/>
                    <a:pt x="2809" y="43"/>
                  </a:cubicBezTo>
                  <a:cubicBezTo>
                    <a:pt x="2655" y="41"/>
                    <a:pt x="2506" y="25"/>
                    <a:pt x="23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0"/>
            <p:cNvSpPr/>
            <p:nvPr/>
          </p:nvSpPr>
          <p:spPr>
            <a:xfrm>
              <a:off x="1665000" y="1815324"/>
              <a:ext cx="344760" cy="247390"/>
            </a:xfrm>
            <a:custGeom>
              <a:avLst/>
              <a:gdLst/>
              <a:ahLst/>
              <a:cxnLst/>
              <a:rect l="l" t="t" r="r" b="b"/>
              <a:pathLst>
                <a:path w="5746" h="4123" extrusionOk="0">
                  <a:moveTo>
                    <a:pt x="2873" y="0"/>
                  </a:moveTo>
                  <a:cubicBezTo>
                    <a:pt x="2682" y="0"/>
                    <a:pt x="2491" y="107"/>
                    <a:pt x="2345" y="320"/>
                  </a:cubicBezTo>
                  <a:lnTo>
                    <a:pt x="289" y="3346"/>
                  </a:lnTo>
                  <a:cubicBezTo>
                    <a:pt x="0" y="3773"/>
                    <a:pt x="184" y="4123"/>
                    <a:pt x="701" y="4123"/>
                  </a:cubicBezTo>
                  <a:lnTo>
                    <a:pt x="5045" y="4123"/>
                  </a:lnTo>
                  <a:cubicBezTo>
                    <a:pt x="5562" y="4123"/>
                    <a:pt x="5745" y="3773"/>
                    <a:pt x="5455" y="3346"/>
                  </a:cubicBezTo>
                  <a:lnTo>
                    <a:pt x="3400" y="320"/>
                  </a:lnTo>
                  <a:cubicBezTo>
                    <a:pt x="3255" y="107"/>
                    <a:pt x="3064" y="0"/>
                    <a:pt x="2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0"/>
            <p:cNvSpPr/>
            <p:nvPr/>
          </p:nvSpPr>
          <p:spPr>
            <a:xfrm>
              <a:off x="1828980" y="1815324"/>
              <a:ext cx="180840" cy="247390"/>
            </a:xfrm>
            <a:custGeom>
              <a:avLst/>
              <a:gdLst/>
              <a:ahLst/>
              <a:cxnLst/>
              <a:rect l="l" t="t" r="r" b="b"/>
              <a:pathLst>
                <a:path w="3014" h="4123" extrusionOk="0">
                  <a:moveTo>
                    <a:pt x="141" y="0"/>
                  </a:moveTo>
                  <a:cubicBezTo>
                    <a:pt x="94" y="0"/>
                    <a:pt x="47" y="7"/>
                    <a:pt x="0" y="20"/>
                  </a:cubicBezTo>
                  <a:cubicBezTo>
                    <a:pt x="143" y="61"/>
                    <a:pt x="277" y="160"/>
                    <a:pt x="386" y="320"/>
                  </a:cubicBezTo>
                  <a:lnTo>
                    <a:pt x="2444" y="3346"/>
                  </a:lnTo>
                  <a:cubicBezTo>
                    <a:pt x="2733" y="3773"/>
                    <a:pt x="2548" y="4123"/>
                    <a:pt x="2033" y="4123"/>
                  </a:cubicBezTo>
                  <a:lnTo>
                    <a:pt x="2314" y="4123"/>
                  </a:lnTo>
                  <a:cubicBezTo>
                    <a:pt x="2830" y="4123"/>
                    <a:pt x="3013" y="3773"/>
                    <a:pt x="2724" y="3346"/>
                  </a:cubicBezTo>
                  <a:lnTo>
                    <a:pt x="668" y="320"/>
                  </a:lnTo>
                  <a:cubicBezTo>
                    <a:pt x="523" y="107"/>
                    <a:pt x="332" y="0"/>
                    <a:pt x="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0"/>
            <p:cNvSpPr/>
            <p:nvPr/>
          </p:nvSpPr>
          <p:spPr>
            <a:xfrm>
              <a:off x="1826040" y="1876701"/>
              <a:ext cx="22800" cy="123245"/>
            </a:xfrm>
            <a:custGeom>
              <a:avLst/>
              <a:gdLst/>
              <a:ahLst/>
              <a:cxnLst/>
              <a:rect l="l" t="t" r="r" b="b"/>
              <a:pathLst>
                <a:path w="380" h="2054" extrusionOk="0">
                  <a:moveTo>
                    <a:pt x="189" y="1"/>
                  </a:moveTo>
                  <a:cubicBezTo>
                    <a:pt x="85" y="1"/>
                    <a:pt x="0" y="85"/>
                    <a:pt x="0" y="191"/>
                  </a:cubicBezTo>
                  <a:lnTo>
                    <a:pt x="0" y="1864"/>
                  </a:lnTo>
                  <a:cubicBezTo>
                    <a:pt x="0" y="1969"/>
                    <a:pt x="85" y="2053"/>
                    <a:pt x="189" y="2053"/>
                  </a:cubicBezTo>
                  <a:cubicBezTo>
                    <a:pt x="295" y="2053"/>
                    <a:pt x="380" y="1969"/>
                    <a:pt x="380" y="1864"/>
                  </a:cubicBezTo>
                  <a:lnTo>
                    <a:pt x="380" y="191"/>
                  </a:lnTo>
                  <a:cubicBezTo>
                    <a:pt x="378" y="86"/>
                    <a:pt x="293" y="1"/>
                    <a:pt x="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0"/>
            <p:cNvSpPr/>
            <p:nvPr/>
          </p:nvSpPr>
          <p:spPr>
            <a:xfrm>
              <a:off x="1826040" y="2010196"/>
              <a:ext cx="22800" cy="22921"/>
            </a:xfrm>
            <a:custGeom>
              <a:avLst/>
              <a:gdLst/>
              <a:ahLst/>
              <a:cxnLst/>
              <a:rect l="l" t="t" r="r" b="b"/>
              <a:pathLst>
                <a:path w="380" h="382" extrusionOk="0">
                  <a:moveTo>
                    <a:pt x="189" y="0"/>
                  </a:moveTo>
                  <a:cubicBezTo>
                    <a:pt x="85" y="0"/>
                    <a:pt x="0" y="85"/>
                    <a:pt x="0" y="191"/>
                  </a:cubicBezTo>
                  <a:cubicBezTo>
                    <a:pt x="0" y="297"/>
                    <a:pt x="85" y="381"/>
                    <a:pt x="189" y="381"/>
                  </a:cubicBezTo>
                  <a:cubicBezTo>
                    <a:pt x="295" y="381"/>
                    <a:pt x="380" y="297"/>
                    <a:pt x="380" y="191"/>
                  </a:cubicBezTo>
                  <a:cubicBezTo>
                    <a:pt x="378" y="85"/>
                    <a:pt x="293" y="0"/>
                    <a:pt x="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0"/>
            <p:cNvSpPr/>
            <p:nvPr/>
          </p:nvSpPr>
          <p:spPr>
            <a:xfrm>
              <a:off x="2653020" y="2239386"/>
              <a:ext cx="462180" cy="257951"/>
            </a:xfrm>
            <a:custGeom>
              <a:avLst/>
              <a:gdLst/>
              <a:ahLst/>
              <a:cxnLst/>
              <a:rect l="l" t="t" r="r" b="b"/>
              <a:pathLst>
                <a:path w="7703" h="4299" extrusionOk="0">
                  <a:moveTo>
                    <a:pt x="4945" y="0"/>
                  </a:moveTo>
                  <a:cubicBezTo>
                    <a:pt x="4148" y="0"/>
                    <a:pt x="3473" y="499"/>
                    <a:pt x="3201" y="1199"/>
                  </a:cubicBezTo>
                  <a:cubicBezTo>
                    <a:pt x="3026" y="1134"/>
                    <a:pt x="2841" y="1094"/>
                    <a:pt x="2644" y="1094"/>
                  </a:cubicBezTo>
                  <a:cubicBezTo>
                    <a:pt x="1834" y="1094"/>
                    <a:pt x="1173" y="1695"/>
                    <a:pt x="1064" y="2473"/>
                  </a:cubicBezTo>
                  <a:cubicBezTo>
                    <a:pt x="1017" y="2466"/>
                    <a:pt x="970" y="2459"/>
                    <a:pt x="920" y="2459"/>
                  </a:cubicBezTo>
                  <a:cubicBezTo>
                    <a:pt x="413" y="2459"/>
                    <a:pt x="0" y="2872"/>
                    <a:pt x="0" y="3380"/>
                  </a:cubicBezTo>
                  <a:cubicBezTo>
                    <a:pt x="0" y="3847"/>
                    <a:pt x="349" y="4228"/>
                    <a:pt x="799" y="4288"/>
                  </a:cubicBezTo>
                  <a:lnTo>
                    <a:pt x="798" y="4289"/>
                  </a:lnTo>
                  <a:lnTo>
                    <a:pt x="815" y="4289"/>
                  </a:lnTo>
                  <a:cubicBezTo>
                    <a:pt x="850" y="4293"/>
                    <a:pt x="884" y="4299"/>
                    <a:pt x="920" y="4299"/>
                  </a:cubicBezTo>
                  <a:cubicBezTo>
                    <a:pt x="951" y="4299"/>
                    <a:pt x="978" y="4292"/>
                    <a:pt x="1008" y="4289"/>
                  </a:cubicBezTo>
                  <a:lnTo>
                    <a:pt x="2527" y="4289"/>
                  </a:lnTo>
                  <a:cubicBezTo>
                    <a:pt x="2566" y="4292"/>
                    <a:pt x="2605" y="4299"/>
                    <a:pt x="2645" y="4299"/>
                  </a:cubicBezTo>
                  <a:cubicBezTo>
                    <a:pt x="2698" y="4299"/>
                    <a:pt x="2749" y="4294"/>
                    <a:pt x="2799" y="4289"/>
                  </a:cubicBezTo>
                  <a:lnTo>
                    <a:pt x="6502" y="4289"/>
                  </a:lnTo>
                  <a:cubicBezTo>
                    <a:pt x="6547" y="4294"/>
                    <a:pt x="6591" y="4299"/>
                    <a:pt x="6637" y="4299"/>
                  </a:cubicBezTo>
                  <a:cubicBezTo>
                    <a:pt x="7226" y="4299"/>
                    <a:pt x="7703" y="3822"/>
                    <a:pt x="7703" y="3233"/>
                  </a:cubicBezTo>
                  <a:cubicBezTo>
                    <a:pt x="7702" y="2696"/>
                    <a:pt x="7303" y="2256"/>
                    <a:pt x="6787" y="2181"/>
                  </a:cubicBezTo>
                  <a:cubicBezTo>
                    <a:pt x="6803" y="2081"/>
                    <a:pt x="6818" y="1981"/>
                    <a:pt x="6818" y="1875"/>
                  </a:cubicBezTo>
                  <a:cubicBezTo>
                    <a:pt x="6818" y="840"/>
                    <a:pt x="5979" y="0"/>
                    <a:pt x="49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0"/>
            <p:cNvSpPr/>
            <p:nvPr/>
          </p:nvSpPr>
          <p:spPr>
            <a:xfrm>
              <a:off x="2701860" y="2496775"/>
              <a:ext cx="11640" cy="720"/>
            </a:xfrm>
            <a:custGeom>
              <a:avLst/>
              <a:gdLst/>
              <a:ahLst/>
              <a:cxnLst/>
              <a:rect l="l" t="t" r="r" b="b"/>
              <a:pathLst>
                <a:path w="194" h="12" extrusionOk="0">
                  <a:moveTo>
                    <a:pt x="0" y="1"/>
                  </a:moveTo>
                  <a:cubicBezTo>
                    <a:pt x="35" y="4"/>
                    <a:pt x="69" y="11"/>
                    <a:pt x="105" y="11"/>
                  </a:cubicBezTo>
                  <a:cubicBezTo>
                    <a:pt x="136" y="11"/>
                    <a:pt x="163" y="3"/>
                    <a:pt x="193" y="1"/>
                  </a:cubicBezTo>
                  <a:close/>
                </a:path>
              </a:pathLst>
            </a:custGeom>
            <a:solidFill>
              <a:srgbClr val="A4D1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0"/>
            <p:cNvSpPr/>
            <p:nvPr/>
          </p:nvSpPr>
          <p:spPr>
            <a:xfrm>
              <a:off x="2804460" y="2496775"/>
              <a:ext cx="16380" cy="720"/>
            </a:xfrm>
            <a:custGeom>
              <a:avLst/>
              <a:gdLst/>
              <a:ahLst/>
              <a:cxnLst/>
              <a:rect l="l" t="t" r="r" b="b"/>
              <a:pathLst>
                <a:path w="273" h="12" extrusionOk="0">
                  <a:moveTo>
                    <a:pt x="0" y="1"/>
                  </a:moveTo>
                  <a:cubicBezTo>
                    <a:pt x="41" y="3"/>
                    <a:pt x="80" y="11"/>
                    <a:pt x="119" y="11"/>
                  </a:cubicBezTo>
                  <a:cubicBezTo>
                    <a:pt x="172" y="11"/>
                    <a:pt x="222" y="6"/>
                    <a:pt x="273" y="1"/>
                  </a:cubicBezTo>
                  <a:close/>
                </a:path>
              </a:pathLst>
            </a:custGeom>
            <a:solidFill>
              <a:srgbClr val="A4D1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0"/>
            <p:cNvSpPr/>
            <p:nvPr/>
          </p:nvSpPr>
          <p:spPr>
            <a:xfrm>
              <a:off x="2941020" y="2239386"/>
              <a:ext cx="174120" cy="257951"/>
            </a:xfrm>
            <a:custGeom>
              <a:avLst/>
              <a:gdLst/>
              <a:ahLst/>
              <a:cxnLst/>
              <a:rect l="l" t="t" r="r" b="b"/>
              <a:pathLst>
                <a:path w="2902" h="4299" extrusionOk="0">
                  <a:moveTo>
                    <a:pt x="145" y="0"/>
                  </a:moveTo>
                  <a:cubicBezTo>
                    <a:pt x="95" y="0"/>
                    <a:pt x="48" y="8"/>
                    <a:pt x="0" y="13"/>
                  </a:cubicBezTo>
                  <a:cubicBezTo>
                    <a:pt x="939" y="113"/>
                    <a:pt x="1673" y="908"/>
                    <a:pt x="1673" y="1875"/>
                  </a:cubicBezTo>
                  <a:cubicBezTo>
                    <a:pt x="1673" y="1981"/>
                    <a:pt x="1658" y="2081"/>
                    <a:pt x="1641" y="2181"/>
                  </a:cubicBezTo>
                  <a:cubicBezTo>
                    <a:pt x="2158" y="2256"/>
                    <a:pt x="2556" y="2695"/>
                    <a:pt x="2556" y="3233"/>
                  </a:cubicBezTo>
                  <a:cubicBezTo>
                    <a:pt x="2556" y="3786"/>
                    <a:pt x="2134" y="4235"/>
                    <a:pt x="1595" y="4289"/>
                  </a:cubicBezTo>
                  <a:lnTo>
                    <a:pt x="1701" y="4289"/>
                  </a:lnTo>
                  <a:cubicBezTo>
                    <a:pt x="1746" y="4294"/>
                    <a:pt x="1790" y="4299"/>
                    <a:pt x="1835" y="4299"/>
                  </a:cubicBezTo>
                  <a:cubicBezTo>
                    <a:pt x="2425" y="4299"/>
                    <a:pt x="2902" y="3822"/>
                    <a:pt x="2902" y="3233"/>
                  </a:cubicBezTo>
                  <a:cubicBezTo>
                    <a:pt x="2902" y="2696"/>
                    <a:pt x="2503" y="2256"/>
                    <a:pt x="1987" y="2181"/>
                  </a:cubicBezTo>
                  <a:cubicBezTo>
                    <a:pt x="2003" y="2081"/>
                    <a:pt x="2018" y="1981"/>
                    <a:pt x="2018" y="1875"/>
                  </a:cubicBezTo>
                  <a:cubicBezTo>
                    <a:pt x="2018" y="840"/>
                    <a:pt x="1179" y="0"/>
                    <a:pt x="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0"/>
            <p:cNvSpPr/>
            <p:nvPr/>
          </p:nvSpPr>
          <p:spPr>
            <a:xfrm>
              <a:off x="2889600" y="2342042"/>
              <a:ext cx="121560" cy="119645"/>
            </a:xfrm>
            <a:custGeom>
              <a:avLst/>
              <a:gdLst/>
              <a:ahLst/>
              <a:cxnLst/>
              <a:rect l="l" t="t" r="r" b="b"/>
              <a:pathLst>
                <a:path w="2026" h="1994" extrusionOk="0">
                  <a:moveTo>
                    <a:pt x="1154" y="261"/>
                  </a:moveTo>
                  <a:cubicBezTo>
                    <a:pt x="1489" y="261"/>
                    <a:pt x="1764" y="536"/>
                    <a:pt x="1764" y="872"/>
                  </a:cubicBezTo>
                  <a:lnTo>
                    <a:pt x="1764" y="1122"/>
                  </a:lnTo>
                  <a:cubicBezTo>
                    <a:pt x="1764" y="1459"/>
                    <a:pt x="1492" y="1732"/>
                    <a:pt x="1154" y="1732"/>
                  </a:cubicBezTo>
                  <a:lnTo>
                    <a:pt x="872" y="1732"/>
                  </a:lnTo>
                  <a:cubicBezTo>
                    <a:pt x="535" y="1732"/>
                    <a:pt x="261" y="1459"/>
                    <a:pt x="261" y="1122"/>
                  </a:cubicBezTo>
                  <a:lnTo>
                    <a:pt x="261" y="872"/>
                  </a:lnTo>
                  <a:cubicBezTo>
                    <a:pt x="261" y="536"/>
                    <a:pt x="535" y="261"/>
                    <a:pt x="872" y="261"/>
                  </a:cubicBezTo>
                  <a:close/>
                  <a:moveTo>
                    <a:pt x="872" y="0"/>
                  </a:moveTo>
                  <a:cubicBezTo>
                    <a:pt x="392" y="0"/>
                    <a:pt x="0" y="392"/>
                    <a:pt x="0" y="872"/>
                  </a:cubicBezTo>
                  <a:lnTo>
                    <a:pt x="0" y="1122"/>
                  </a:lnTo>
                  <a:cubicBezTo>
                    <a:pt x="0" y="1602"/>
                    <a:pt x="392" y="1993"/>
                    <a:pt x="872" y="1993"/>
                  </a:cubicBezTo>
                  <a:lnTo>
                    <a:pt x="1154" y="1993"/>
                  </a:lnTo>
                  <a:cubicBezTo>
                    <a:pt x="1634" y="1993"/>
                    <a:pt x="2026" y="1602"/>
                    <a:pt x="2026" y="1122"/>
                  </a:cubicBezTo>
                  <a:lnTo>
                    <a:pt x="2026" y="872"/>
                  </a:lnTo>
                  <a:cubicBezTo>
                    <a:pt x="2026" y="392"/>
                    <a:pt x="1634" y="0"/>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0"/>
            <p:cNvSpPr/>
            <p:nvPr/>
          </p:nvSpPr>
          <p:spPr>
            <a:xfrm>
              <a:off x="2862180" y="2410679"/>
              <a:ext cx="176400" cy="176407"/>
            </a:xfrm>
            <a:custGeom>
              <a:avLst/>
              <a:gdLst/>
              <a:ahLst/>
              <a:cxnLst/>
              <a:rect l="l" t="t" r="r" b="b"/>
              <a:pathLst>
                <a:path w="2940" h="2940" extrusionOk="0">
                  <a:moveTo>
                    <a:pt x="855" y="1"/>
                  </a:moveTo>
                  <a:cubicBezTo>
                    <a:pt x="385" y="1"/>
                    <a:pt x="0" y="385"/>
                    <a:pt x="0" y="854"/>
                  </a:cubicBezTo>
                  <a:lnTo>
                    <a:pt x="0" y="2085"/>
                  </a:lnTo>
                  <a:cubicBezTo>
                    <a:pt x="0" y="2554"/>
                    <a:pt x="385" y="2939"/>
                    <a:pt x="855" y="2939"/>
                  </a:cubicBezTo>
                  <a:lnTo>
                    <a:pt x="2085" y="2939"/>
                  </a:lnTo>
                  <a:cubicBezTo>
                    <a:pt x="2555" y="2939"/>
                    <a:pt x="2940" y="2554"/>
                    <a:pt x="2940" y="2085"/>
                  </a:cubicBezTo>
                  <a:lnTo>
                    <a:pt x="2940" y="854"/>
                  </a:lnTo>
                  <a:cubicBezTo>
                    <a:pt x="2940" y="385"/>
                    <a:pt x="2555" y="1"/>
                    <a:pt x="20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0"/>
            <p:cNvSpPr/>
            <p:nvPr/>
          </p:nvSpPr>
          <p:spPr>
            <a:xfrm>
              <a:off x="2873340" y="2421719"/>
              <a:ext cx="165240" cy="165307"/>
            </a:xfrm>
            <a:custGeom>
              <a:avLst/>
              <a:gdLst/>
              <a:ahLst/>
              <a:cxnLst/>
              <a:rect l="l" t="t" r="r" b="b"/>
              <a:pathLst>
                <a:path w="2754" h="2755" extrusionOk="0">
                  <a:moveTo>
                    <a:pt x="2427" y="1"/>
                  </a:moveTo>
                  <a:cubicBezTo>
                    <a:pt x="2542" y="147"/>
                    <a:pt x="2613" y="329"/>
                    <a:pt x="2613" y="529"/>
                  </a:cubicBezTo>
                  <a:lnTo>
                    <a:pt x="2613" y="1759"/>
                  </a:lnTo>
                  <a:cubicBezTo>
                    <a:pt x="2613" y="2228"/>
                    <a:pt x="2228" y="2613"/>
                    <a:pt x="1758" y="2613"/>
                  </a:cubicBezTo>
                  <a:lnTo>
                    <a:pt x="528" y="2613"/>
                  </a:lnTo>
                  <a:cubicBezTo>
                    <a:pt x="329" y="2613"/>
                    <a:pt x="145" y="2543"/>
                    <a:pt x="0" y="2428"/>
                  </a:cubicBezTo>
                  <a:lnTo>
                    <a:pt x="0" y="2428"/>
                  </a:lnTo>
                  <a:cubicBezTo>
                    <a:pt x="157" y="2626"/>
                    <a:pt x="399" y="2754"/>
                    <a:pt x="669" y="2754"/>
                  </a:cubicBezTo>
                  <a:lnTo>
                    <a:pt x="1899" y="2754"/>
                  </a:lnTo>
                  <a:cubicBezTo>
                    <a:pt x="2369" y="2754"/>
                    <a:pt x="2754" y="2369"/>
                    <a:pt x="2754" y="1900"/>
                  </a:cubicBezTo>
                  <a:lnTo>
                    <a:pt x="2754" y="669"/>
                  </a:lnTo>
                  <a:cubicBezTo>
                    <a:pt x="2754" y="399"/>
                    <a:pt x="2625" y="158"/>
                    <a:pt x="2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0"/>
            <p:cNvSpPr/>
            <p:nvPr/>
          </p:nvSpPr>
          <p:spPr>
            <a:xfrm>
              <a:off x="2923860" y="2452137"/>
              <a:ext cx="52920" cy="104284"/>
            </a:xfrm>
            <a:custGeom>
              <a:avLst/>
              <a:gdLst/>
              <a:ahLst/>
              <a:cxnLst/>
              <a:rect l="l" t="t" r="r" b="b"/>
              <a:pathLst>
                <a:path w="882" h="1738" extrusionOk="0">
                  <a:moveTo>
                    <a:pt x="442" y="1"/>
                  </a:moveTo>
                  <a:cubicBezTo>
                    <a:pt x="197" y="1"/>
                    <a:pt x="0" y="198"/>
                    <a:pt x="0" y="442"/>
                  </a:cubicBezTo>
                  <a:cubicBezTo>
                    <a:pt x="0" y="616"/>
                    <a:pt x="104" y="767"/>
                    <a:pt x="251" y="836"/>
                  </a:cubicBezTo>
                  <a:lnTo>
                    <a:pt x="32" y="1664"/>
                  </a:lnTo>
                  <a:cubicBezTo>
                    <a:pt x="24" y="1706"/>
                    <a:pt x="50" y="1738"/>
                    <a:pt x="93" y="1738"/>
                  </a:cubicBezTo>
                  <a:lnTo>
                    <a:pt x="792" y="1738"/>
                  </a:lnTo>
                  <a:cubicBezTo>
                    <a:pt x="834" y="1738"/>
                    <a:pt x="861" y="1705"/>
                    <a:pt x="854" y="1664"/>
                  </a:cubicBezTo>
                  <a:lnTo>
                    <a:pt x="635" y="836"/>
                  </a:lnTo>
                  <a:cubicBezTo>
                    <a:pt x="781" y="767"/>
                    <a:pt x="882" y="616"/>
                    <a:pt x="882" y="442"/>
                  </a:cubicBezTo>
                  <a:cubicBezTo>
                    <a:pt x="882" y="198"/>
                    <a:pt x="686" y="1"/>
                    <a:pt x="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5" name="Google Shape;1865;p60"/>
          <p:cNvGrpSpPr/>
          <p:nvPr/>
        </p:nvGrpSpPr>
        <p:grpSpPr>
          <a:xfrm>
            <a:off x="565000" y="3179217"/>
            <a:ext cx="1619721" cy="1200214"/>
            <a:chOff x="565000" y="3126601"/>
            <a:chExt cx="1619721" cy="1200214"/>
          </a:xfrm>
        </p:grpSpPr>
        <p:sp>
          <p:nvSpPr>
            <p:cNvPr id="1866" name="Google Shape;1866;p60"/>
            <p:cNvSpPr/>
            <p:nvPr/>
          </p:nvSpPr>
          <p:spPr>
            <a:xfrm>
              <a:off x="1160930" y="3126601"/>
              <a:ext cx="1023770" cy="780353"/>
            </a:xfrm>
            <a:custGeom>
              <a:avLst/>
              <a:gdLst/>
              <a:ahLst/>
              <a:cxnLst/>
              <a:rect l="l" t="t" r="r" b="b"/>
              <a:pathLst>
                <a:path w="49940" h="38066" extrusionOk="0">
                  <a:moveTo>
                    <a:pt x="2865" y="0"/>
                  </a:moveTo>
                  <a:cubicBezTo>
                    <a:pt x="1207" y="0"/>
                    <a:pt x="1" y="1348"/>
                    <a:pt x="188" y="2997"/>
                  </a:cubicBezTo>
                  <a:lnTo>
                    <a:pt x="3816" y="35065"/>
                  </a:lnTo>
                  <a:cubicBezTo>
                    <a:pt x="4002" y="36716"/>
                    <a:pt x="5516" y="38065"/>
                    <a:pt x="7174" y="38065"/>
                  </a:cubicBezTo>
                  <a:lnTo>
                    <a:pt x="42795" y="38065"/>
                  </a:lnTo>
                  <a:cubicBezTo>
                    <a:pt x="44453" y="38065"/>
                    <a:pt x="45993" y="36719"/>
                    <a:pt x="46214" y="35073"/>
                  </a:cubicBezTo>
                  <a:lnTo>
                    <a:pt x="49720" y="8976"/>
                  </a:lnTo>
                  <a:cubicBezTo>
                    <a:pt x="49939" y="7332"/>
                    <a:pt x="48762" y="5984"/>
                    <a:pt x="47100" y="5984"/>
                  </a:cubicBezTo>
                  <a:lnTo>
                    <a:pt x="28992" y="5984"/>
                  </a:lnTo>
                  <a:lnTo>
                    <a:pt x="28992" y="5987"/>
                  </a:lnTo>
                  <a:cubicBezTo>
                    <a:pt x="27331" y="5987"/>
                    <a:pt x="25974" y="4639"/>
                    <a:pt x="25974" y="2993"/>
                  </a:cubicBezTo>
                  <a:cubicBezTo>
                    <a:pt x="25974" y="1345"/>
                    <a:pt x="24613" y="0"/>
                    <a:pt x="22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0"/>
            <p:cNvSpPr/>
            <p:nvPr/>
          </p:nvSpPr>
          <p:spPr>
            <a:xfrm>
              <a:off x="1261872" y="3184329"/>
              <a:ext cx="821332" cy="781070"/>
            </a:xfrm>
            <a:custGeom>
              <a:avLst/>
              <a:gdLst/>
              <a:ahLst/>
              <a:cxnLst/>
              <a:rect l="l" t="t" r="r" b="b"/>
              <a:pathLst>
                <a:path w="40065" h="38101" extrusionOk="0">
                  <a:moveTo>
                    <a:pt x="0" y="1"/>
                  </a:moveTo>
                  <a:lnTo>
                    <a:pt x="0" y="38100"/>
                  </a:lnTo>
                  <a:lnTo>
                    <a:pt x="40065" y="38100"/>
                  </a:lnTo>
                  <a:lnTo>
                    <a:pt x="400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0"/>
            <p:cNvSpPr/>
            <p:nvPr/>
          </p:nvSpPr>
          <p:spPr>
            <a:xfrm>
              <a:off x="1160930" y="3223873"/>
              <a:ext cx="1023770" cy="780415"/>
            </a:xfrm>
            <a:custGeom>
              <a:avLst/>
              <a:gdLst/>
              <a:ahLst/>
              <a:cxnLst/>
              <a:rect l="l" t="t" r="r" b="b"/>
              <a:pathLst>
                <a:path w="49940" h="38069" extrusionOk="0">
                  <a:moveTo>
                    <a:pt x="2865" y="1"/>
                  </a:moveTo>
                  <a:cubicBezTo>
                    <a:pt x="1207" y="1"/>
                    <a:pt x="1" y="1350"/>
                    <a:pt x="188" y="2999"/>
                  </a:cubicBezTo>
                  <a:lnTo>
                    <a:pt x="3816" y="35068"/>
                  </a:lnTo>
                  <a:cubicBezTo>
                    <a:pt x="4002" y="36718"/>
                    <a:pt x="5516" y="38068"/>
                    <a:pt x="7174" y="38068"/>
                  </a:cubicBezTo>
                  <a:lnTo>
                    <a:pt x="42795" y="38068"/>
                  </a:lnTo>
                  <a:cubicBezTo>
                    <a:pt x="44453" y="38068"/>
                    <a:pt x="45993" y="36721"/>
                    <a:pt x="46214" y="35076"/>
                  </a:cubicBezTo>
                  <a:lnTo>
                    <a:pt x="49720" y="8978"/>
                  </a:lnTo>
                  <a:cubicBezTo>
                    <a:pt x="49939" y="7332"/>
                    <a:pt x="48762" y="5986"/>
                    <a:pt x="47100" y="5986"/>
                  </a:cubicBezTo>
                  <a:lnTo>
                    <a:pt x="28992" y="5986"/>
                  </a:lnTo>
                  <a:cubicBezTo>
                    <a:pt x="27331" y="5986"/>
                    <a:pt x="25974" y="4638"/>
                    <a:pt x="25974" y="2994"/>
                  </a:cubicBezTo>
                  <a:cubicBezTo>
                    <a:pt x="25974" y="1346"/>
                    <a:pt x="24613" y="1"/>
                    <a:pt x="22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0"/>
            <p:cNvSpPr/>
            <p:nvPr/>
          </p:nvSpPr>
          <p:spPr>
            <a:xfrm>
              <a:off x="2005796" y="3346586"/>
              <a:ext cx="178924" cy="657681"/>
            </a:xfrm>
            <a:custGeom>
              <a:avLst/>
              <a:gdLst/>
              <a:ahLst/>
              <a:cxnLst/>
              <a:rect l="l" t="t" r="r" b="b"/>
              <a:pathLst>
                <a:path w="8728" h="32082" extrusionOk="0">
                  <a:moveTo>
                    <a:pt x="4308" y="0"/>
                  </a:moveTo>
                  <a:cubicBezTo>
                    <a:pt x="5967" y="0"/>
                    <a:pt x="7147" y="1345"/>
                    <a:pt x="6928" y="2992"/>
                  </a:cubicBezTo>
                  <a:lnTo>
                    <a:pt x="3422" y="29089"/>
                  </a:lnTo>
                  <a:cubicBezTo>
                    <a:pt x="3199" y="30733"/>
                    <a:pt x="1661" y="32081"/>
                    <a:pt x="0" y="32081"/>
                  </a:cubicBezTo>
                  <a:lnTo>
                    <a:pt x="1582" y="32081"/>
                  </a:lnTo>
                  <a:cubicBezTo>
                    <a:pt x="3240" y="32081"/>
                    <a:pt x="4780" y="30733"/>
                    <a:pt x="5001" y="29089"/>
                  </a:cubicBezTo>
                  <a:lnTo>
                    <a:pt x="8507" y="2989"/>
                  </a:lnTo>
                  <a:cubicBezTo>
                    <a:pt x="8728" y="1345"/>
                    <a:pt x="7550" y="0"/>
                    <a:pt x="5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0"/>
            <p:cNvSpPr/>
            <p:nvPr/>
          </p:nvSpPr>
          <p:spPr>
            <a:xfrm>
              <a:off x="1599015" y="3223873"/>
              <a:ext cx="156251" cy="122734"/>
            </a:xfrm>
            <a:custGeom>
              <a:avLst/>
              <a:gdLst/>
              <a:ahLst/>
              <a:cxnLst/>
              <a:rect l="l" t="t" r="r" b="b"/>
              <a:pathLst>
                <a:path w="7622" h="5987" extrusionOk="0">
                  <a:moveTo>
                    <a:pt x="3" y="1"/>
                  </a:moveTo>
                  <a:cubicBezTo>
                    <a:pt x="2" y="1"/>
                    <a:pt x="1" y="1"/>
                    <a:pt x="1" y="1"/>
                  </a:cubicBezTo>
                  <a:lnTo>
                    <a:pt x="6" y="1"/>
                  </a:lnTo>
                  <a:cubicBezTo>
                    <a:pt x="5" y="1"/>
                    <a:pt x="4" y="1"/>
                    <a:pt x="3" y="1"/>
                  </a:cubicBezTo>
                  <a:close/>
                  <a:moveTo>
                    <a:pt x="6" y="1"/>
                  </a:moveTo>
                  <a:cubicBezTo>
                    <a:pt x="1662" y="2"/>
                    <a:pt x="3021" y="1347"/>
                    <a:pt x="3021" y="2994"/>
                  </a:cubicBezTo>
                  <a:cubicBezTo>
                    <a:pt x="3021" y="4641"/>
                    <a:pt x="4376" y="5986"/>
                    <a:pt x="6039" y="5986"/>
                  </a:cubicBezTo>
                  <a:lnTo>
                    <a:pt x="7621" y="5986"/>
                  </a:lnTo>
                  <a:cubicBezTo>
                    <a:pt x="5959" y="5986"/>
                    <a:pt x="4602" y="4638"/>
                    <a:pt x="4602" y="2994"/>
                  </a:cubicBezTo>
                  <a:cubicBezTo>
                    <a:pt x="4602" y="1346"/>
                    <a:pt x="3240" y="1"/>
                    <a:pt x="1582"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0"/>
            <p:cNvSpPr/>
            <p:nvPr/>
          </p:nvSpPr>
          <p:spPr>
            <a:xfrm>
              <a:off x="565000" y="3355502"/>
              <a:ext cx="1123211" cy="971312"/>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0"/>
            <p:cNvSpPr/>
            <p:nvPr/>
          </p:nvSpPr>
          <p:spPr>
            <a:xfrm>
              <a:off x="615878" y="3391582"/>
              <a:ext cx="1021499" cy="896357"/>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0"/>
            <p:cNvSpPr/>
            <p:nvPr/>
          </p:nvSpPr>
          <p:spPr>
            <a:xfrm>
              <a:off x="929130" y="3658205"/>
              <a:ext cx="413117" cy="322708"/>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4" name="Google Shape;1874;p60"/>
          <p:cNvGrpSpPr/>
          <p:nvPr/>
        </p:nvGrpSpPr>
        <p:grpSpPr>
          <a:xfrm>
            <a:off x="2554273" y="2993209"/>
            <a:ext cx="1723320" cy="1572231"/>
            <a:chOff x="2554273" y="2993209"/>
            <a:chExt cx="1723320" cy="1572231"/>
          </a:xfrm>
        </p:grpSpPr>
        <p:sp>
          <p:nvSpPr>
            <p:cNvPr id="1875" name="Google Shape;1875;p60"/>
            <p:cNvSpPr/>
            <p:nvPr/>
          </p:nvSpPr>
          <p:spPr>
            <a:xfrm>
              <a:off x="2684473" y="3172121"/>
              <a:ext cx="1393080" cy="1393318"/>
            </a:xfrm>
            <a:custGeom>
              <a:avLst/>
              <a:gdLst/>
              <a:ahLst/>
              <a:cxnLst/>
              <a:rect l="l" t="t" r="r" b="b"/>
              <a:pathLst>
                <a:path w="23218" h="23221" extrusionOk="0">
                  <a:moveTo>
                    <a:pt x="11610" y="1"/>
                  </a:moveTo>
                  <a:cubicBezTo>
                    <a:pt x="5198" y="1"/>
                    <a:pt x="1" y="5200"/>
                    <a:pt x="1" y="11610"/>
                  </a:cubicBezTo>
                  <a:cubicBezTo>
                    <a:pt x="1" y="18023"/>
                    <a:pt x="5198" y="23221"/>
                    <a:pt x="11610" y="23221"/>
                  </a:cubicBezTo>
                  <a:cubicBezTo>
                    <a:pt x="18020" y="23221"/>
                    <a:pt x="23218" y="18021"/>
                    <a:pt x="23218" y="11610"/>
                  </a:cubicBezTo>
                  <a:cubicBezTo>
                    <a:pt x="23218" y="5200"/>
                    <a:pt x="18020" y="1"/>
                    <a:pt x="11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0"/>
            <p:cNvSpPr/>
            <p:nvPr/>
          </p:nvSpPr>
          <p:spPr>
            <a:xfrm>
              <a:off x="3203893" y="3488668"/>
              <a:ext cx="354240" cy="475640"/>
            </a:xfrm>
            <a:custGeom>
              <a:avLst/>
              <a:gdLst/>
              <a:ahLst/>
              <a:cxnLst/>
              <a:rect l="l" t="t" r="r" b="b"/>
              <a:pathLst>
                <a:path w="5904" h="7927" extrusionOk="0">
                  <a:moveTo>
                    <a:pt x="2953" y="0"/>
                  </a:moveTo>
                  <a:cubicBezTo>
                    <a:pt x="1324" y="0"/>
                    <a:pt x="1" y="1774"/>
                    <a:pt x="1" y="3964"/>
                  </a:cubicBezTo>
                  <a:cubicBezTo>
                    <a:pt x="1" y="6153"/>
                    <a:pt x="1323" y="7927"/>
                    <a:pt x="2953" y="7927"/>
                  </a:cubicBezTo>
                  <a:cubicBezTo>
                    <a:pt x="4581" y="7927"/>
                    <a:pt x="5903" y="6153"/>
                    <a:pt x="5903" y="3964"/>
                  </a:cubicBezTo>
                  <a:cubicBezTo>
                    <a:pt x="5903" y="1774"/>
                    <a:pt x="4583" y="0"/>
                    <a:pt x="2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0"/>
            <p:cNvSpPr/>
            <p:nvPr/>
          </p:nvSpPr>
          <p:spPr>
            <a:xfrm>
              <a:off x="3012793" y="3999787"/>
              <a:ext cx="736380" cy="565584"/>
            </a:xfrm>
            <a:custGeom>
              <a:avLst/>
              <a:gdLst/>
              <a:ahLst/>
              <a:cxnLst/>
              <a:rect l="l" t="t" r="r" b="b"/>
              <a:pathLst>
                <a:path w="12273" h="9426" extrusionOk="0">
                  <a:moveTo>
                    <a:pt x="6138" y="1"/>
                  </a:moveTo>
                  <a:cubicBezTo>
                    <a:pt x="2747" y="1"/>
                    <a:pt x="0" y="2748"/>
                    <a:pt x="0" y="6138"/>
                  </a:cubicBezTo>
                  <a:cubicBezTo>
                    <a:pt x="0" y="6718"/>
                    <a:pt x="81" y="7280"/>
                    <a:pt x="231" y="7813"/>
                  </a:cubicBezTo>
                  <a:cubicBezTo>
                    <a:pt x="1962" y="8837"/>
                    <a:pt x="3981" y="9426"/>
                    <a:pt x="6138" y="9426"/>
                  </a:cubicBezTo>
                  <a:cubicBezTo>
                    <a:pt x="8293" y="9426"/>
                    <a:pt x="10311" y="8837"/>
                    <a:pt x="12041" y="7814"/>
                  </a:cubicBezTo>
                  <a:cubicBezTo>
                    <a:pt x="12193" y="7280"/>
                    <a:pt x="12273" y="6718"/>
                    <a:pt x="12273" y="6138"/>
                  </a:cubicBezTo>
                  <a:cubicBezTo>
                    <a:pt x="12273" y="2748"/>
                    <a:pt x="9527" y="1"/>
                    <a:pt x="6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0"/>
            <p:cNvSpPr/>
            <p:nvPr/>
          </p:nvSpPr>
          <p:spPr>
            <a:xfrm>
              <a:off x="3609193" y="3096764"/>
              <a:ext cx="504300" cy="504321"/>
            </a:xfrm>
            <a:custGeom>
              <a:avLst/>
              <a:gdLst/>
              <a:ahLst/>
              <a:cxnLst/>
              <a:rect l="l" t="t" r="r" b="b"/>
              <a:pathLst>
                <a:path w="8405" h="8405" extrusionOk="0">
                  <a:moveTo>
                    <a:pt x="4202" y="0"/>
                  </a:moveTo>
                  <a:cubicBezTo>
                    <a:pt x="1882" y="0"/>
                    <a:pt x="1" y="1883"/>
                    <a:pt x="1" y="4203"/>
                  </a:cubicBezTo>
                  <a:cubicBezTo>
                    <a:pt x="1" y="6525"/>
                    <a:pt x="1882" y="8405"/>
                    <a:pt x="4202" y="8405"/>
                  </a:cubicBezTo>
                  <a:cubicBezTo>
                    <a:pt x="6522" y="8405"/>
                    <a:pt x="8404" y="6523"/>
                    <a:pt x="8404" y="4203"/>
                  </a:cubicBezTo>
                  <a:cubicBezTo>
                    <a:pt x="8404" y="1883"/>
                    <a:pt x="6522" y="0"/>
                    <a:pt x="42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0"/>
            <p:cNvSpPr/>
            <p:nvPr/>
          </p:nvSpPr>
          <p:spPr>
            <a:xfrm>
              <a:off x="3651133" y="3138703"/>
              <a:ext cx="420480" cy="420438"/>
            </a:xfrm>
            <a:custGeom>
              <a:avLst/>
              <a:gdLst/>
              <a:ahLst/>
              <a:cxnLst/>
              <a:rect l="l" t="t" r="r" b="b"/>
              <a:pathLst>
                <a:path w="7008" h="7007" extrusionOk="0">
                  <a:moveTo>
                    <a:pt x="3507" y="0"/>
                  </a:moveTo>
                  <a:cubicBezTo>
                    <a:pt x="3506" y="0"/>
                    <a:pt x="3505" y="0"/>
                    <a:pt x="3505" y="0"/>
                  </a:cubicBezTo>
                  <a:cubicBezTo>
                    <a:pt x="1570" y="0"/>
                    <a:pt x="1" y="1569"/>
                    <a:pt x="1" y="3504"/>
                  </a:cubicBezTo>
                  <a:cubicBezTo>
                    <a:pt x="1" y="5439"/>
                    <a:pt x="1570" y="7007"/>
                    <a:pt x="3505" y="7007"/>
                  </a:cubicBezTo>
                  <a:cubicBezTo>
                    <a:pt x="5438" y="7007"/>
                    <a:pt x="7007" y="5440"/>
                    <a:pt x="7007" y="3504"/>
                  </a:cubicBezTo>
                  <a:cubicBezTo>
                    <a:pt x="7007" y="1569"/>
                    <a:pt x="5439" y="0"/>
                    <a:pt x="3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0"/>
            <p:cNvSpPr/>
            <p:nvPr/>
          </p:nvSpPr>
          <p:spPr>
            <a:xfrm>
              <a:off x="3848173" y="3138643"/>
              <a:ext cx="223440" cy="420558"/>
            </a:xfrm>
            <a:custGeom>
              <a:avLst/>
              <a:gdLst/>
              <a:ahLst/>
              <a:cxnLst/>
              <a:rect l="l" t="t" r="r" b="b"/>
              <a:pathLst>
                <a:path w="3724" h="7009" extrusionOk="0">
                  <a:moveTo>
                    <a:pt x="219" y="0"/>
                  </a:moveTo>
                  <a:cubicBezTo>
                    <a:pt x="146" y="0"/>
                    <a:pt x="73" y="7"/>
                    <a:pt x="1" y="12"/>
                  </a:cubicBezTo>
                  <a:cubicBezTo>
                    <a:pt x="1834" y="125"/>
                    <a:pt x="3287" y="1644"/>
                    <a:pt x="3287" y="3505"/>
                  </a:cubicBezTo>
                  <a:cubicBezTo>
                    <a:pt x="3287" y="5367"/>
                    <a:pt x="1835" y="6885"/>
                    <a:pt x="1" y="6997"/>
                  </a:cubicBezTo>
                  <a:cubicBezTo>
                    <a:pt x="73" y="7002"/>
                    <a:pt x="146" y="7009"/>
                    <a:pt x="219" y="7009"/>
                  </a:cubicBezTo>
                  <a:cubicBezTo>
                    <a:pt x="2154" y="7009"/>
                    <a:pt x="3722" y="5441"/>
                    <a:pt x="3722" y="3506"/>
                  </a:cubicBezTo>
                  <a:cubicBezTo>
                    <a:pt x="3723" y="1570"/>
                    <a:pt x="2154" y="0"/>
                    <a:pt x="219" y="0"/>
                  </a:cubicBezTo>
                  <a:close/>
                </a:path>
              </a:pathLst>
            </a:custGeom>
            <a:solidFill>
              <a:srgbClr val="EFE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0"/>
            <p:cNvSpPr/>
            <p:nvPr/>
          </p:nvSpPr>
          <p:spPr>
            <a:xfrm>
              <a:off x="3776533" y="3751577"/>
              <a:ext cx="501060" cy="238870"/>
            </a:xfrm>
            <a:custGeom>
              <a:avLst/>
              <a:gdLst/>
              <a:ahLst/>
              <a:cxnLst/>
              <a:rect l="l" t="t" r="r" b="b"/>
              <a:pathLst>
                <a:path w="8351" h="3981" extrusionOk="0">
                  <a:moveTo>
                    <a:pt x="6361" y="726"/>
                  </a:moveTo>
                  <a:cubicBezTo>
                    <a:pt x="7061" y="726"/>
                    <a:pt x="7626" y="1292"/>
                    <a:pt x="7626" y="1991"/>
                  </a:cubicBezTo>
                  <a:cubicBezTo>
                    <a:pt x="7626" y="2690"/>
                    <a:pt x="7061" y="3256"/>
                    <a:pt x="6361" y="3256"/>
                  </a:cubicBezTo>
                  <a:cubicBezTo>
                    <a:pt x="5662" y="3256"/>
                    <a:pt x="5096" y="2690"/>
                    <a:pt x="5096" y="1991"/>
                  </a:cubicBezTo>
                  <a:cubicBezTo>
                    <a:pt x="5096" y="1292"/>
                    <a:pt x="5662" y="726"/>
                    <a:pt x="6361" y="726"/>
                  </a:cubicBezTo>
                  <a:close/>
                  <a:moveTo>
                    <a:pt x="6361" y="0"/>
                  </a:moveTo>
                  <a:cubicBezTo>
                    <a:pt x="5385" y="0"/>
                    <a:pt x="4574" y="708"/>
                    <a:pt x="4406" y="1636"/>
                  </a:cubicBezTo>
                  <a:lnTo>
                    <a:pt x="341" y="1636"/>
                  </a:lnTo>
                  <a:cubicBezTo>
                    <a:pt x="155" y="1636"/>
                    <a:pt x="1" y="1790"/>
                    <a:pt x="1" y="1976"/>
                  </a:cubicBezTo>
                  <a:lnTo>
                    <a:pt x="1" y="3084"/>
                  </a:lnTo>
                  <a:cubicBezTo>
                    <a:pt x="1" y="3303"/>
                    <a:pt x="170" y="3412"/>
                    <a:pt x="340" y="3412"/>
                  </a:cubicBezTo>
                  <a:cubicBezTo>
                    <a:pt x="510" y="3412"/>
                    <a:pt x="679" y="3303"/>
                    <a:pt x="679" y="3084"/>
                  </a:cubicBezTo>
                  <a:lnTo>
                    <a:pt x="679" y="2651"/>
                  </a:lnTo>
                  <a:lnTo>
                    <a:pt x="1035" y="2651"/>
                  </a:lnTo>
                  <a:lnTo>
                    <a:pt x="1035" y="2779"/>
                  </a:lnTo>
                  <a:cubicBezTo>
                    <a:pt x="1035" y="2998"/>
                    <a:pt x="1205" y="3108"/>
                    <a:pt x="1374" y="3108"/>
                  </a:cubicBezTo>
                  <a:cubicBezTo>
                    <a:pt x="1544" y="3108"/>
                    <a:pt x="1714" y="2998"/>
                    <a:pt x="1713" y="2779"/>
                  </a:cubicBezTo>
                  <a:cubicBezTo>
                    <a:pt x="1714" y="2624"/>
                    <a:pt x="1714" y="2468"/>
                    <a:pt x="1714" y="2315"/>
                  </a:cubicBezTo>
                  <a:lnTo>
                    <a:pt x="2121" y="2315"/>
                  </a:lnTo>
                  <a:lnTo>
                    <a:pt x="2121" y="2779"/>
                  </a:lnTo>
                  <a:cubicBezTo>
                    <a:pt x="2121" y="2998"/>
                    <a:pt x="2291" y="3108"/>
                    <a:pt x="2460" y="3108"/>
                  </a:cubicBezTo>
                  <a:cubicBezTo>
                    <a:pt x="2630" y="3108"/>
                    <a:pt x="2799" y="2998"/>
                    <a:pt x="2799" y="2779"/>
                  </a:cubicBezTo>
                  <a:lnTo>
                    <a:pt x="2799" y="2315"/>
                  </a:lnTo>
                  <a:lnTo>
                    <a:pt x="4404" y="2315"/>
                  </a:lnTo>
                  <a:cubicBezTo>
                    <a:pt x="4558" y="3259"/>
                    <a:pt x="5374" y="3981"/>
                    <a:pt x="6361" y="3981"/>
                  </a:cubicBezTo>
                  <a:cubicBezTo>
                    <a:pt x="7459" y="3981"/>
                    <a:pt x="8350" y="3091"/>
                    <a:pt x="8350" y="1991"/>
                  </a:cubicBezTo>
                  <a:cubicBezTo>
                    <a:pt x="8350" y="891"/>
                    <a:pt x="7459" y="0"/>
                    <a:pt x="6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0"/>
            <p:cNvSpPr/>
            <p:nvPr/>
          </p:nvSpPr>
          <p:spPr>
            <a:xfrm>
              <a:off x="2659093" y="4022886"/>
              <a:ext cx="539220" cy="539422"/>
            </a:xfrm>
            <a:custGeom>
              <a:avLst/>
              <a:gdLst/>
              <a:ahLst/>
              <a:cxnLst/>
              <a:rect l="l" t="t" r="r" b="b"/>
              <a:pathLst>
                <a:path w="8987" h="8990" extrusionOk="0">
                  <a:moveTo>
                    <a:pt x="4494" y="1"/>
                  </a:moveTo>
                  <a:cubicBezTo>
                    <a:pt x="2012" y="1"/>
                    <a:pt x="0" y="2013"/>
                    <a:pt x="0" y="4496"/>
                  </a:cubicBezTo>
                  <a:cubicBezTo>
                    <a:pt x="0" y="6977"/>
                    <a:pt x="2012" y="8989"/>
                    <a:pt x="4494" y="8989"/>
                  </a:cubicBezTo>
                  <a:cubicBezTo>
                    <a:pt x="6975" y="8989"/>
                    <a:pt x="8987" y="6977"/>
                    <a:pt x="8987" y="4496"/>
                  </a:cubicBezTo>
                  <a:cubicBezTo>
                    <a:pt x="8987" y="2013"/>
                    <a:pt x="6975" y="1"/>
                    <a:pt x="44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0"/>
            <p:cNvSpPr/>
            <p:nvPr/>
          </p:nvSpPr>
          <p:spPr>
            <a:xfrm>
              <a:off x="2883913" y="4022886"/>
              <a:ext cx="314400" cy="539422"/>
            </a:xfrm>
            <a:custGeom>
              <a:avLst/>
              <a:gdLst/>
              <a:ahLst/>
              <a:cxnLst/>
              <a:rect l="l" t="t" r="r" b="b"/>
              <a:pathLst>
                <a:path w="5240" h="8990" extrusionOk="0">
                  <a:moveTo>
                    <a:pt x="746" y="1"/>
                  </a:moveTo>
                  <a:cubicBezTo>
                    <a:pt x="491" y="1"/>
                    <a:pt x="244" y="22"/>
                    <a:pt x="1" y="63"/>
                  </a:cubicBezTo>
                  <a:cubicBezTo>
                    <a:pt x="2128" y="418"/>
                    <a:pt x="3750" y="2266"/>
                    <a:pt x="3750" y="4494"/>
                  </a:cubicBezTo>
                  <a:cubicBezTo>
                    <a:pt x="3750" y="6722"/>
                    <a:pt x="2127" y="8571"/>
                    <a:pt x="1" y="8927"/>
                  </a:cubicBezTo>
                  <a:cubicBezTo>
                    <a:pt x="244" y="8968"/>
                    <a:pt x="491" y="8989"/>
                    <a:pt x="746" y="8989"/>
                  </a:cubicBezTo>
                  <a:cubicBezTo>
                    <a:pt x="3228" y="8989"/>
                    <a:pt x="5239" y="6977"/>
                    <a:pt x="5239" y="4494"/>
                  </a:cubicBezTo>
                  <a:cubicBezTo>
                    <a:pt x="5240" y="2013"/>
                    <a:pt x="3228" y="1"/>
                    <a:pt x="7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0"/>
            <p:cNvSpPr/>
            <p:nvPr/>
          </p:nvSpPr>
          <p:spPr>
            <a:xfrm>
              <a:off x="2847193" y="4128062"/>
              <a:ext cx="163140" cy="160567"/>
            </a:xfrm>
            <a:custGeom>
              <a:avLst/>
              <a:gdLst/>
              <a:ahLst/>
              <a:cxnLst/>
              <a:rect l="l" t="t" r="r" b="b"/>
              <a:pathLst>
                <a:path w="2719" h="2676" extrusionOk="0">
                  <a:moveTo>
                    <a:pt x="1547" y="353"/>
                  </a:moveTo>
                  <a:cubicBezTo>
                    <a:pt x="2000" y="353"/>
                    <a:pt x="2366" y="720"/>
                    <a:pt x="2366" y="1171"/>
                  </a:cubicBezTo>
                  <a:lnTo>
                    <a:pt x="2366" y="1507"/>
                  </a:lnTo>
                  <a:cubicBezTo>
                    <a:pt x="2366" y="1958"/>
                    <a:pt x="1999" y="2326"/>
                    <a:pt x="1547" y="2326"/>
                  </a:cubicBezTo>
                  <a:lnTo>
                    <a:pt x="1169" y="2326"/>
                  </a:lnTo>
                  <a:cubicBezTo>
                    <a:pt x="717" y="2326"/>
                    <a:pt x="350" y="1958"/>
                    <a:pt x="350" y="1507"/>
                  </a:cubicBezTo>
                  <a:lnTo>
                    <a:pt x="350" y="1171"/>
                  </a:lnTo>
                  <a:cubicBezTo>
                    <a:pt x="350" y="720"/>
                    <a:pt x="716" y="353"/>
                    <a:pt x="1169" y="353"/>
                  </a:cubicBezTo>
                  <a:close/>
                  <a:moveTo>
                    <a:pt x="1170" y="0"/>
                  </a:moveTo>
                  <a:cubicBezTo>
                    <a:pt x="525" y="0"/>
                    <a:pt x="1" y="524"/>
                    <a:pt x="1" y="1170"/>
                  </a:cubicBezTo>
                  <a:lnTo>
                    <a:pt x="1" y="1506"/>
                  </a:lnTo>
                  <a:cubicBezTo>
                    <a:pt x="1" y="2151"/>
                    <a:pt x="524" y="2676"/>
                    <a:pt x="1170" y="2676"/>
                  </a:cubicBezTo>
                  <a:lnTo>
                    <a:pt x="1548" y="2676"/>
                  </a:lnTo>
                  <a:cubicBezTo>
                    <a:pt x="2193" y="2676"/>
                    <a:pt x="2719" y="2151"/>
                    <a:pt x="2719" y="1506"/>
                  </a:cubicBezTo>
                  <a:lnTo>
                    <a:pt x="2719" y="1170"/>
                  </a:lnTo>
                  <a:cubicBezTo>
                    <a:pt x="2719" y="524"/>
                    <a:pt x="2194" y="0"/>
                    <a:pt x="1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0"/>
            <p:cNvSpPr/>
            <p:nvPr/>
          </p:nvSpPr>
          <p:spPr>
            <a:xfrm>
              <a:off x="2810233" y="4220158"/>
              <a:ext cx="236880" cy="236890"/>
            </a:xfrm>
            <a:custGeom>
              <a:avLst/>
              <a:gdLst/>
              <a:ahLst/>
              <a:cxnLst/>
              <a:rect l="l" t="t" r="r" b="b"/>
              <a:pathLst>
                <a:path w="3948" h="3948" extrusionOk="0">
                  <a:moveTo>
                    <a:pt x="1149" y="0"/>
                  </a:moveTo>
                  <a:cubicBezTo>
                    <a:pt x="517" y="0"/>
                    <a:pt x="1" y="517"/>
                    <a:pt x="1" y="1148"/>
                  </a:cubicBezTo>
                  <a:lnTo>
                    <a:pt x="1" y="2800"/>
                  </a:lnTo>
                  <a:cubicBezTo>
                    <a:pt x="1" y="3431"/>
                    <a:pt x="517" y="3948"/>
                    <a:pt x="1149" y="3948"/>
                  </a:cubicBezTo>
                  <a:lnTo>
                    <a:pt x="2799" y="3948"/>
                  </a:lnTo>
                  <a:cubicBezTo>
                    <a:pt x="3431" y="3948"/>
                    <a:pt x="3947" y="3431"/>
                    <a:pt x="3947" y="2800"/>
                  </a:cubicBezTo>
                  <a:lnTo>
                    <a:pt x="3947" y="1148"/>
                  </a:lnTo>
                  <a:cubicBezTo>
                    <a:pt x="3947" y="517"/>
                    <a:pt x="3431" y="0"/>
                    <a:pt x="2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0"/>
            <p:cNvSpPr/>
            <p:nvPr/>
          </p:nvSpPr>
          <p:spPr>
            <a:xfrm>
              <a:off x="2825293" y="4235097"/>
              <a:ext cx="221880" cy="222009"/>
            </a:xfrm>
            <a:custGeom>
              <a:avLst/>
              <a:gdLst/>
              <a:ahLst/>
              <a:cxnLst/>
              <a:rect l="l" t="t" r="r" b="b"/>
              <a:pathLst>
                <a:path w="3698" h="3700" extrusionOk="0">
                  <a:moveTo>
                    <a:pt x="3259" y="1"/>
                  </a:moveTo>
                  <a:cubicBezTo>
                    <a:pt x="3414" y="196"/>
                    <a:pt x="3508" y="443"/>
                    <a:pt x="3508" y="710"/>
                  </a:cubicBezTo>
                  <a:lnTo>
                    <a:pt x="3508" y="2363"/>
                  </a:lnTo>
                  <a:cubicBezTo>
                    <a:pt x="3508" y="2994"/>
                    <a:pt x="2992" y="3511"/>
                    <a:pt x="2361" y="3511"/>
                  </a:cubicBezTo>
                  <a:lnTo>
                    <a:pt x="710" y="3511"/>
                  </a:lnTo>
                  <a:cubicBezTo>
                    <a:pt x="442" y="3511"/>
                    <a:pt x="195" y="3417"/>
                    <a:pt x="0" y="3261"/>
                  </a:cubicBezTo>
                  <a:lnTo>
                    <a:pt x="0" y="3261"/>
                  </a:lnTo>
                  <a:cubicBezTo>
                    <a:pt x="211" y="3527"/>
                    <a:pt x="536" y="3700"/>
                    <a:pt x="899" y="3700"/>
                  </a:cubicBezTo>
                  <a:lnTo>
                    <a:pt x="2549" y="3700"/>
                  </a:lnTo>
                  <a:cubicBezTo>
                    <a:pt x="3181" y="3700"/>
                    <a:pt x="3697" y="3183"/>
                    <a:pt x="3697" y="2552"/>
                  </a:cubicBezTo>
                  <a:lnTo>
                    <a:pt x="3697" y="900"/>
                  </a:lnTo>
                  <a:cubicBezTo>
                    <a:pt x="3696" y="535"/>
                    <a:pt x="3524" y="210"/>
                    <a:pt x="3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0"/>
            <p:cNvSpPr/>
            <p:nvPr/>
          </p:nvSpPr>
          <p:spPr>
            <a:xfrm>
              <a:off x="2893093" y="4275836"/>
              <a:ext cx="71100" cy="140166"/>
            </a:xfrm>
            <a:custGeom>
              <a:avLst/>
              <a:gdLst/>
              <a:ahLst/>
              <a:cxnLst/>
              <a:rect l="l" t="t" r="r" b="b"/>
              <a:pathLst>
                <a:path w="1185" h="2336" extrusionOk="0">
                  <a:moveTo>
                    <a:pt x="593" y="1"/>
                  </a:moveTo>
                  <a:cubicBezTo>
                    <a:pt x="266" y="1"/>
                    <a:pt x="0" y="266"/>
                    <a:pt x="0" y="594"/>
                  </a:cubicBezTo>
                  <a:cubicBezTo>
                    <a:pt x="0" y="828"/>
                    <a:pt x="139" y="1029"/>
                    <a:pt x="337" y="1125"/>
                  </a:cubicBezTo>
                  <a:lnTo>
                    <a:pt x="42" y="2234"/>
                  </a:lnTo>
                  <a:cubicBezTo>
                    <a:pt x="31" y="2289"/>
                    <a:pt x="68" y="2335"/>
                    <a:pt x="124" y="2335"/>
                  </a:cubicBezTo>
                  <a:lnTo>
                    <a:pt x="1063" y="2335"/>
                  </a:lnTo>
                  <a:cubicBezTo>
                    <a:pt x="1118" y="2335"/>
                    <a:pt x="1156" y="2289"/>
                    <a:pt x="1144" y="2234"/>
                  </a:cubicBezTo>
                  <a:lnTo>
                    <a:pt x="850" y="1125"/>
                  </a:lnTo>
                  <a:cubicBezTo>
                    <a:pt x="1048" y="1029"/>
                    <a:pt x="1185" y="828"/>
                    <a:pt x="1185" y="594"/>
                  </a:cubicBezTo>
                  <a:cubicBezTo>
                    <a:pt x="1185" y="266"/>
                    <a:pt x="921" y="1"/>
                    <a:pt x="5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0"/>
            <p:cNvSpPr/>
            <p:nvPr/>
          </p:nvSpPr>
          <p:spPr>
            <a:xfrm>
              <a:off x="2554273" y="3548125"/>
              <a:ext cx="347520" cy="334874"/>
            </a:xfrm>
            <a:custGeom>
              <a:avLst/>
              <a:gdLst/>
              <a:ahLst/>
              <a:cxnLst/>
              <a:rect l="l" t="t" r="r" b="b"/>
              <a:pathLst>
                <a:path w="5792" h="5581" extrusionOk="0">
                  <a:moveTo>
                    <a:pt x="873" y="0"/>
                  </a:moveTo>
                  <a:cubicBezTo>
                    <a:pt x="393" y="0"/>
                    <a:pt x="0" y="394"/>
                    <a:pt x="0" y="873"/>
                  </a:cubicBezTo>
                  <a:lnTo>
                    <a:pt x="0" y="3548"/>
                  </a:lnTo>
                  <a:cubicBezTo>
                    <a:pt x="0" y="4028"/>
                    <a:pt x="393" y="4420"/>
                    <a:pt x="873" y="4420"/>
                  </a:cubicBezTo>
                  <a:lnTo>
                    <a:pt x="2697" y="4420"/>
                  </a:lnTo>
                  <a:lnTo>
                    <a:pt x="3764" y="5580"/>
                  </a:lnTo>
                  <a:lnTo>
                    <a:pt x="3764" y="4420"/>
                  </a:lnTo>
                  <a:lnTo>
                    <a:pt x="4919" y="4420"/>
                  </a:lnTo>
                  <a:cubicBezTo>
                    <a:pt x="5398" y="4420"/>
                    <a:pt x="5791" y="4028"/>
                    <a:pt x="5791" y="3548"/>
                  </a:cubicBezTo>
                  <a:lnTo>
                    <a:pt x="5791" y="873"/>
                  </a:lnTo>
                  <a:cubicBezTo>
                    <a:pt x="5791" y="392"/>
                    <a:pt x="5399" y="0"/>
                    <a:pt x="4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0"/>
            <p:cNvSpPr/>
            <p:nvPr/>
          </p:nvSpPr>
          <p:spPr>
            <a:xfrm>
              <a:off x="2631253" y="3662961"/>
              <a:ext cx="42360" cy="42362"/>
            </a:xfrm>
            <a:custGeom>
              <a:avLst/>
              <a:gdLst/>
              <a:ahLst/>
              <a:cxnLst/>
              <a:rect l="l" t="t" r="r" b="b"/>
              <a:pathLst>
                <a:path w="706" h="706" extrusionOk="0">
                  <a:moveTo>
                    <a:pt x="352" y="1"/>
                  </a:moveTo>
                  <a:cubicBezTo>
                    <a:pt x="158" y="1"/>
                    <a:pt x="1" y="160"/>
                    <a:pt x="1" y="354"/>
                  </a:cubicBezTo>
                  <a:cubicBezTo>
                    <a:pt x="1" y="548"/>
                    <a:pt x="158" y="705"/>
                    <a:pt x="352" y="705"/>
                  </a:cubicBezTo>
                  <a:cubicBezTo>
                    <a:pt x="548" y="705"/>
                    <a:pt x="705" y="548"/>
                    <a:pt x="705" y="354"/>
                  </a:cubicBezTo>
                  <a:cubicBezTo>
                    <a:pt x="705" y="159"/>
                    <a:pt x="548" y="1"/>
                    <a:pt x="3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0"/>
            <p:cNvSpPr/>
            <p:nvPr/>
          </p:nvSpPr>
          <p:spPr>
            <a:xfrm>
              <a:off x="2706853" y="3662961"/>
              <a:ext cx="42300" cy="42362"/>
            </a:xfrm>
            <a:custGeom>
              <a:avLst/>
              <a:gdLst/>
              <a:ahLst/>
              <a:cxnLst/>
              <a:rect l="l" t="t" r="r" b="b"/>
              <a:pathLst>
                <a:path w="705" h="706" extrusionOk="0">
                  <a:moveTo>
                    <a:pt x="353" y="1"/>
                  </a:moveTo>
                  <a:cubicBezTo>
                    <a:pt x="159" y="1"/>
                    <a:pt x="0" y="160"/>
                    <a:pt x="0" y="354"/>
                  </a:cubicBezTo>
                  <a:cubicBezTo>
                    <a:pt x="0" y="548"/>
                    <a:pt x="159" y="705"/>
                    <a:pt x="353" y="705"/>
                  </a:cubicBezTo>
                  <a:cubicBezTo>
                    <a:pt x="547" y="705"/>
                    <a:pt x="704" y="548"/>
                    <a:pt x="704" y="354"/>
                  </a:cubicBezTo>
                  <a:cubicBezTo>
                    <a:pt x="704" y="159"/>
                    <a:pt x="547" y="1"/>
                    <a:pt x="3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0"/>
            <p:cNvSpPr/>
            <p:nvPr/>
          </p:nvSpPr>
          <p:spPr>
            <a:xfrm>
              <a:off x="2782453" y="3662961"/>
              <a:ext cx="42300" cy="42362"/>
            </a:xfrm>
            <a:custGeom>
              <a:avLst/>
              <a:gdLst/>
              <a:ahLst/>
              <a:cxnLst/>
              <a:rect l="l" t="t" r="r" b="b"/>
              <a:pathLst>
                <a:path w="705" h="706" extrusionOk="0">
                  <a:moveTo>
                    <a:pt x="352" y="1"/>
                  </a:moveTo>
                  <a:cubicBezTo>
                    <a:pt x="158" y="1"/>
                    <a:pt x="1" y="160"/>
                    <a:pt x="1" y="354"/>
                  </a:cubicBezTo>
                  <a:cubicBezTo>
                    <a:pt x="1" y="548"/>
                    <a:pt x="158" y="705"/>
                    <a:pt x="352" y="705"/>
                  </a:cubicBezTo>
                  <a:cubicBezTo>
                    <a:pt x="548" y="705"/>
                    <a:pt x="705" y="548"/>
                    <a:pt x="705" y="354"/>
                  </a:cubicBezTo>
                  <a:cubicBezTo>
                    <a:pt x="705" y="159"/>
                    <a:pt x="548" y="1"/>
                    <a:pt x="3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0"/>
            <p:cNvSpPr/>
            <p:nvPr/>
          </p:nvSpPr>
          <p:spPr>
            <a:xfrm>
              <a:off x="2760253" y="3813255"/>
              <a:ext cx="19860" cy="69663"/>
            </a:xfrm>
            <a:custGeom>
              <a:avLst/>
              <a:gdLst/>
              <a:ahLst/>
              <a:cxnLst/>
              <a:rect l="l" t="t" r="r" b="b"/>
              <a:pathLst>
                <a:path w="331" h="1161" extrusionOk="0">
                  <a:moveTo>
                    <a:pt x="0" y="0"/>
                  </a:moveTo>
                  <a:lnTo>
                    <a:pt x="0" y="800"/>
                  </a:lnTo>
                  <a:lnTo>
                    <a:pt x="331" y="1160"/>
                  </a:lnTo>
                  <a:lnTo>
                    <a:pt x="3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0"/>
            <p:cNvSpPr/>
            <p:nvPr/>
          </p:nvSpPr>
          <p:spPr>
            <a:xfrm>
              <a:off x="2829493" y="3548125"/>
              <a:ext cx="72300" cy="265271"/>
            </a:xfrm>
            <a:custGeom>
              <a:avLst/>
              <a:gdLst/>
              <a:ahLst/>
              <a:cxnLst/>
              <a:rect l="l" t="t" r="r" b="b"/>
              <a:pathLst>
                <a:path w="1205" h="4421" extrusionOk="0">
                  <a:moveTo>
                    <a:pt x="0" y="0"/>
                  </a:moveTo>
                  <a:cubicBezTo>
                    <a:pt x="480" y="0"/>
                    <a:pt x="873" y="394"/>
                    <a:pt x="873" y="873"/>
                  </a:cubicBezTo>
                  <a:lnTo>
                    <a:pt x="873" y="3548"/>
                  </a:lnTo>
                  <a:cubicBezTo>
                    <a:pt x="873" y="4028"/>
                    <a:pt x="480" y="4420"/>
                    <a:pt x="0" y="4420"/>
                  </a:cubicBezTo>
                  <a:lnTo>
                    <a:pt x="332" y="4420"/>
                  </a:lnTo>
                  <a:cubicBezTo>
                    <a:pt x="812" y="4420"/>
                    <a:pt x="1204" y="4028"/>
                    <a:pt x="1204" y="3548"/>
                  </a:cubicBezTo>
                  <a:lnTo>
                    <a:pt x="1204" y="873"/>
                  </a:lnTo>
                  <a:cubicBezTo>
                    <a:pt x="1204" y="392"/>
                    <a:pt x="812" y="0"/>
                    <a:pt x="3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0"/>
            <p:cNvSpPr/>
            <p:nvPr/>
          </p:nvSpPr>
          <p:spPr>
            <a:xfrm>
              <a:off x="3465613" y="4292575"/>
              <a:ext cx="750840" cy="161107"/>
            </a:xfrm>
            <a:custGeom>
              <a:avLst/>
              <a:gdLst/>
              <a:ahLst/>
              <a:cxnLst/>
              <a:rect l="l" t="t" r="r" b="b"/>
              <a:pathLst>
                <a:path w="12514" h="2685" extrusionOk="0">
                  <a:moveTo>
                    <a:pt x="1808" y="1"/>
                  </a:moveTo>
                  <a:cubicBezTo>
                    <a:pt x="813" y="1"/>
                    <a:pt x="0" y="604"/>
                    <a:pt x="0" y="1342"/>
                  </a:cubicBezTo>
                  <a:cubicBezTo>
                    <a:pt x="0" y="2080"/>
                    <a:pt x="814" y="2684"/>
                    <a:pt x="1808" y="2684"/>
                  </a:cubicBezTo>
                  <a:lnTo>
                    <a:pt x="10708" y="2684"/>
                  </a:lnTo>
                  <a:cubicBezTo>
                    <a:pt x="11701" y="2684"/>
                    <a:pt x="12514" y="2080"/>
                    <a:pt x="12514" y="1342"/>
                  </a:cubicBezTo>
                  <a:cubicBezTo>
                    <a:pt x="12514" y="604"/>
                    <a:pt x="11701" y="1"/>
                    <a:pt x="10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0"/>
            <p:cNvSpPr/>
            <p:nvPr/>
          </p:nvSpPr>
          <p:spPr>
            <a:xfrm>
              <a:off x="3541033" y="4335653"/>
              <a:ext cx="81420" cy="83943"/>
            </a:xfrm>
            <a:custGeom>
              <a:avLst/>
              <a:gdLst/>
              <a:ahLst/>
              <a:cxnLst/>
              <a:rect l="l" t="t" r="r" b="b"/>
              <a:pathLst>
                <a:path w="1357" h="1399" extrusionOk="0">
                  <a:moveTo>
                    <a:pt x="566" y="0"/>
                  </a:moveTo>
                  <a:lnTo>
                    <a:pt x="569" y="506"/>
                  </a:lnTo>
                  <a:lnTo>
                    <a:pt x="117" y="240"/>
                  </a:lnTo>
                  <a:lnTo>
                    <a:pt x="1" y="450"/>
                  </a:lnTo>
                  <a:lnTo>
                    <a:pt x="449" y="698"/>
                  </a:lnTo>
                  <a:lnTo>
                    <a:pt x="1" y="949"/>
                  </a:lnTo>
                  <a:lnTo>
                    <a:pt x="117" y="1154"/>
                  </a:lnTo>
                  <a:lnTo>
                    <a:pt x="569" y="889"/>
                  </a:lnTo>
                  <a:lnTo>
                    <a:pt x="566" y="1399"/>
                  </a:lnTo>
                  <a:lnTo>
                    <a:pt x="791" y="1399"/>
                  </a:lnTo>
                  <a:lnTo>
                    <a:pt x="787" y="889"/>
                  </a:lnTo>
                  <a:lnTo>
                    <a:pt x="1241" y="1154"/>
                  </a:lnTo>
                  <a:lnTo>
                    <a:pt x="1357" y="949"/>
                  </a:lnTo>
                  <a:lnTo>
                    <a:pt x="911" y="698"/>
                  </a:lnTo>
                  <a:lnTo>
                    <a:pt x="1357" y="450"/>
                  </a:lnTo>
                  <a:lnTo>
                    <a:pt x="1241" y="240"/>
                  </a:lnTo>
                  <a:lnTo>
                    <a:pt x="787" y="506"/>
                  </a:lnTo>
                  <a:lnTo>
                    <a:pt x="7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0"/>
            <p:cNvSpPr/>
            <p:nvPr/>
          </p:nvSpPr>
          <p:spPr>
            <a:xfrm>
              <a:off x="3675253" y="4335653"/>
              <a:ext cx="81420" cy="83943"/>
            </a:xfrm>
            <a:custGeom>
              <a:avLst/>
              <a:gdLst/>
              <a:ahLst/>
              <a:cxnLst/>
              <a:rect l="l" t="t" r="r" b="b"/>
              <a:pathLst>
                <a:path w="1357" h="1399" extrusionOk="0">
                  <a:moveTo>
                    <a:pt x="565" y="0"/>
                  </a:moveTo>
                  <a:lnTo>
                    <a:pt x="569" y="506"/>
                  </a:lnTo>
                  <a:lnTo>
                    <a:pt x="116" y="240"/>
                  </a:lnTo>
                  <a:lnTo>
                    <a:pt x="1" y="450"/>
                  </a:lnTo>
                  <a:lnTo>
                    <a:pt x="449" y="698"/>
                  </a:lnTo>
                  <a:lnTo>
                    <a:pt x="1" y="949"/>
                  </a:lnTo>
                  <a:lnTo>
                    <a:pt x="116" y="1154"/>
                  </a:lnTo>
                  <a:lnTo>
                    <a:pt x="569" y="889"/>
                  </a:lnTo>
                  <a:lnTo>
                    <a:pt x="565" y="1399"/>
                  </a:lnTo>
                  <a:lnTo>
                    <a:pt x="789" y="1399"/>
                  </a:lnTo>
                  <a:lnTo>
                    <a:pt x="787" y="889"/>
                  </a:lnTo>
                  <a:lnTo>
                    <a:pt x="1240" y="1154"/>
                  </a:lnTo>
                  <a:lnTo>
                    <a:pt x="1356" y="949"/>
                  </a:lnTo>
                  <a:lnTo>
                    <a:pt x="909" y="698"/>
                  </a:lnTo>
                  <a:lnTo>
                    <a:pt x="1356" y="450"/>
                  </a:lnTo>
                  <a:lnTo>
                    <a:pt x="1240" y="240"/>
                  </a:lnTo>
                  <a:lnTo>
                    <a:pt x="787" y="506"/>
                  </a:lnTo>
                  <a:lnTo>
                    <a:pt x="7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0"/>
            <p:cNvSpPr/>
            <p:nvPr/>
          </p:nvSpPr>
          <p:spPr>
            <a:xfrm>
              <a:off x="3809233" y="4335653"/>
              <a:ext cx="81420" cy="83943"/>
            </a:xfrm>
            <a:custGeom>
              <a:avLst/>
              <a:gdLst/>
              <a:ahLst/>
              <a:cxnLst/>
              <a:rect l="l" t="t" r="r" b="b"/>
              <a:pathLst>
                <a:path w="1357" h="1399" extrusionOk="0">
                  <a:moveTo>
                    <a:pt x="567" y="0"/>
                  </a:moveTo>
                  <a:lnTo>
                    <a:pt x="569" y="506"/>
                  </a:lnTo>
                  <a:lnTo>
                    <a:pt x="116" y="240"/>
                  </a:lnTo>
                  <a:lnTo>
                    <a:pt x="1" y="450"/>
                  </a:lnTo>
                  <a:lnTo>
                    <a:pt x="450" y="698"/>
                  </a:lnTo>
                  <a:lnTo>
                    <a:pt x="1" y="949"/>
                  </a:lnTo>
                  <a:lnTo>
                    <a:pt x="116" y="1154"/>
                  </a:lnTo>
                  <a:lnTo>
                    <a:pt x="569" y="889"/>
                  </a:lnTo>
                  <a:lnTo>
                    <a:pt x="567" y="1399"/>
                  </a:lnTo>
                  <a:lnTo>
                    <a:pt x="791" y="1399"/>
                  </a:lnTo>
                  <a:lnTo>
                    <a:pt x="788" y="889"/>
                  </a:lnTo>
                  <a:lnTo>
                    <a:pt x="1241" y="1154"/>
                  </a:lnTo>
                  <a:lnTo>
                    <a:pt x="1357" y="949"/>
                  </a:lnTo>
                  <a:lnTo>
                    <a:pt x="911" y="698"/>
                  </a:lnTo>
                  <a:lnTo>
                    <a:pt x="1357" y="450"/>
                  </a:lnTo>
                  <a:lnTo>
                    <a:pt x="1241" y="240"/>
                  </a:lnTo>
                  <a:lnTo>
                    <a:pt x="788" y="506"/>
                  </a:lnTo>
                  <a:lnTo>
                    <a:pt x="788" y="506"/>
                  </a:lnTo>
                  <a:lnTo>
                    <a:pt x="7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0"/>
            <p:cNvSpPr/>
            <p:nvPr/>
          </p:nvSpPr>
          <p:spPr>
            <a:xfrm>
              <a:off x="3943273" y="4335653"/>
              <a:ext cx="81540" cy="83943"/>
            </a:xfrm>
            <a:custGeom>
              <a:avLst/>
              <a:gdLst/>
              <a:ahLst/>
              <a:cxnLst/>
              <a:rect l="l" t="t" r="r" b="b"/>
              <a:pathLst>
                <a:path w="1359" h="1399" extrusionOk="0">
                  <a:moveTo>
                    <a:pt x="567" y="0"/>
                  </a:moveTo>
                  <a:lnTo>
                    <a:pt x="571" y="506"/>
                  </a:lnTo>
                  <a:lnTo>
                    <a:pt x="117" y="240"/>
                  </a:lnTo>
                  <a:lnTo>
                    <a:pt x="0" y="450"/>
                  </a:lnTo>
                  <a:lnTo>
                    <a:pt x="451" y="698"/>
                  </a:lnTo>
                  <a:lnTo>
                    <a:pt x="0" y="949"/>
                  </a:lnTo>
                  <a:lnTo>
                    <a:pt x="117" y="1154"/>
                  </a:lnTo>
                  <a:lnTo>
                    <a:pt x="571" y="889"/>
                  </a:lnTo>
                  <a:lnTo>
                    <a:pt x="567" y="1399"/>
                  </a:lnTo>
                  <a:lnTo>
                    <a:pt x="792" y="1399"/>
                  </a:lnTo>
                  <a:lnTo>
                    <a:pt x="788" y="889"/>
                  </a:lnTo>
                  <a:lnTo>
                    <a:pt x="1241" y="1154"/>
                  </a:lnTo>
                  <a:lnTo>
                    <a:pt x="1359" y="949"/>
                  </a:lnTo>
                  <a:lnTo>
                    <a:pt x="912" y="698"/>
                  </a:lnTo>
                  <a:lnTo>
                    <a:pt x="1359" y="450"/>
                  </a:lnTo>
                  <a:lnTo>
                    <a:pt x="1241" y="240"/>
                  </a:lnTo>
                  <a:lnTo>
                    <a:pt x="788" y="506"/>
                  </a:lnTo>
                  <a:lnTo>
                    <a:pt x="7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0"/>
            <p:cNvSpPr/>
            <p:nvPr/>
          </p:nvSpPr>
          <p:spPr>
            <a:xfrm>
              <a:off x="4077553" y="4335653"/>
              <a:ext cx="81360" cy="83943"/>
            </a:xfrm>
            <a:custGeom>
              <a:avLst/>
              <a:gdLst/>
              <a:ahLst/>
              <a:cxnLst/>
              <a:rect l="l" t="t" r="r" b="b"/>
              <a:pathLst>
                <a:path w="1356" h="1399" extrusionOk="0">
                  <a:moveTo>
                    <a:pt x="566" y="0"/>
                  </a:moveTo>
                  <a:lnTo>
                    <a:pt x="569" y="506"/>
                  </a:lnTo>
                  <a:lnTo>
                    <a:pt x="116" y="240"/>
                  </a:lnTo>
                  <a:lnTo>
                    <a:pt x="1" y="450"/>
                  </a:lnTo>
                  <a:lnTo>
                    <a:pt x="449" y="698"/>
                  </a:lnTo>
                  <a:lnTo>
                    <a:pt x="1" y="949"/>
                  </a:lnTo>
                  <a:lnTo>
                    <a:pt x="116" y="1154"/>
                  </a:lnTo>
                  <a:lnTo>
                    <a:pt x="569" y="889"/>
                  </a:lnTo>
                  <a:lnTo>
                    <a:pt x="566" y="1399"/>
                  </a:lnTo>
                  <a:lnTo>
                    <a:pt x="790" y="1399"/>
                  </a:lnTo>
                  <a:lnTo>
                    <a:pt x="786" y="889"/>
                  </a:lnTo>
                  <a:lnTo>
                    <a:pt x="1240" y="1154"/>
                  </a:lnTo>
                  <a:lnTo>
                    <a:pt x="1356" y="949"/>
                  </a:lnTo>
                  <a:lnTo>
                    <a:pt x="910" y="698"/>
                  </a:lnTo>
                  <a:lnTo>
                    <a:pt x="1356" y="450"/>
                  </a:lnTo>
                  <a:lnTo>
                    <a:pt x="1240" y="240"/>
                  </a:lnTo>
                  <a:lnTo>
                    <a:pt x="786" y="506"/>
                  </a:lnTo>
                  <a:lnTo>
                    <a:pt x="7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0"/>
            <p:cNvSpPr/>
            <p:nvPr/>
          </p:nvSpPr>
          <p:spPr>
            <a:xfrm>
              <a:off x="2865673" y="2993209"/>
              <a:ext cx="428580" cy="428658"/>
            </a:xfrm>
            <a:custGeom>
              <a:avLst/>
              <a:gdLst/>
              <a:ahLst/>
              <a:cxnLst/>
              <a:rect l="l" t="t" r="r" b="b"/>
              <a:pathLst>
                <a:path w="7143" h="7144" extrusionOk="0">
                  <a:moveTo>
                    <a:pt x="3571" y="1"/>
                  </a:moveTo>
                  <a:cubicBezTo>
                    <a:pt x="1599" y="1"/>
                    <a:pt x="0" y="1600"/>
                    <a:pt x="0" y="3572"/>
                  </a:cubicBezTo>
                  <a:cubicBezTo>
                    <a:pt x="0" y="5544"/>
                    <a:pt x="1599" y="7144"/>
                    <a:pt x="3571" y="7144"/>
                  </a:cubicBezTo>
                  <a:cubicBezTo>
                    <a:pt x="5543" y="7144"/>
                    <a:pt x="7142" y="5544"/>
                    <a:pt x="7142" y="3572"/>
                  </a:cubicBezTo>
                  <a:cubicBezTo>
                    <a:pt x="7142" y="1599"/>
                    <a:pt x="5543" y="1"/>
                    <a:pt x="35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0"/>
            <p:cNvSpPr/>
            <p:nvPr/>
          </p:nvSpPr>
          <p:spPr>
            <a:xfrm>
              <a:off x="2928613" y="3056266"/>
              <a:ext cx="302520" cy="302533"/>
            </a:xfrm>
            <a:custGeom>
              <a:avLst/>
              <a:gdLst/>
              <a:ahLst/>
              <a:cxnLst/>
              <a:rect l="l" t="t" r="r" b="b"/>
              <a:pathLst>
                <a:path w="5042" h="5042" extrusionOk="0">
                  <a:moveTo>
                    <a:pt x="2521" y="0"/>
                  </a:moveTo>
                  <a:cubicBezTo>
                    <a:pt x="1129" y="0"/>
                    <a:pt x="1" y="1129"/>
                    <a:pt x="1" y="2521"/>
                  </a:cubicBezTo>
                  <a:cubicBezTo>
                    <a:pt x="1" y="3914"/>
                    <a:pt x="1128" y="5042"/>
                    <a:pt x="2521" y="5042"/>
                  </a:cubicBezTo>
                  <a:cubicBezTo>
                    <a:pt x="3914" y="5042"/>
                    <a:pt x="5042" y="3913"/>
                    <a:pt x="5042" y="2521"/>
                  </a:cubicBezTo>
                  <a:cubicBezTo>
                    <a:pt x="5042" y="1128"/>
                    <a:pt x="3914" y="0"/>
                    <a:pt x="25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0"/>
            <p:cNvSpPr/>
            <p:nvPr/>
          </p:nvSpPr>
          <p:spPr>
            <a:xfrm>
              <a:off x="3070513" y="3056266"/>
              <a:ext cx="160680" cy="302413"/>
            </a:xfrm>
            <a:custGeom>
              <a:avLst/>
              <a:gdLst/>
              <a:ahLst/>
              <a:cxnLst/>
              <a:rect l="l" t="t" r="r" b="b"/>
              <a:pathLst>
                <a:path w="2678" h="5040" extrusionOk="0">
                  <a:moveTo>
                    <a:pt x="157" y="0"/>
                  </a:moveTo>
                  <a:cubicBezTo>
                    <a:pt x="104" y="0"/>
                    <a:pt x="53" y="5"/>
                    <a:pt x="0" y="8"/>
                  </a:cubicBezTo>
                  <a:cubicBezTo>
                    <a:pt x="1319" y="89"/>
                    <a:pt x="2364" y="1181"/>
                    <a:pt x="2364" y="2520"/>
                  </a:cubicBezTo>
                  <a:cubicBezTo>
                    <a:pt x="2364" y="3860"/>
                    <a:pt x="1318" y="4951"/>
                    <a:pt x="0" y="5032"/>
                  </a:cubicBezTo>
                  <a:cubicBezTo>
                    <a:pt x="53" y="5035"/>
                    <a:pt x="104" y="5040"/>
                    <a:pt x="157" y="5040"/>
                  </a:cubicBezTo>
                  <a:cubicBezTo>
                    <a:pt x="1549" y="5040"/>
                    <a:pt x="2678" y="3912"/>
                    <a:pt x="2678" y="2519"/>
                  </a:cubicBezTo>
                  <a:cubicBezTo>
                    <a:pt x="2677" y="1128"/>
                    <a:pt x="1549" y="0"/>
                    <a:pt x="1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0"/>
            <p:cNvSpPr/>
            <p:nvPr/>
          </p:nvSpPr>
          <p:spPr>
            <a:xfrm>
              <a:off x="2992933" y="3150882"/>
              <a:ext cx="177540" cy="119165"/>
            </a:xfrm>
            <a:custGeom>
              <a:avLst/>
              <a:gdLst/>
              <a:ahLst/>
              <a:cxnLst/>
              <a:rect l="l" t="t" r="r" b="b"/>
              <a:pathLst>
                <a:path w="2959" h="1986" extrusionOk="0">
                  <a:moveTo>
                    <a:pt x="2729" y="1"/>
                  </a:moveTo>
                  <a:lnTo>
                    <a:pt x="991" y="1522"/>
                  </a:lnTo>
                  <a:lnTo>
                    <a:pt x="227" y="875"/>
                  </a:lnTo>
                  <a:lnTo>
                    <a:pt x="1" y="1142"/>
                  </a:lnTo>
                  <a:lnTo>
                    <a:pt x="995" y="1985"/>
                  </a:lnTo>
                  <a:lnTo>
                    <a:pt x="2959" y="266"/>
                  </a:lnTo>
                  <a:lnTo>
                    <a:pt x="27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0"/>
            <p:cNvSpPr/>
            <p:nvPr/>
          </p:nvSpPr>
          <p:spPr>
            <a:xfrm>
              <a:off x="3669013" y="3191620"/>
              <a:ext cx="385149" cy="330246"/>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0"/>
            <p:cNvSpPr/>
            <p:nvPr/>
          </p:nvSpPr>
          <p:spPr>
            <a:xfrm>
              <a:off x="3686459" y="3203887"/>
              <a:ext cx="350272" cy="304761"/>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0"/>
            <p:cNvSpPr/>
            <p:nvPr/>
          </p:nvSpPr>
          <p:spPr>
            <a:xfrm>
              <a:off x="3793874" y="3294539"/>
              <a:ext cx="141658" cy="109721"/>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7" name="Google Shape;1907;p60"/>
          <p:cNvGrpSpPr/>
          <p:nvPr/>
        </p:nvGrpSpPr>
        <p:grpSpPr>
          <a:xfrm>
            <a:off x="6422187" y="3093470"/>
            <a:ext cx="2001825" cy="1371707"/>
            <a:chOff x="6422187" y="3093470"/>
            <a:chExt cx="2001825" cy="1371707"/>
          </a:xfrm>
        </p:grpSpPr>
        <p:sp>
          <p:nvSpPr>
            <p:cNvPr id="1908" name="Google Shape;1908;p60"/>
            <p:cNvSpPr/>
            <p:nvPr/>
          </p:nvSpPr>
          <p:spPr>
            <a:xfrm>
              <a:off x="6669598" y="3360079"/>
              <a:ext cx="1613860" cy="981580"/>
            </a:xfrm>
            <a:custGeom>
              <a:avLst/>
              <a:gdLst/>
              <a:ahLst/>
              <a:cxnLst/>
              <a:rect l="l" t="t" r="r" b="b"/>
              <a:pathLst>
                <a:path w="104120" h="63543" extrusionOk="0">
                  <a:moveTo>
                    <a:pt x="3255" y="1"/>
                  </a:moveTo>
                  <a:cubicBezTo>
                    <a:pt x="1465" y="1"/>
                    <a:pt x="1" y="1464"/>
                    <a:pt x="1" y="3255"/>
                  </a:cubicBezTo>
                  <a:lnTo>
                    <a:pt x="1" y="60289"/>
                  </a:lnTo>
                  <a:cubicBezTo>
                    <a:pt x="1" y="62078"/>
                    <a:pt x="1465" y="63543"/>
                    <a:pt x="3255" y="63543"/>
                  </a:cubicBezTo>
                  <a:lnTo>
                    <a:pt x="100864" y="63543"/>
                  </a:lnTo>
                  <a:cubicBezTo>
                    <a:pt x="102654" y="63543"/>
                    <a:pt x="104120" y="62078"/>
                    <a:pt x="104120" y="60289"/>
                  </a:cubicBezTo>
                  <a:lnTo>
                    <a:pt x="104120" y="3255"/>
                  </a:lnTo>
                  <a:cubicBezTo>
                    <a:pt x="104120" y="1464"/>
                    <a:pt x="102654" y="1"/>
                    <a:pt x="1008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0"/>
            <p:cNvSpPr/>
            <p:nvPr/>
          </p:nvSpPr>
          <p:spPr>
            <a:xfrm>
              <a:off x="6722252" y="3414021"/>
              <a:ext cx="1508553" cy="767246"/>
            </a:xfrm>
            <a:custGeom>
              <a:avLst/>
              <a:gdLst/>
              <a:ahLst/>
              <a:cxnLst/>
              <a:rect l="l" t="t" r="r" b="b"/>
              <a:pathLst>
                <a:path w="97326" h="49668" extrusionOk="0">
                  <a:moveTo>
                    <a:pt x="1" y="1"/>
                  </a:moveTo>
                  <a:lnTo>
                    <a:pt x="1" y="49667"/>
                  </a:lnTo>
                  <a:lnTo>
                    <a:pt x="97326" y="49667"/>
                  </a:lnTo>
                  <a:lnTo>
                    <a:pt x="97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0"/>
            <p:cNvSpPr/>
            <p:nvPr/>
          </p:nvSpPr>
          <p:spPr>
            <a:xfrm>
              <a:off x="6576242" y="4240540"/>
              <a:ext cx="1800557" cy="125341"/>
            </a:xfrm>
            <a:custGeom>
              <a:avLst/>
              <a:gdLst/>
              <a:ahLst/>
              <a:cxnLst/>
              <a:rect l="l" t="t" r="r" b="b"/>
              <a:pathLst>
                <a:path w="116165" h="8114" extrusionOk="0">
                  <a:moveTo>
                    <a:pt x="1" y="1"/>
                  </a:moveTo>
                  <a:lnTo>
                    <a:pt x="1" y="4483"/>
                  </a:lnTo>
                  <a:cubicBezTo>
                    <a:pt x="1" y="6480"/>
                    <a:pt x="1634" y="8114"/>
                    <a:pt x="3631" y="8114"/>
                  </a:cubicBezTo>
                  <a:lnTo>
                    <a:pt x="112534" y="8114"/>
                  </a:lnTo>
                  <a:cubicBezTo>
                    <a:pt x="114530" y="8114"/>
                    <a:pt x="116164" y="6480"/>
                    <a:pt x="116164" y="4483"/>
                  </a:cubicBezTo>
                  <a:lnTo>
                    <a:pt x="1161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0"/>
            <p:cNvSpPr/>
            <p:nvPr/>
          </p:nvSpPr>
          <p:spPr>
            <a:xfrm>
              <a:off x="7297875" y="4241096"/>
              <a:ext cx="357275" cy="40874"/>
            </a:xfrm>
            <a:custGeom>
              <a:avLst/>
              <a:gdLst/>
              <a:ahLst/>
              <a:cxnLst/>
              <a:rect l="l" t="t" r="r" b="b"/>
              <a:pathLst>
                <a:path w="23050" h="2646" extrusionOk="0">
                  <a:moveTo>
                    <a:pt x="1" y="0"/>
                  </a:moveTo>
                  <a:lnTo>
                    <a:pt x="1" y="1462"/>
                  </a:lnTo>
                  <a:cubicBezTo>
                    <a:pt x="1" y="2112"/>
                    <a:pt x="532" y="2646"/>
                    <a:pt x="1183" y="2646"/>
                  </a:cubicBezTo>
                  <a:lnTo>
                    <a:pt x="21866" y="2646"/>
                  </a:lnTo>
                  <a:cubicBezTo>
                    <a:pt x="22516" y="2646"/>
                    <a:pt x="23049" y="2114"/>
                    <a:pt x="23049" y="1462"/>
                  </a:cubicBezTo>
                  <a:lnTo>
                    <a:pt x="23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0"/>
            <p:cNvSpPr/>
            <p:nvPr/>
          </p:nvSpPr>
          <p:spPr>
            <a:xfrm>
              <a:off x="6939872" y="3466358"/>
              <a:ext cx="1073344" cy="618224"/>
            </a:xfrm>
            <a:custGeom>
              <a:avLst/>
              <a:gdLst/>
              <a:ahLst/>
              <a:cxnLst/>
              <a:rect l="l" t="t" r="r" b="b"/>
              <a:pathLst>
                <a:path w="69248" h="40021" extrusionOk="0">
                  <a:moveTo>
                    <a:pt x="3822" y="0"/>
                  </a:moveTo>
                  <a:cubicBezTo>
                    <a:pt x="1721" y="0"/>
                    <a:pt x="0" y="1721"/>
                    <a:pt x="0" y="3825"/>
                  </a:cubicBezTo>
                  <a:lnTo>
                    <a:pt x="0" y="36198"/>
                  </a:lnTo>
                  <a:cubicBezTo>
                    <a:pt x="0" y="38299"/>
                    <a:pt x="1721" y="40020"/>
                    <a:pt x="3822" y="40020"/>
                  </a:cubicBezTo>
                  <a:lnTo>
                    <a:pt x="65424" y="40020"/>
                  </a:lnTo>
                  <a:cubicBezTo>
                    <a:pt x="67526" y="40020"/>
                    <a:pt x="69248" y="38301"/>
                    <a:pt x="69248" y="36198"/>
                  </a:cubicBezTo>
                  <a:lnTo>
                    <a:pt x="69248" y="3825"/>
                  </a:lnTo>
                  <a:cubicBezTo>
                    <a:pt x="69248" y="1721"/>
                    <a:pt x="67526" y="0"/>
                    <a:pt x="65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0"/>
            <p:cNvSpPr/>
            <p:nvPr/>
          </p:nvSpPr>
          <p:spPr>
            <a:xfrm>
              <a:off x="7261186" y="3145961"/>
              <a:ext cx="430714" cy="429255"/>
            </a:xfrm>
            <a:custGeom>
              <a:avLst/>
              <a:gdLst/>
              <a:ahLst/>
              <a:cxnLst/>
              <a:rect l="l" t="t" r="r" b="b"/>
              <a:pathLst>
                <a:path w="27788" h="27788" extrusionOk="0">
                  <a:moveTo>
                    <a:pt x="13895" y="1"/>
                  </a:moveTo>
                  <a:cubicBezTo>
                    <a:pt x="6223" y="1"/>
                    <a:pt x="1" y="6220"/>
                    <a:pt x="1" y="13893"/>
                  </a:cubicBezTo>
                  <a:cubicBezTo>
                    <a:pt x="1" y="21567"/>
                    <a:pt x="6223" y="27787"/>
                    <a:pt x="13895" y="27787"/>
                  </a:cubicBezTo>
                  <a:cubicBezTo>
                    <a:pt x="21567" y="27787"/>
                    <a:pt x="27787" y="21567"/>
                    <a:pt x="27787" y="13893"/>
                  </a:cubicBezTo>
                  <a:cubicBezTo>
                    <a:pt x="27787" y="6220"/>
                    <a:pt x="21567" y="1"/>
                    <a:pt x="138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0"/>
            <p:cNvSpPr/>
            <p:nvPr/>
          </p:nvSpPr>
          <p:spPr>
            <a:xfrm>
              <a:off x="7414001" y="3246771"/>
              <a:ext cx="125070" cy="167451"/>
            </a:xfrm>
            <a:custGeom>
              <a:avLst/>
              <a:gdLst/>
              <a:ahLst/>
              <a:cxnLst/>
              <a:rect l="l" t="t" r="r" b="b"/>
              <a:pathLst>
                <a:path w="8069" h="10840" extrusionOk="0">
                  <a:moveTo>
                    <a:pt x="4036" y="0"/>
                  </a:moveTo>
                  <a:cubicBezTo>
                    <a:pt x="1807" y="0"/>
                    <a:pt x="1" y="2426"/>
                    <a:pt x="1" y="5421"/>
                  </a:cubicBezTo>
                  <a:cubicBezTo>
                    <a:pt x="1" y="8413"/>
                    <a:pt x="1809" y="10839"/>
                    <a:pt x="4036" y="10839"/>
                  </a:cubicBezTo>
                  <a:cubicBezTo>
                    <a:pt x="6263" y="10839"/>
                    <a:pt x="8069" y="8413"/>
                    <a:pt x="8069" y="5421"/>
                  </a:cubicBezTo>
                  <a:cubicBezTo>
                    <a:pt x="8069" y="2428"/>
                    <a:pt x="6264" y="0"/>
                    <a:pt x="40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0"/>
            <p:cNvSpPr/>
            <p:nvPr/>
          </p:nvSpPr>
          <p:spPr>
            <a:xfrm>
              <a:off x="7227753" y="3626131"/>
              <a:ext cx="497535" cy="45184"/>
            </a:xfrm>
            <a:custGeom>
              <a:avLst/>
              <a:gdLst/>
              <a:ahLst/>
              <a:cxnLst/>
              <a:rect l="l" t="t" r="r" b="b"/>
              <a:pathLst>
                <a:path w="32099" h="2925" extrusionOk="0">
                  <a:moveTo>
                    <a:pt x="1" y="1"/>
                  </a:moveTo>
                  <a:lnTo>
                    <a:pt x="1" y="2925"/>
                  </a:lnTo>
                  <a:lnTo>
                    <a:pt x="32099" y="2925"/>
                  </a:lnTo>
                  <a:lnTo>
                    <a:pt x="320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0"/>
            <p:cNvSpPr/>
            <p:nvPr/>
          </p:nvSpPr>
          <p:spPr>
            <a:xfrm>
              <a:off x="7150517" y="3738311"/>
              <a:ext cx="652007" cy="139429"/>
            </a:xfrm>
            <a:custGeom>
              <a:avLst/>
              <a:gdLst/>
              <a:ahLst/>
              <a:cxnLst/>
              <a:rect l="l" t="t" r="r" b="b"/>
              <a:pathLst>
                <a:path w="42065" h="9026" extrusionOk="0">
                  <a:moveTo>
                    <a:pt x="6077" y="1"/>
                  </a:moveTo>
                  <a:cubicBezTo>
                    <a:pt x="2734" y="1"/>
                    <a:pt x="1" y="2032"/>
                    <a:pt x="1" y="4514"/>
                  </a:cubicBezTo>
                  <a:cubicBezTo>
                    <a:pt x="1" y="6996"/>
                    <a:pt x="2734" y="9026"/>
                    <a:pt x="6077" y="9026"/>
                  </a:cubicBezTo>
                  <a:lnTo>
                    <a:pt x="35991" y="9026"/>
                  </a:lnTo>
                  <a:cubicBezTo>
                    <a:pt x="39332" y="9026"/>
                    <a:pt x="42065" y="6996"/>
                    <a:pt x="42065" y="4514"/>
                  </a:cubicBezTo>
                  <a:cubicBezTo>
                    <a:pt x="42065" y="2032"/>
                    <a:pt x="39332" y="1"/>
                    <a:pt x="35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0"/>
            <p:cNvSpPr/>
            <p:nvPr/>
          </p:nvSpPr>
          <p:spPr>
            <a:xfrm>
              <a:off x="7298991" y="3796671"/>
              <a:ext cx="22847" cy="22770"/>
            </a:xfrm>
            <a:custGeom>
              <a:avLst/>
              <a:gdLst/>
              <a:ahLst/>
              <a:cxnLst/>
              <a:rect l="l" t="t" r="r" b="b"/>
              <a:pathLst>
                <a:path w="1474" h="1474" extrusionOk="0">
                  <a:moveTo>
                    <a:pt x="736" y="0"/>
                  </a:moveTo>
                  <a:cubicBezTo>
                    <a:pt x="331" y="0"/>
                    <a:pt x="0" y="329"/>
                    <a:pt x="0" y="736"/>
                  </a:cubicBezTo>
                  <a:cubicBezTo>
                    <a:pt x="0" y="1144"/>
                    <a:pt x="331" y="1474"/>
                    <a:pt x="736" y="1474"/>
                  </a:cubicBezTo>
                  <a:cubicBezTo>
                    <a:pt x="1145" y="1474"/>
                    <a:pt x="1474" y="1144"/>
                    <a:pt x="1474" y="736"/>
                  </a:cubicBezTo>
                  <a:cubicBezTo>
                    <a:pt x="1474" y="329"/>
                    <a:pt x="1145" y="0"/>
                    <a:pt x="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0"/>
            <p:cNvSpPr/>
            <p:nvPr/>
          </p:nvSpPr>
          <p:spPr>
            <a:xfrm>
              <a:off x="7365424" y="3796671"/>
              <a:ext cx="22832" cy="22770"/>
            </a:xfrm>
            <a:custGeom>
              <a:avLst/>
              <a:gdLst/>
              <a:ahLst/>
              <a:cxnLst/>
              <a:rect l="l" t="t" r="r" b="b"/>
              <a:pathLst>
                <a:path w="1473" h="1474" extrusionOk="0">
                  <a:moveTo>
                    <a:pt x="736" y="0"/>
                  </a:moveTo>
                  <a:cubicBezTo>
                    <a:pt x="327" y="0"/>
                    <a:pt x="0" y="329"/>
                    <a:pt x="0" y="736"/>
                  </a:cubicBezTo>
                  <a:cubicBezTo>
                    <a:pt x="0" y="1144"/>
                    <a:pt x="327" y="1474"/>
                    <a:pt x="736" y="1474"/>
                  </a:cubicBezTo>
                  <a:cubicBezTo>
                    <a:pt x="1145" y="1474"/>
                    <a:pt x="1473" y="1144"/>
                    <a:pt x="1473" y="736"/>
                  </a:cubicBezTo>
                  <a:cubicBezTo>
                    <a:pt x="1473" y="329"/>
                    <a:pt x="1145" y="0"/>
                    <a:pt x="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0"/>
            <p:cNvSpPr/>
            <p:nvPr/>
          </p:nvSpPr>
          <p:spPr>
            <a:xfrm>
              <a:off x="7431873" y="3796671"/>
              <a:ext cx="22863" cy="22770"/>
            </a:xfrm>
            <a:custGeom>
              <a:avLst/>
              <a:gdLst/>
              <a:ahLst/>
              <a:cxnLst/>
              <a:rect l="l" t="t" r="r" b="b"/>
              <a:pathLst>
                <a:path w="1475" h="1474" extrusionOk="0">
                  <a:moveTo>
                    <a:pt x="738" y="0"/>
                  </a:moveTo>
                  <a:cubicBezTo>
                    <a:pt x="329" y="0"/>
                    <a:pt x="0" y="329"/>
                    <a:pt x="0" y="736"/>
                  </a:cubicBezTo>
                  <a:cubicBezTo>
                    <a:pt x="0" y="1144"/>
                    <a:pt x="329" y="1474"/>
                    <a:pt x="738" y="1474"/>
                  </a:cubicBezTo>
                  <a:cubicBezTo>
                    <a:pt x="1146" y="1474"/>
                    <a:pt x="1475" y="1144"/>
                    <a:pt x="1475" y="736"/>
                  </a:cubicBezTo>
                  <a:cubicBezTo>
                    <a:pt x="1475" y="329"/>
                    <a:pt x="1146" y="0"/>
                    <a:pt x="7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0"/>
            <p:cNvSpPr/>
            <p:nvPr/>
          </p:nvSpPr>
          <p:spPr>
            <a:xfrm>
              <a:off x="7498305" y="3796671"/>
              <a:ext cx="22863" cy="22770"/>
            </a:xfrm>
            <a:custGeom>
              <a:avLst/>
              <a:gdLst/>
              <a:ahLst/>
              <a:cxnLst/>
              <a:rect l="l" t="t" r="r" b="b"/>
              <a:pathLst>
                <a:path w="1475" h="1474" extrusionOk="0">
                  <a:moveTo>
                    <a:pt x="738" y="0"/>
                  </a:moveTo>
                  <a:cubicBezTo>
                    <a:pt x="328" y="0"/>
                    <a:pt x="0" y="329"/>
                    <a:pt x="0" y="736"/>
                  </a:cubicBezTo>
                  <a:cubicBezTo>
                    <a:pt x="0" y="1144"/>
                    <a:pt x="329" y="1474"/>
                    <a:pt x="738" y="1474"/>
                  </a:cubicBezTo>
                  <a:cubicBezTo>
                    <a:pt x="1146" y="1474"/>
                    <a:pt x="1475" y="1144"/>
                    <a:pt x="1475" y="736"/>
                  </a:cubicBezTo>
                  <a:cubicBezTo>
                    <a:pt x="1475" y="329"/>
                    <a:pt x="1146" y="0"/>
                    <a:pt x="7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0"/>
            <p:cNvSpPr/>
            <p:nvPr/>
          </p:nvSpPr>
          <p:spPr>
            <a:xfrm>
              <a:off x="7564770" y="3796671"/>
              <a:ext cx="22832" cy="22770"/>
            </a:xfrm>
            <a:custGeom>
              <a:avLst/>
              <a:gdLst/>
              <a:ahLst/>
              <a:cxnLst/>
              <a:rect l="l" t="t" r="r" b="b"/>
              <a:pathLst>
                <a:path w="1473" h="1474" extrusionOk="0">
                  <a:moveTo>
                    <a:pt x="737" y="0"/>
                  </a:moveTo>
                  <a:cubicBezTo>
                    <a:pt x="328" y="0"/>
                    <a:pt x="1" y="329"/>
                    <a:pt x="1" y="736"/>
                  </a:cubicBezTo>
                  <a:cubicBezTo>
                    <a:pt x="1" y="1144"/>
                    <a:pt x="328" y="1474"/>
                    <a:pt x="737" y="1474"/>
                  </a:cubicBezTo>
                  <a:cubicBezTo>
                    <a:pt x="1147" y="1474"/>
                    <a:pt x="1473" y="1144"/>
                    <a:pt x="1473" y="736"/>
                  </a:cubicBezTo>
                  <a:cubicBezTo>
                    <a:pt x="1473" y="329"/>
                    <a:pt x="1147" y="0"/>
                    <a:pt x="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0"/>
            <p:cNvSpPr/>
            <p:nvPr/>
          </p:nvSpPr>
          <p:spPr>
            <a:xfrm>
              <a:off x="7631218" y="3796671"/>
              <a:ext cx="22863" cy="22770"/>
            </a:xfrm>
            <a:custGeom>
              <a:avLst/>
              <a:gdLst/>
              <a:ahLst/>
              <a:cxnLst/>
              <a:rect l="l" t="t" r="r" b="b"/>
              <a:pathLst>
                <a:path w="1475" h="1474" extrusionOk="0">
                  <a:moveTo>
                    <a:pt x="738" y="0"/>
                  </a:moveTo>
                  <a:cubicBezTo>
                    <a:pt x="330" y="0"/>
                    <a:pt x="1" y="329"/>
                    <a:pt x="1" y="736"/>
                  </a:cubicBezTo>
                  <a:cubicBezTo>
                    <a:pt x="1" y="1144"/>
                    <a:pt x="330" y="1474"/>
                    <a:pt x="738" y="1474"/>
                  </a:cubicBezTo>
                  <a:cubicBezTo>
                    <a:pt x="1144" y="1474"/>
                    <a:pt x="1474" y="1144"/>
                    <a:pt x="1474" y="736"/>
                  </a:cubicBezTo>
                  <a:cubicBezTo>
                    <a:pt x="1474" y="329"/>
                    <a:pt x="1144" y="0"/>
                    <a:pt x="7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0"/>
            <p:cNvSpPr/>
            <p:nvPr/>
          </p:nvSpPr>
          <p:spPr>
            <a:xfrm>
              <a:off x="7205340" y="3944010"/>
              <a:ext cx="247457" cy="72588"/>
            </a:xfrm>
            <a:custGeom>
              <a:avLst/>
              <a:gdLst/>
              <a:ahLst/>
              <a:cxnLst/>
              <a:rect l="l" t="t" r="r" b="b"/>
              <a:pathLst>
                <a:path w="15965" h="4699" extrusionOk="0">
                  <a:moveTo>
                    <a:pt x="1" y="0"/>
                  </a:moveTo>
                  <a:lnTo>
                    <a:pt x="1" y="4698"/>
                  </a:lnTo>
                  <a:lnTo>
                    <a:pt x="15965" y="4698"/>
                  </a:lnTo>
                  <a:lnTo>
                    <a:pt x="15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0"/>
            <p:cNvSpPr/>
            <p:nvPr/>
          </p:nvSpPr>
          <p:spPr>
            <a:xfrm>
              <a:off x="7249035" y="3970379"/>
              <a:ext cx="160022" cy="19850"/>
            </a:xfrm>
            <a:custGeom>
              <a:avLst/>
              <a:gdLst/>
              <a:ahLst/>
              <a:cxnLst/>
              <a:rect l="l" t="t" r="r" b="b"/>
              <a:pathLst>
                <a:path w="10324" h="1285" extrusionOk="0">
                  <a:moveTo>
                    <a:pt x="0" y="1"/>
                  </a:moveTo>
                  <a:lnTo>
                    <a:pt x="0" y="1284"/>
                  </a:lnTo>
                  <a:lnTo>
                    <a:pt x="10324" y="1284"/>
                  </a:lnTo>
                  <a:lnTo>
                    <a:pt x="10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0"/>
            <p:cNvSpPr/>
            <p:nvPr/>
          </p:nvSpPr>
          <p:spPr>
            <a:xfrm>
              <a:off x="7500258" y="3944010"/>
              <a:ext cx="247473" cy="72588"/>
            </a:xfrm>
            <a:custGeom>
              <a:avLst/>
              <a:gdLst/>
              <a:ahLst/>
              <a:cxnLst/>
              <a:rect l="l" t="t" r="r" b="b"/>
              <a:pathLst>
                <a:path w="15966" h="4699" extrusionOk="0">
                  <a:moveTo>
                    <a:pt x="1" y="0"/>
                  </a:moveTo>
                  <a:lnTo>
                    <a:pt x="1" y="4698"/>
                  </a:lnTo>
                  <a:lnTo>
                    <a:pt x="15966" y="4698"/>
                  </a:lnTo>
                  <a:lnTo>
                    <a:pt x="159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0"/>
            <p:cNvSpPr/>
            <p:nvPr/>
          </p:nvSpPr>
          <p:spPr>
            <a:xfrm>
              <a:off x="7543984" y="3970379"/>
              <a:ext cx="160038" cy="19850"/>
            </a:xfrm>
            <a:custGeom>
              <a:avLst/>
              <a:gdLst/>
              <a:ahLst/>
              <a:cxnLst/>
              <a:rect l="l" t="t" r="r" b="b"/>
              <a:pathLst>
                <a:path w="10325" h="1285" extrusionOk="0">
                  <a:moveTo>
                    <a:pt x="0" y="1"/>
                  </a:moveTo>
                  <a:lnTo>
                    <a:pt x="0" y="1284"/>
                  </a:lnTo>
                  <a:lnTo>
                    <a:pt x="10324" y="1284"/>
                  </a:lnTo>
                  <a:lnTo>
                    <a:pt x="10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0"/>
            <p:cNvSpPr/>
            <p:nvPr/>
          </p:nvSpPr>
          <p:spPr>
            <a:xfrm>
              <a:off x="7348529" y="3426735"/>
              <a:ext cx="255982" cy="148481"/>
            </a:xfrm>
            <a:custGeom>
              <a:avLst/>
              <a:gdLst/>
              <a:ahLst/>
              <a:cxnLst/>
              <a:rect l="l" t="t" r="r" b="b"/>
              <a:pathLst>
                <a:path w="16515" h="9612" extrusionOk="0">
                  <a:moveTo>
                    <a:pt x="8260" y="0"/>
                  </a:moveTo>
                  <a:cubicBezTo>
                    <a:pt x="4135" y="0"/>
                    <a:pt x="708" y="2973"/>
                    <a:pt x="1" y="6891"/>
                  </a:cubicBezTo>
                  <a:cubicBezTo>
                    <a:pt x="2310" y="8600"/>
                    <a:pt x="5166" y="9611"/>
                    <a:pt x="8259" y="9611"/>
                  </a:cubicBezTo>
                  <a:cubicBezTo>
                    <a:pt x="11351" y="9611"/>
                    <a:pt x="14207" y="8600"/>
                    <a:pt x="16514" y="6892"/>
                  </a:cubicBezTo>
                  <a:cubicBezTo>
                    <a:pt x="15808" y="2973"/>
                    <a:pt x="12383" y="0"/>
                    <a:pt x="82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0"/>
            <p:cNvSpPr/>
            <p:nvPr/>
          </p:nvSpPr>
          <p:spPr>
            <a:xfrm>
              <a:off x="6422187" y="3870387"/>
              <a:ext cx="596827" cy="594791"/>
            </a:xfrm>
            <a:custGeom>
              <a:avLst/>
              <a:gdLst/>
              <a:ahLst/>
              <a:cxnLst/>
              <a:rect l="l" t="t" r="r" b="b"/>
              <a:pathLst>
                <a:path w="38505" h="38504" extrusionOk="0">
                  <a:moveTo>
                    <a:pt x="19256" y="1"/>
                  </a:moveTo>
                  <a:cubicBezTo>
                    <a:pt x="19254" y="1"/>
                    <a:pt x="19253" y="1"/>
                    <a:pt x="19252" y="1"/>
                  </a:cubicBezTo>
                  <a:cubicBezTo>
                    <a:pt x="8618" y="1"/>
                    <a:pt x="0" y="8619"/>
                    <a:pt x="0" y="19252"/>
                  </a:cubicBezTo>
                  <a:cubicBezTo>
                    <a:pt x="0" y="29883"/>
                    <a:pt x="8618" y="38503"/>
                    <a:pt x="19252" y="38503"/>
                  </a:cubicBezTo>
                  <a:cubicBezTo>
                    <a:pt x="29883" y="38503"/>
                    <a:pt x="38504" y="29885"/>
                    <a:pt x="38504" y="19252"/>
                  </a:cubicBezTo>
                  <a:cubicBezTo>
                    <a:pt x="38504" y="8620"/>
                    <a:pt x="29885" y="1"/>
                    <a:pt x="19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0"/>
            <p:cNvSpPr/>
            <p:nvPr/>
          </p:nvSpPr>
          <p:spPr>
            <a:xfrm>
              <a:off x="6471772" y="3919803"/>
              <a:ext cx="497627" cy="495973"/>
            </a:xfrm>
            <a:custGeom>
              <a:avLst/>
              <a:gdLst/>
              <a:ahLst/>
              <a:cxnLst/>
              <a:rect l="l" t="t" r="r" b="b"/>
              <a:pathLst>
                <a:path w="32105" h="32107" extrusionOk="0">
                  <a:moveTo>
                    <a:pt x="16055" y="1"/>
                  </a:moveTo>
                  <a:cubicBezTo>
                    <a:pt x="16054" y="1"/>
                    <a:pt x="16053" y="1"/>
                    <a:pt x="16053" y="1"/>
                  </a:cubicBezTo>
                  <a:cubicBezTo>
                    <a:pt x="7186" y="1"/>
                    <a:pt x="0" y="7187"/>
                    <a:pt x="0" y="16053"/>
                  </a:cubicBezTo>
                  <a:cubicBezTo>
                    <a:pt x="0" y="24918"/>
                    <a:pt x="7186" y="32107"/>
                    <a:pt x="16053" y="32107"/>
                  </a:cubicBezTo>
                  <a:cubicBezTo>
                    <a:pt x="24920" y="32107"/>
                    <a:pt x="32105" y="24918"/>
                    <a:pt x="32105" y="16053"/>
                  </a:cubicBezTo>
                  <a:cubicBezTo>
                    <a:pt x="32105" y="7186"/>
                    <a:pt x="24921" y="1"/>
                    <a:pt x="16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0"/>
            <p:cNvSpPr/>
            <p:nvPr/>
          </p:nvSpPr>
          <p:spPr>
            <a:xfrm>
              <a:off x="6705108" y="3919788"/>
              <a:ext cx="264290" cy="495973"/>
            </a:xfrm>
            <a:custGeom>
              <a:avLst/>
              <a:gdLst/>
              <a:ahLst/>
              <a:cxnLst/>
              <a:rect l="l" t="t" r="r" b="b"/>
              <a:pathLst>
                <a:path w="17051" h="32107" extrusionOk="0">
                  <a:moveTo>
                    <a:pt x="999" y="1"/>
                  </a:moveTo>
                  <a:cubicBezTo>
                    <a:pt x="662" y="1"/>
                    <a:pt x="331" y="31"/>
                    <a:pt x="0" y="50"/>
                  </a:cubicBezTo>
                  <a:cubicBezTo>
                    <a:pt x="8401" y="568"/>
                    <a:pt x="15056" y="7525"/>
                    <a:pt x="15056" y="16052"/>
                  </a:cubicBezTo>
                  <a:cubicBezTo>
                    <a:pt x="15056" y="24582"/>
                    <a:pt x="8401" y="31538"/>
                    <a:pt x="0" y="32055"/>
                  </a:cubicBezTo>
                  <a:cubicBezTo>
                    <a:pt x="331" y="32073"/>
                    <a:pt x="660" y="32106"/>
                    <a:pt x="999" y="32106"/>
                  </a:cubicBezTo>
                  <a:cubicBezTo>
                    <a:pt x="9867" y="32106"/>
                    <a:pt x="17051" y="24918"/>
                    <a:pt x="17051" y="16052"/>
                  </a:cubicBezTo>
                  <a:cubicBezTo>
                    <a:pt x="17051" y="7187"/>
                    <a:pt x="9866" y="1"/>
                    <a:pt x="9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0"/>
            <p:cNvSpPr/>
            <p:nvPr/>
          </p:nvSpPr>
          <p:spPr>
            <a:xfrm>
              <a:off x="7924571" y="3851757"/>
              <a:ext cx="499441" cy="237258"/>
            </a:xfrm>
            <a:custGeom>
              <a:avLst/>
              <a:gdLst/>
              <a:ahLst/>
              <a:cxnLst/>
              <a:rect l="l" t="t" r="r" b="b"/>
              <a:pathLst>
                <a:path w="32222" h="15359" extrusionOk="0">
                  <a:moveTo>
                    <a:pt x="24543" y="2798"/>
                  </a:moveTo>
                  <a:cubicBezTo>
                    <a:pt x="27238" y="2798"/>
                    <a:pt x="29423" y="4983"/>
                    <a:pt x="29423" y="7680"/>
                  </a:cubicBezTo>
                  <a:cubicBezTo>
                    <a:pt x="29423" y="10375"/>
                    <a:pt x="27238" y="12561"/>
                    <a:pt x="24543" y="12561"/>
                  </a:cubicBezTo>
                  <a:cubicBezTo>
                    <a:pt x="21846" y="12560"/>
                    <a:pt x="19660" y="10376"/>
                    <a:pt x="19660" y="7681"/>
                  </a:cubicBezTo>
                  <a:cubicBezTo>
                    <a:pt x="19660" y="4983"/>
                    <a:pt x="21847" y="2798"/>
                    <a:pt x="24543" y="2798"/>
                  </a:cubicBezTo>
                  <a:close/>
                  <a:moveTo>
                    <a:pt x="24543" y="0"/>
                  </a:moveTo>
                  <a:cubicBezTo>
                    <a:pt x="20770" y="1"/>
                    <a:pt x="17647" y="2726"/>
                    <a:pt x="17000" y="6312"/>
                  </a:cubicBezTo>
                  <a:cubicBezTo>
                    <a:pt x="10373" y="6312"/>
                    <a:pt x="7936" y="6312"/>
                    <a:pt x="1313" y="6311"/>
                  </a:cubicBezTo>
                  <a:cubicBezTo>
                    <a:pt x="596" y="6311"/>
                    <a:pt x="1" y="6904"/>
                    <a:pt x="1" y="7621"/>
                  </a:cubicBezTo>
                  <a:lnTo>
                    <a:pt x="1" y="11901"/>
                  </a:lnTo>
                  <a:cubicBezTo>
                    <a:pt x="1" y="12745"/>
                    <a:pt x="655" y="13167"/>
                    <a:pt x="1309" y="13167"/>
                  </a:cubicBezTo>
                  <a:cubicBezTo>
                    <a:pt x="1964" y="13167"/>
                    <a:pt x="2619" y="12745"/>
                    <a:pt x="2620" y="11901"/>
                  </a:cubicBezTo>
                  <a:lnTo>
                    <a:pt x="2620" y="10232"/>
                  </a:lnTo>
                  <a:lnTo>
                    <a:pt x="3994" y="10230"/>
                  </a:lnTo>
                  <a:lnTo>
                    <a:pt x="3994" y="10230"/>
                  </a:lnTo>
                  <a:cubicBezTo>
                    <a:pt x="3991" y="10394"/>
                    <a:pt x="3991" y="10558"/>
                    <a:pt x="3991" y="10723"/>
                  </a:cubicBezTo>
                  <a:cubicBezTo>
                    <a:pt x="3991" y="11568"/>
                    <a:pt x="4646" y="11990"/>
                    <a:pt x="5301" y="11990"/>
                  </a:cubicBezTo>
                  <a:cubicBezTo>
                    <a:pt x="5955" y="11990"/>
                    <a:pt x="6610" y="11568"/>
                    <a:pt x="6608" y="10723"/>
                  </a:cubicBezTo>
                  <a:cubicBezTo>
                    <a:pt x="6611" y="10126"/>
                    <a:pt x="6611" y="9527"/>
                    <a:pt x="6611" y="8930"/>
                  </a:cubicBezTo>
                  <a:lnTo>
                    <a:pt x="8183" y="8930"/>
                  </a:lnTo>
                  <a:cubicBezTo>
                    <a:pt x="8181" y="9527"/>
                    <a:pt x="8181" y="10126"/>
                    <a:pt x="8181" y="10723"/>
                  </a:cubicBezTo>
                  <a:cubicBezTo>
                    <a:pt x="8181" y="11568"/>
                    <a:pt x="8836" y="11991"/>
                    <a:pt x="9490" y="11991"/>
                  </a:cubicBezTo>
                  <a:cubicBezTo>
                    <a:pt x="10144" y="11991"/>
                    <a:pt x="10798" y="11568"/>
                    <a:pt x="10798" y="10723"/>
                  </a:cubicBezTo>
                  <a:lnTo>
                    <a:pt x="10798" y="8930"/>
                  </a:lnTo>
                  <a:lnTo>
                    <a:pt x="16987" y="8930"/>
                  </a:lnTo>
                  <a:cubicBezTo>
                    <a:pt x="17587" y="12573"/>
                    <a:pt x="20730" y="15359"/>
                    <a:pt x="24543" y="15359"/>
                  </a:cubicBezTo>
                  <a:cubicBezTo>
                    <a:pt x="28783" y="15359"/>
                    <a:pt x="32221" y="11921"/>
                    <a:pt x="32221" y="7681"/>
                  </a:cubicBezTo>
                  <a:cubicBezTo>
                    <a:pt x="32221" y="3437"/>
                    <a:pt x="28783" y="0"/>
                    <a:pt x="245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0"/>
            <p:cNvSpPr/>
            <p:nvPr/>
          </p:nvSpPr>
          <p:spPr>
            <a:xfrm>
              <a:off x="7869887" y="3093470"/>
              <a:ext cx="537571" cy="535750"/>
            </a:xfrm>
            <a:custGeom>
              <a:avLst/>
              <a:gdLst/>
              <a:ahLst/>
              <a:cxnLst/>
              <a:rect l="l" t="t" r="r" b="b"/>
              <a:pathLst>
                <a:path w="34682" h="34682" extrusionOk="0">
                  <a:moveTo>
                    <a:pt x="17341" y="1"/>
                  </a:moveTo>
                  <a:cubicBezTo>
                    <a:pt x="12742" y="1"/>
                    <a:pt x="8331" y="1827"/>
                    <a:pt x="5079" y="5079"/>
                  </a:cubicBezTo>
                  <a:cubicBezTo>
                    <a:pt x="1827" y="8331"/>
                    <a:pt x="1" y="12742"/>
                    <a:pt x="1" y="17341"/>
                  </a:cubicBezTo>
                  <a:cubicBezTo>
                    <a:pt x="1" y="21940"/>
                    <a:pt x="1827" y="26351"/>
                    <a:pt x="5079" y="29603"/>
                  </a:cubicBezTo>
                  <a:cubicBezTo>
                    <a:pt x="8331" y="32855"/>
                    <a:pt x="12742" y="34682"/>
                    <a:pt x="17341" y="34682"/>
                  </a:cubicBezTo>
                  <a:cubicBezTo>
                    <a:pt x="21940" y="34682"/>
                    <a:pt x="26351" y="32855"/>
                    <a:pt x="29603" y="29603"/>
                  </a:cubicBezTo>
                  <a:cubicBezTo>
                    <a:pt x="32855" y="26351"/>
                    <a:pt x="34682" y="21940"/>
                    <a:pt x="34682" y="17341"/>
                  </a:cubicBezTo>
                  <a:cubicBezTo>
                    <a:pt x="34682" y="12742"/>
                    <a:pt x="32855" y="8331"/>
                    <a:pt x="29603" y="5079"/>
                  </a:cubicBezTo>
                  <a:cubicBezTo>
                    <a:pt x="26351" y="1827"/>
                    <a:pt x="21940" y="1"/>
                    <a:pt x="173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0"/>
            <p:cNvSpPr/>
            <p:nvPr/>
          </p:nvSpPr>
          <p:spPr>
            <a:xfrm>
              <a:off x="8094095" y="3093470"/>
              <a:ext cx="313363" cy="535750"/>
            </a:xfrm>
            <a:custGeom>
              <a:avLst/>
              <a:gdLst/>
              <a:ahLst/>
              <a:cxnLst/>
              <a:rect l="l" t="t" r="r" b="b"/>
              <a:pathLst>
                <a:path w="20217" h="34682" extrusionOk="0">
                  <a:moveTo>
                    <a:pt x="2876" y="1"/>
                  </a:moveTo>
                  <a:cubicBezTo>
                    <a:pt x="1896" y="1"/>
                    <a:pt x="937" y="87"/>
                    <a:pt x="0" y="242"/>
                  </a:cubicBezTo>
                  <a:cubicBezTo>
                    <a:pt x="8208" y="1612"/>
                    <a:pt x="14465" y="8744"/>
                    <a:pt x="14465" y="17341"/>
                  </a:cubicBezTo>
                  <a:cubicBezTo>
                    <a:pt x="14465" y="25939"/>
                    <a:pt x="8208" y="33069"/>
                    <a:pt x="0" y="34440"/>
                  </a:cubicBezTo>
                  <a:cubicBezTo>
                    <a:pt x="937" y="34597"/>
                    <a:pt x="1896" y="34682"/>
                    <a:pt x="2876" y="34682"/>
                  </a:cubicBezTo>
                  <a:cubicBezTo>
                    <a:pt x="12454" y="34682"/>
                    <a:pt x="20217" y="26919"/>
                    <a:pt x="20217" y="17341"/>
                  </a:cubicBezTo>
                  <a:cubicBezTo>
                    <a:pt x="20217" y="7764"/>
                    <a:pt x="12454" y="1"/>
                    <a:pt x="28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0"/>
            <p:cNvSpPr/>
            <p:nvPr/>
          </p:nvSpPr>
          <p:spPr>
            <a:xfrm>
              <a:off x="8057391" y="3197973"/>
              <a:ext cx="162595" cy="159465"/>
            </a:xfrm>
            <a:custGeom>
              <a:avLst/>
              <a:gdLst/>
              <a:ahLst/>
              <a:cxnLst/>
              <a:rect l="l" t="t" r="r" b="b"/>
              <a:pathLst>
                <a:path w="10490" h="10323" extrusionOk="0">
                  <a:moveTo>
                    <a:pt x="5976" y="1354"/>
                  </a:moveTo>
                  <a:cubicBezTo>
                    <a:pt x="7718" y="1354"/>
                    <a:pt x="9137" y="2771"/>
                    <a:pt x="9137" y="4514"/>
                  </a:cubicBezTo>
                  <a:lnTo>
                    <a:pt x="9137" y="5808"/>
                  </a:lnTo>
                  <a:cubicBezTo>
                    <a:pt x="9137" y="7551"/>
                    <a:pt x="7718" y="8969"/>
                    <a:pt x="5976" y="8969"/>
                  </a:cubicBezTo>
                  <a:lnTo>
                    <a:pt x="4514" y="8969"/>
                  </a:lnTo>
                  <a:cubicBezTo>
                    <a:pt x="2771" y="8969"/>
                    <a:pt x="1354" y="7551"/>
                    <a:pt x="1354" y="5808"/>
                  </a:cubicBezTo>
                  <a:lnTo>
                    <a:pt x="1354" y="4514"/>
                  </a:lnTo>
                  <a:cubicBezTo>
                    <a:pt x="1354" y="2771"/>
                    <a:pt x="2771" y="1354"/>
                    <a:pt x="4514" y="1354"/>
                  </a:cubicBezTo>
                  <a:close/>
                  <a:moveTo>
                    <a:pt x="4514" y="0"/>
                  </a:moveTo>
                  <a:cubicBezTo>
                    <a:pt x="2025" y="0"/>
                    <a:pt x="0" y="2025"/>
                    <a:pt x="0" y="4514"/>
                  </a:cubicBezTo>
                  <a:lnTo>
                    <a:pt x="0" y="5808"/>
                  </a:lnTo>
                  <a:cubicBezTo>
                    <a:pt x="0" y="8298"/>
                    <a:pt x="2025" y="10322"/>
                    <a:pt x="4514" y="10322"/>
                  </a:cubicBezTo>
                  <a:lnTo>
                    <a:pt x="5976" y="10322"/>
                  </a:lnTo>
                  <a:cubicBezTo>
                    <a:pt x="8465" y="10322"/>
                    <a:pt x="10490" y="8298"/>
                    <a:pt x="10490" y="5808"/>
                  </a:cubicBezTo>
                  <a:lnTo>
                    <a:pt x="10490" y="4514"/>
                  </a:lnTo>
                  <a:cubicBezTo>
                    <a:pt x="10490" y="2025"/>
                    <a:pt x="8465" y="0"/>
                    <a:pt x="59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0"/>
            <p:cNvSpPr/>
            <p:nvPr/>
          </p:nvSpPr>
          <p:spPr>
            <a:xfrm>
              <a:off x="8020656" y="3289468"/>
              <a:ext cx="236034" cy="235235"/>
            </a:xfrm>
            <a:custGeom>
              <a:avLst/>
              <a:gdLst/>
              <a:ahLst/>
              <a:cxnLst/>
              <a:rect l="l" t="t" r="r" b="b"/>
              <a:pathLst>
                <a:path w="15228" h="15228" extrusionOk="0">
                  <a:moveTo>
                    <a:pt x="4428" y="0"/>
                  </a:moveTo>
                  <a:cubicBezTo>
                    <a:pt x="1994" y="0"/>
                    <a:pt x="0" y="1994"/>
                    <a:pt x="0" y="4428"/>
                  </a:cubicBezTo>
                  <a:lnTo>
                    <a:pt x="0" y="10800"/>
                  </a:lnTo>
                  <a:cubicBezTo>
                    <a:pt x="0" y="13234"/>
                    <a:pt x="1994" y="15228"/>
                    <a:pt x="4428" y="15228"/>
                  </a:cubicBezTo>
                  <a:lnTo>
                    <a:pt x="10801" y="15228"/>
                  </a:lnTo>
                  <a:cubicBezTo>
                    <a:pt x="13237" y="15228"/>
                    <a:pt x="15228" y="13234"/>
                    <a:pt x="15228" y="10800"/>
                  </a:cubicBezTo>
                  <a:lnTo>
                    <a:pt x="15228" y="4428"/>
                  </a:lnTo>
                  <a:cubicBezTo>
                    <a:pt x="15228" y="1994"/>
                    <a:pt x="13237" y="0"/>
                    <a:pt x="108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0"/>
            <p:cNvSpPr/>
            <p:nvPr/>
          </p:nvSpPr>
          <p:spPr>
            <a:xfrm>
              <a:off x="8035505" y="3304267"/>
              <a:ext cx="221185" cy="220405"/>
            </a:xfrm>
            <a:custGeom>
              <a:avLst/>
              <a:gdLst/>
              <a:ahLst/>
              <a:cxnLst/>
              <a:rect l="l" t="t" r="r" b="b"/>
              <a:pathLst>
                <a:path w="14270" h="14268" extrusionOk="0">
                  <a:moveTo>
                    <a:pt x="12580" y="0"/>
                  </a:moveTo>
                  <a:cubicBezTo>
                    <a:pt x="13178" y="755"/>
                    <a:pt x="13540" y="1706"/>
                    <a:pt x="13540" y="2738"/>
                  </a:cubicBezTo>
                  <a:lnTo>
                    <a:pt x="13540" y="9110"/>
                  </a:lnTo>
                  <a:cubicBezTo>
                    <a:pt x="13540" y="11545"/>
                    <a:pt x="11548" y="13537"/>
                    <a:pt x="9112" y="13537"/>
                  </a:cubicBezTo>
                  <a:lnTo>
                    <a:pt x="2738" y="13537"/>
                  </a:lnTo>
                  <a:cubicBezTo>
                    <a:pt x="1705" y="13537"/>
                    <a:pt x="756" y="13176"/>
                    <a:pt x="1" y="12578"/>
                  </a:cubicBezTo>
                  <a:lnTo>
                    <a:pt x="1" y="12578"/>
                  </a:lnTo>
                  <a:cubicBezTo>
                    <a:pt x="813" y="13605"/>
                    <a:pt x="2067" y="14268"/>
                    <a:pt x="3469" y="14268"/>
                  </a:cubicBezTo>
                  <a:lnTo>
                    <a:pt x="9841" y="14268"/>
                  </a:lnTo>
                  <a:cubicBezTo>
                    <a:pt x="12277" y="14268"/>
                    <a:pt x="14269" y="12275"/>
                    <a:pt x="14269" y="9841"/>
                  </a:cubicBezTo>
                  <a:lnTo>
                    <a:pt x="14269" y="3469"/>
                  </a:lnTo>
                  <a:cubicBezTo>
                    <a:pt x="14270" y="2066"/>
                    <a:pt x="13607" y="813"/>
                    <a:pt x="125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0"/>
            <p:cNvSpPr/>
            <p:nvPr/>
          </p:nvSpPr>
          <p:spPr>
            <a:xfrm>
              <a:off x="8103255" y="3344817"/>
              <a:ext cx="70835" cy="139105"/>
            </a:xfrm>
            <a:custGeom>
              <a:avLst/>
              <a:gdLst/>
              <a:ahLst/>
              <a:cxnLst/>
              <a:rect l="l" t="t" r="r" b="b"/>
              <a:pathLst>
                <a:path w="4570" h="9005" extrusionOk="0">
                  <a:moveTo>
                    <a:pt x="2285" y="0"/>
                  </a:moveTo>
                  <a:cubicBezTo>
                    <a:pt x="1024" y="0"/>
                    <a:pt x="1" y="1024"/>
                    <a:pt x="1" y="2285"/>
                  </a:cubicBezTo>
                  <a:cubicBezTo>
                    <a:pt x="1" y="3191"/>
                    <a:pt x="532" y="3967"/>
                    <a:pt x="1295" y="4336"/>
                  </a:cubicBezTo>
                  <a:lnTo>
                    <a:pt x="157" y="8616"/>
                  </a:lnTo>
                  <a:cubicBezTo>
                    <a:pt x="115" y="8829"/>
                    <a:pt x="256" y="9005"/>
                    <a:pt x="473" y="9005"/>
                  </a:cubicBezTo>
                  <a:lnTo>
                    <a:pt x="4095" y="9005"/>
                  </a:lnTo>
                  <a:cubicBezTo>
                    <a:pt x="4311" y="9005"/>
                    <a:pt x="4455" y="8830"/>
                    <a:pt x="4412" y="8616"/>
                  </a:cubicBezTo>
                  <a:lnTo>
                    <a:pt x="3276" y="4335"/>
                  </a:lnTo>
                  <a:cubicBezTo>
                    <a:pt x="4039" y="3967"/>
                    <a:pt x="4570" y="3191"/>
                    <a:pt x="4570" y="2285"/>
                  </a:cubicBezTo>
                  <a:cubicBezTo>
                    <a:pt x="4570" y="1023"/>
                    <a:pt x="3548" y="0"/>
                    <a:pt x="2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0"/>
            <p:cNvSpPr/>
            <p:nvPr/>
          </p:nvSpPr>
          <p:spPr>
            <a:xfrm>
              <a:off x="6549101" y="3265988"/>
              <a:ext cx="346332" cy="332523"/>
            </a:xfrm>
            <a:custGeom>
              <a:avLst/>
              <a:gdLst/>
              <a:ahLst/>
              <a:cxnLst/>
              <a:rect l="l" t="t" r="r" b="b"/>
              <a:pathLst>
                <a:path w="22344" h="21526" extrusionOk="0">
                  <a:moveTo>
                    <a:pt x="3367" y="1"/>
                  </a:moveTo>
                  <a:cubicBezTo>
                    <a:pt x="1514" y="1"/>
                    <a:pt x="0" y="1515"/>
                    <a:pt x="0" y="3367"/>
                  </a:cubicBezTo>
                  <a:lnTo>
                    <a:pt x="0" y="13688"/>
                  </a:lnTo>
                  <a:cubicBezTo>
                    <a:pt x="0" y="15540"/>
                    <a:pt x="1514" y="17054"/>
                    <a:pt x="3367" y="17054"/>
                  </a:cubicBezTo>
                  <a:lnTo>
                    <a:pt x="10404" y="17054"/>
                  </a:lnTo>
                  <a:lnTo>
                    <a:pt x="14523" y="21525"/>
                  </a:lnTo>
                  <a:lnTo>
                    <a:pt x="14523" y="17054"/>
                  </a:lnTo>
                  <a:lnTo>
                    <a:pt x="18978" y="17054"/>
                  </a:lnTo>
                  <a:cubicBezTo>
                    <a:pt x="20830" y="17054"/>
                    <a:pt x="22343" y="15538"/>
                    <a:pt x="22343" y="13688"/>
                  </a:cubicBezTo>
                  <a:lnTo>
                    <a:pt x="22343" y="3367"/>
                  </a:lnTo>
                  <a:cubicBezTo>
                    <a:pt x="22342" y="1515"/>
                    <a:pt x="20828" y="1"/>
                    <a:pt x="189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0"/>
            <p:cNvSpPr/>
            <p:nvPr/>
          </p:nvSpPr>
          <p:spPr>
            <a:xfrm>
              <a:off x="6625826" y="3380145"/>
              <a:ext cx="42113" cy="41986"/>
            </a:xfrm>
            <a:custGeom>
              <a:avLst/>
              <a:gdLst/>
              <a:ahLst/>
              <a:cxnLst/>
              <a:rect l="l" t="t" r="r" b="b"/>
              <a:pathLst>
                <a:path w="2717" h="2718" extrusionOk="0">
                  <a:moveTo>
                    <a:pt x="1359" y="0"/>
                  </a:moveTo>
                  <a:cubicBezTo>
                    <a:pt x="608" y="0"/>
                    <a:pt x="1" y="610"/>
                    <a:pt x="1" y="1359"/>
                  </a:cubicBezTo>
                  <a:cubicBezTo>
                    <a:pt x="1" y="2109"/>
                    <a:pt x="608" y="2717"/>
                    <a:pt x="1359" y="2717"/>
                  </a:cubicBezTo>
                  <a:cubicBezTo>
                    <a:pt x="2111" y="2717"/>
                    <a:pt x="2717" y="2109"/>
                    <a:pt x="2717" y="1359"/>
                  </a:cubicBezTo>
                  <a:cubicBezTo>
                    <a:pt x="2717" y="608"/>
                    <a:pt x="2109" y="0"/>
                    <a:pt x="13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0"/>
            <p:cNvSpPr/>
            <p:nvPr/>
          </p:nvSpPr>
          <p:spPr>
            <a:xfrm>
              <a:off x="6701187" y="3380145"/>
              <a:ext cx="42145" cy="41986"/>
            </a:xfrm>
            <a:custGeom>
              <a:avLst/>
              <a:gdLst/>
              <a:ahLst/>
              <a:cxnLst/>
              <a:rect l="l" t="t" r="r" b="b"/>
              <a:pathLst>
                <a:path w="2719" h="2718" extrusionOk="0">
                  <a:moveTo>
                    <a:pt x="1361" y="0"/>
                  </a:moveTo>
                  <a:cubicBezTo>
                    <a:pt x="609" y="0"/>
                    <a:pt x="0" y="610"/>
                    <a:pt x="0" y="1359"/>
                  </a:cubicBezTo>
                  <a:cubicBezTo>
                    <a:pt x="0" y="2109"/>
                    <a:pt x="609" y="2717"/>
                    <a:pt x="1361" y="2717"/>
                  </a:cubicBezTo>
                  <a:cubicBezTo>
                    <a:pt x="2110" y="2717"/>
                    <a:pt x="2718" y="2109"/>
                    <a:pt x="2718" y="1359"/>
                  </a:cubicBezTo>
                  <a:cubicBezTo>
                    <a:pt x="2718" y="608"/>
                    <a:pt x="2110" y="0"/>
                    <a:pt x="1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0"/>
            <p:cNvSpPr/>
            <p:nvPr/>
          </p:nvSpPr>
          <p:spPr>
            <a:xfrm>
              <a:off x="6776564" y="3380145"/>
              <a:ext cx="42113" cy="41986"/>
            </a:xfrm>
            <a:custGeom>
              <a:avLst/>
              <a:gdLst/>
              <a:ahLst/>
              <a:cxnLst/>
              <a:rect l="l" t="t" r="r" b="b"/>
              <a:pathLst>
                <a:path w="2717" h="2718" extrusionOk="0">
                  <a:moveTo>
                    <a:pt x="1358" y="0"/>
                  </a:moveTo>
                  <a:cubicBezTo>
                    <a:pt x="607" y="0"/>
                    <a:pt x="1" y="610"/>
                    <a:pt x="1" y="1359"/>
                  </a:cubicBezTo>
                  <a:cubicBezTo>
                    <a:pt x="1" y="2109"/>
                    <a:pt x="607" y="2717"/>
                    <a:pt x="1358" y="2717"/>
                  </a:cubicBezTo>
                  <a:cubicBezTo>
                    <a:pt x="2110" y="2717"/>
                    <a:pt x="2716" y="2109"/>
                    <a:pt x="2716" y="1359"/>
                  </a:cubicBezTo>
                  <a:cubicBezTo>
                    <a:pt x="2716" y="608"/>
                    <a:pt x="2110" y="0"/>
                    <a:pt x="13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0"/>
            <p:cNvSpPr/>
            <p:nvPr/>
          </p:nvSpPr>
          <p:spPr>
            <a:xfrm>
              <a:off x="6754368" y="3529414"/>
              <a:ext cx="19824" cy="69097"/>
            </a:xfrm>
            <a:custGeom>
              <a:avLst/>
              <a:gdLst/>
              <a:ahLst/>
              <a:cxnLst/>
              <a:rect l="l" t="t" r="r" b="b"/>
              <a:pathLst>
                <a:path w="1279" h="4473" extrusionOk="0">
                  <a:moveTo>
                    <a:pt x="0" y="1"/>
                  </a:moveTo>
                  <a:lnTo>
                    <a:pt x="0" y="3085"/>
                  </a:lnTo>
                  <a:lnTo>
                    <a:pt x="1278" y="4472"/>
                  </a:lnTo>
                  <a:lnTo>
                    <a:pt x="1278" y="1"/>
                  </a:ln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0"/>
            <p:cNvSpPr/>
            <p:nvPr/>
          </p:nvSpPr>
          <p:spPr>
            <a:xfrm>
              <a:off x="6823405" y="3265988"/>
              <a:ext cx="72013" cy="263442"/>
            </a:xfrm>
            <a:custGeom>
              <a:avLst/>
              <a:gdLst/>
              <a:ahLst/>
              <a:cxnLst/>
              <a:rect l="l" t="t" r="r" b="b"/>
              <a:pathLst>
                <a:path w="4646" h="17054" extrusionOk="0">
                  <a:moveTo>
                    <a:pt x="0" y="1"/>
                  </a:moveTo>
                  <a:cubicBezTo>
                    <a:pt x="1852" y="1"/>
                    <a:pt x="3368" y="1515"/>
                    <a:pt x="3368" y="3367"/>
                  </a:cubicBezTo>
                  <a:lnTo>
                    <a:pt x="3368" y="13688"/>
                  </a:lnTo>
                  <a:cubicBezTo>
                    <a:pt x="3368" y="15540"/>
                    <a:pt x="1852" y="17054"/>
                    <a:pt x="0" y="17054"/>
                  </a:cubicBezTo>
                  <a:lnTo>
                    <a:pt x="1279" y="17054"/>
                  </a:lnTo>
                  <a:cubicBezTo>
                    <a:pt x="3131" y="17054"/>
                    <a:pt x="4645" y="15538"/>
                    <a:pt x="4645" y="13688"/>
                  </a:cubicBezTo>
                  <a:lnTo>
                    <a:pt x="4645" y="3367"/>
                  </a:lnTo>
                  <a:cubicBezTo>
                    <a:pt x="4645" y="1515"/>
                    <a:pt x="3131"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0"/>
            <p:cNvSpPr/>
            <p:nvPr/>
          </p:nvSpPr>
          <p:spPr>
            <a:xfrm>
              <a:off x="6494658" y="3982196"/>
              <a:ext cx="453552" cy="389690"/>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0"/>
            <p:cNvSpPr/>
            <p:nvPr/>
          </p:nvSpPr>
          <p:spPr>
            <a:xfrm>
              <a:off x="6515203" y="3996671"/>
              <a:ext cx="412481" cy="359619"/>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0"/>
            <p:cNvSpPr/>
            <p:nvPr/>
          </p:nvSpPr>
          <p:spPr>
            <a:xfrm>
              <a:off x="6641694" y="4103640"/>
              <a:ext cx="166817" cy="129470"/>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a:extLst>
              <a:ext uri="{FF2B5EF4-FFF2-40B4-BE49-F238E27FC236}">
                <a16:creationId xmlns:a16="http://schemas.microsoft.com/office/drawing/2014/main" id="{E63D684F-45EE-EE78-107A-8C155A0BBE08}"/>
              </a:ext>
            </a:extLst>
          </p:cNvPr>
          <p:cNvSpPr>
            <a:spLocks noGrp="1" noChangeArrowheads="1"/>
          </p:cNvSpPr>
          <p:nvPr>
            <p:ph type="title"/>
          </p:nvPr>
        </p:nvSpPr>
        <p:spPr bwMode="auto">
          <a:xfrm>
            <a:off x="681921" y="532552"/>
            <a:ext cx="803366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gency FB" panose="020B0503020202020204" pitchFamily="34" charset="0"/>
              </a:rPr>
              <a:t>Popular Genres:</a:t>
            </a:r>
            <a:r>
              <a:rPr kumimoji="0" lang="en-US" altLang="en-US" sz="2400" b="0" i="0" u="none" strike="noStrike" cap="none" normalizeH="0" baseline="0" dirty="0">
                <a:ln>
                  <a:noFill/>
                </a:ln>
                <a:solidFill>
                  <a:schemeClr val="tx1"/>
                </a:solidFill>
                <a:effectLst/>
                <a:latin typeface="Agency FB" panose="020B0503020202020204" pitchFamily="34" charset="0"/>
              </a:rPr>
              <a:t> Identified genres with the highest average ratings and best box office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gency FB" panose="020B0503020202020204" pitchFamily="34" charset="0"/>
              </a:rPr>
              <a:t>Budget Impact:</a:t>
            </a:r>
            <a:r>
              <a:rPr kumimoji="0" lang="en-US" altLang="en-US" sz="2400" b="0" i="0" u="none" strike="noStrike" cap="none" normalizeH="0" baseline="0" dirty="0">
                <a:ln>
                  <a:noFill/>
                </a:ln>
                <a:solidFill>
                  <a:schemeClr val="tx1"/>
                </a:solidFill>
                <a:effectLst/>
                <a:latin typeface="Agency FB" panose="020B0503020202020204" pitchFamily="34" charset="0"/>
              </a:rPr>
              <a:t> Showed how different production budgets affect financial success.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gency FB" panose="020B0503020202020204" pitchFamily="34" charset="0"/>
              </a:rPr>
              <a:t>Optimal Runtime:</a:t>
            </a:r>
            <a:r>
              <a:rPr kumimoji="0" lang="en-US" altLang="en-US" sz="2400" b="0" i="0" u="none" strike="noStrike" cap="none" normalizeH="0" baseline="0" dirty="0">
                <a:ln>
                  <a:noFill/>
                </a:ln>
                <a:solidFill>
                  <a:schemeClr val="tx1"/>
                </a:solidFill>
                <a:effectLst/>
                <a:latin typeface="Agency FB" panose="020B0503020202020204" pitchFamily="34" charset="0"/>
              </a:rPr>
              <a:t> Found the ideal movie length for achieving high ratings. </a:t>
            </a:r>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57"/>
          <p:cNvSpPr txBox="1">
            <a:spLocks noGrp="1"/>
          </p:cNvSpPr>
          <p:nvPr>
            <p:ph type="title"/>
          </p:nvPr>
        </p:nvSpPr>
        <p:spPr>
          <a:xfrm>
            <a:off x="1792800" y="1217250"/>
            <a:ext cx="5558400" cy="2709000"/>
          </a:xfrm>
          <a:prstGeom prst="rect">
            <a:avLst/>
          </a:prstGeom>
        </p:spPr>
        <p:txBody>
          <a:bodyPr spcFirstLastPara="1" wrap="square" lIns="90000" tIns="91425" rIns="90000" bIns="91425" anchor="ctr" anchorCtr="0">
            <a:noAutofit/>
          </a:bodyPr>
          <a:lstStyle/>
          <a:p>
            <a:pPr marL="0" lvl="0" indent="0" algn="ctr" rtl="0">
              <a:spcBef>
                <a:spcPts val="0"/>
              </a:spcBef>
              <a:spcAft>
                <a:spcPts val="0"/>
              </a:spcAft>
              <a:buNone/>
            </a:pPr>
            <a:r>
              <a:rPr lang="en-US" dirty="0"/>
              <a:t>Visual Insights</a:t>
            </a:r>
            <a:endParaRPr dirty="0"/>
          </a:p>
        </p:txBody>
      </p:sp>
      <p:grpSp>
        <p:nvGrpSpPr>
          <p:cNvPr id="1614" name="Google Shape;1614;p57"/>
          <p:cNvGrpSpPr/>
          <p:nvPr/>
        </p:nvGrpSpPr>
        <p:grpSpPr>
          <a:xfrm>
            <a:off x="-304800" y="3302886"/>
            <a:ext cx="2526009" cy="2145420"/>
            <a:chOff x="-304800" y="3302886"/>
            <a:chExt cx="2526009" cy="2145420"/>
          </a:xfrm>
        </p:grpSpPr>
        <p:sp>
          <p:nvSpPr>
            <p:cNvPr id="1615" name="Google Shape;1615;p57"/>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7"/>
            <p:cNvSpPr/>
            <p:nvPr/>
          </p:nvSpPr>
          <p:spPr>
            <a:xfrm flipH="1">
              <a:off x="297617" y="330288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7"/>
            <p:cNvSpPr/>
            <p:nvPr/>
          </p:nvSpPr>
          <p:spPr>
            <a:xfrm flipH="1">
              <a:off x="76203" y="368266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7"/>
            <p:cNvSpPr/>
            <p:nvPr/>
          </p:nvSpPr>
          <p:spPr>
            <a:xfrm flipH="1">
              <a:off x="203299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57"/>
            <p:cNvGrpSpPr/>
            <p:nvPr/>
          </p:nvGrpSpPr>
          <p:grpSpPr>
            <a:xfrm>
              <a:off x="152389" y="3544991"/>
              <a:ext cx="1804419" cy="1446116"/>
              <a:chOff x="1000664" y="3512341"/>
              <a:chExt cx="1804419" cy="1446116"/>
            </a:xfrm>
          </p:grpSpPr>
          <p:sp>
            <p:nvSpPr>
              <p:cNvPr id="1620" name="Google Shape;1620;p57"/>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7"/>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7"/>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7"/>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7"/>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7"/>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7"/>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7"/>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7"/>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7"/>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7"/>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7"/>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7"/>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7"/>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7"/>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7"/>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7"/>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7"/>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43" name="Google Shape;1643;p57"/>
          <p:cNvGrpSpPr/>
          <p:nvPr/>
        </p:nvGrpSpPr>
        <p:grpSpPr>
          <a:xfrm>
            <a:off x="7280189" y="76211"/>
            <a:ext cx="1787631" cy="1977968"/>
            <a:chOff x="7280189" y="76211"/>
            <a:chExt cx="1787631" cy="1977968"/>
          </a:xfrm>
        </p:grpSpPr>
        <p:sp>
          <p:nvSpPr>
            <p:cNvPr id="1644" name="Google Shape;1644;p57"/>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7"/>
            <p:cNvSpPr/>
            <p:nvPr/>
          </p:nvSpPr>
          <p:spPr>
            <a:xfrm flipH="1">
              <a:off x="8423992" y="167441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7"/>
            <p:cNvSpPr/>
            <p:nvPr/>
          </p:nvSpPr>
          <p:spPr>
            <a:xfrm flipH="1">
              <a:off x="7280189" y="1524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7"/>
            <p:cNvSpPr/>
            <p:nvPr/>
          </p:nvSpPr>
          <p:spPr>
            <a:xfrm flipH="1">
              <a:off x="8803390" y="14870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8" name="Google Shape;1648;p57"/>
            <p:cNvGrpSpPr/>
            <p:nvPr/>
          </p:nvGrpSpPr>
          <p:grpSpPr>
            <a:xfrm>
              <a:off x="7501625" y="155243"/>
              <a:ext cx="1489976" cy="1255570"/>
              <a:chOff x="616175" y="1570092"/>
              <a:chExt cx="1489976" cy="1255570"/>
            </a:xfrm>
          </p:grpSpPr>
          <p:sp>
            <p:nvSpPr>
              <p:cNvPr id="1649" name="Google Shape;1649;p57"/>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7"/>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7"/>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7"/>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7"/>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7"/>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7"/>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7"/>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7"/>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7"/>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7"/>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7"/>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61" name="Google Shape;1661;p57"/>
          <p:cNvGrpSpPr/>
          <p:nvPr/>
        </p:nvGrpSpPr>
        <p:grpSpPr>
          <a:xfrm>
            <a:off x="76190" y="76211"/>
            <a:ext cx="1399466" cy="1919431"/>
            <a:chOff x="76190" y="76211"/>
            <a:chExt cx="1399466" cy="1919431"/>
          </a:xfrm>
        </p:grpSpPr>
        <p:sp>
          <p:nvSpPr>
            <p:cNvPr id="1662" name="Google Shape;1662;p57"/>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3" name="Google Shape;1663;p57"/>
            <p:cNvGrpSpPr/>
            <p:nvPr/>
          </p:nvGrpSpPr>
          <p:grpSpPr>
            <a:xfrm>
              <a:off x="228600" y="228600"/>
              <a:ext cx="1023557" cy="1199891"/>
              <a:chOff x="112075" y="-185574"/>
              <a:chExt cx="1023557" cy="1199891"/>
            </a:xfrm>
          </p:grpSpPr>
          <p:sp>
            <p:nvSpPr>
              <p:cNvPr id="1664" name="Google Shape;1664;p57"/>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7"/>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7"/>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7"/>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7"/>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7"/>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7"/>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7"/>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7"/>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7"/>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4" name="Google Shape;1674;p57"/>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7"/>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7"/>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7" name="Google Shape;1677;p57"/>
          <p:cNvGrpSpPr/>
          <p:nvPr/>
        </p:nvGrpSpPr>
        <p:grpSpPr>
          <a:xfrm>
            <a:off x="7719950" y="3194036"/>
            <a:ext cx="1728859" cy="2254270"/>
            <a:chOff x="7719950" y="3194036"/>
            <a:chExt cx="1728859" cy="2254270"/>
          </a:xfrm>
        </p:grpSpPr>
        <p:sp>
          <p:nvSpPr>
            <p:cNvPr id="1678" name="Google Shape;1678;p57"/>
            <p:cNvSpPr/>
            <p:nvPr/>
          </p:nvSpPr>
          <p:spPr>
            <a:xfrm>
              <a:off x="8425286"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9" name="Google Shape;1679;p57"/>
            <p:cNvGrpSpPr/>
            <p:nvPr/>
          </p:nvGrpSpPr>
          <p:grpSpPr>
            <a:xfrm>
              <a:off x="7908170" y="3794092"/>
              <a:ext cx="1083430" cy="1196998"/>
              <a:chOff x="3659795" y="-1688508"/>
              <a:chExt cx="1083430" cy="1196998"/>
            </a:xfrm>
          </p:grpSpPr>
          <p:sp>
            <p:nvSpPr>
              <p:cNvPr id="1680" name="Google Shape;1680;p57"/>
              <p:cNvSpPr/>
              <p:nvPr/>
            </p:nvSpPr>
            <p:spPr>
              <a:xfrm>
                <a:off x="3823238" y="-1688508"/>
                <a:ext cx="756333" cy="856201"/>
              </a:xfrm>
              <a:custGeom>
                <a:avLst/>
                <a:gdLst/>
                <a:ahLst/>
                <a:cxnLst/>
                <a:rect l="l" t="t" r="r" b="b"/>
                <a:pathLst>
                  <a:path w="14991" h="16978" extrusionOk="0">
                    <a:moveTo>
                      <a:pt x="0" y="0"/>
                    </a:moveTo>
                    <a:lnTo>
                      <a:pt x="0" y="16978"/>
                    </a:lnTo>
                    <a:lnTo>
                      <a:pt x="14991" y="16978"/>
                    </a:lnTo>
                    <a:lnTo>
                      <a:pt x="14991" y="3647"/>
                    </a:lnTo>
                    <a:lnTo>
                      <a:pt x="116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7"/>
              <p:cNvSpPr/>
              <p:nvPr/>
            </p:nvSpPr>
            <p:spPr>
              <a:xfrm>
                <a:off x="4409885" y="-1688508"/>
                <a:ext cx="170328" cy="183969"/>
              </a:xfrm>
              <a:custGeom>
                <a:avLst/>
                <a:gdLst/>
                <a:ahLst/>
                <a:cxnLst/>
                <a:rect l="l" t="t" r="r" b="b"/>
                <a:pathLst>
                  <a:path w="3376" h="3648" extrusionOk="0">
                    <a:moveTo>
                      <a:pt x="0" y="0"/>
                    </a:moveTo>
                    <a:lnTo>
                      <a:pt x="0" y="3647"/>
                    </a:lnTo>
                    <a:lnTo>
                      <a:pt x="3376" y="364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7"/>
              <p:cNvSpPr/>
              <p:nvPr/>
            </p:nvSpPr>
            <p:spPr>
              <a:xfrm>
                <a:off x="3905565" y="-1562481"/>
                <a:ext cx="424608" cy="24156"/>
              </a:xfrm>
              <a:custGeom>
                <a:avLst/>
                <a:gdLst/>
                <a:ahLst/>
                <a:cxnLst/>
                <a:rect l="l" t="t" r="r" b="b"/>
                <a:pathLst>
                  <a:path w="8416" h="479" extrusionOk="0">
                    <a:moveTo>
                      <a:pt x="0" y="0"/>
                    </a:moveTo>
                    <a:lnTo>
                      <a:pt x="0" y="478"/>
                    </a:lnTo>
                    <a:lnTo>
                      <a:pt x="8415" y="478"/>
                    </a:lnTo>
                    <a:lnTo>
                      <a:pt x="8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7"/>
              <p:cNvSpPr/>
              <p:nvPr/>
            </p:nvSpPr>
            <p:spPr>
              <a:xfrm>
                <a:off x="3905565" y="-1477503"/>
                <a:ext cx="424608" cy="24106"/>
              </a:xfrm>
              <a:custGeom>
                <a:avLst/>
                <a:gdLst/>
                <a:ahLst/>
                <a:cxnLst/>
                <a:rect l="l" t="t" r="r" b="b"/>
                <a:pathLst>
                  <a:path w="8416" h="478" extrusionOk="0">
                    <a:moveTo>
                      <a:pt x="0" y="0"/>
                    </a:moveTo>
                    <a:lnTo>
                      <a:pt x="0" y="477"/>
                    </a:lnTo>
                    <a:lnTo>
                      <a:pt x="8415" y="477"/>
                    </a:lnTo>
                    <a:lnTo>
                      <a:pt x="8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7"/>
              <p:cNvSpPr/>
              <p:nvPr/>
            </p:nvSpPr>
            <p:spPr>
              <a:xfrm>
                <a:off x="3905565" y="-1392475"/>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7"/>
              <p:cNvSpPr/>
              <p:nvPr/>
            </p:nvSpPr>
            <p:spPr>
              <a:xfrm>
                <a:off x="3905565" y="-1307548"/>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7"/>
              <p:cNvSpPr/>
              <p:nvPr/>
            </p:nvSpPr>
            <p:spPr>
              <a:xfrm>
                <a:off x="3905565" y="-1222519"/>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7"/>
              <p:cNvSpPr/>
              <p:nvPr/>
            </p:nvSpPr>
            <p:spPr>
              <a:xfrm>
                <a:off x="3905565" y="-1137592"/>
                <a:ext cx="605733" cy="24055"/>
              </a:xfrm>
              <a:custGeom>
                <a:avLst/>
                <a:gdLst/>
                <a:ahLst/>
                <a:cxnLst/>
                <a:rect l="l" t="t" r="r" b="b"/>
                <a:pathLst>
                  <a:path w="12006" h="477" extrusionOk="0">
                    <a:moveTo>
                      <a:pt x="0" y="0"/>
                    </a:moveTo>
                    <a:lnTo>
                      <a:pt x="0" y="476"/>
                    </a:lnTo>
                    <a:lnTo>
                      <a:pt x="12006" y="476"/>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7"/>
              <p:cNvSpPr/>
              <p:nvPr/>
            </p:nvSpPr>
            <p:spPr>
              <a:xfrm>
                <a:off x="3905565" y="-1052564"/>
                <a:ext cx="605733" cy="24156"/>
              </a:xfrm>
              <a:custGeom>
                <a:avLst/>
                <a:gdLst/>
                <a:ahLst/>
                <a:cxnLst/>
                <a:rect l="l" t="t" r="r" b="b"/>
                <a:pathLst>
                  <a:path w="12006" h="479" extrusionOk="0">
                    <a:moveTo>
                      <a:pt x="0" y="0"/>
                    </a:moveTo>
                    <a:lnTo>
                      <a:pt x="0" y="478"/>
                    </a:lnTo>
                    <a:lnTo>
                      <a:pt x="12006" y="478"/>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7"/>
              <p:cNvSpPr/>
              <p:nvPr/>
            </p:nvSpPr>
            <p:spPr>
              <a:xfrm>
                <a:off x="3905565" y="-967586"/>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7"/>
              <p:cNvSpPr/>
              <p:nvPr/>
            </p:nvSpPr>
            <p:spPr>
              <a:xfrm>
                <a:off x="3717525" y="-1425092"/>
                <a:ext cx="1025699" cy="781514"/>
              </a:xfrm>
              <a:custGeom>
                <a:avLst/>
                <a:gdLst/>
                <a:ahLst/>
                <a:cxnLst/>
                <a:rect l="l" t="t" r="r" b="b"/>
                <a:pathLst>
                  <a:path w="20330" h="15497" extrusionOk="0">
                    <a:moveTo>
                      <a:pt x="1167" y="0"/>
                    </a:moveTo>
                    <a:cubicBezTo>
                      <a:pt x="491" y="0"/>
                      <a:pt x="0" y="549"/>
                      <a:pt x="76" y="1221"/>
                    </a:cubicBezTo>
                    <a:lnTo>
                      <a:pt x="1554" y="14275"/>
                    </a:lnTo>
                    <a:cubicBezTo>
                      <a:pt x="1629" y="14947"/>
                      <a:pt x="2245" y="15496"/>
                      <a:pt x="2921" y="15496"/>
                    </a:cubicBezTo>
                    <a:lnTo>
                      <a:pt x="17421" y="15496"/>
                    </a:lnTo>
                    <a:cubicBezTo>
                      <a:pt x="18097" y="15496"/>
                      <a:pt x="18724" y="14948"/>
                      <a:pt x="18813" y="14278"/>
                    </a:cubicBezTo>
                    <a:lnTo>
                      <a:pt x="20241" y="3653"/>
                    </a:lnTo>
                    <a:cubicBezTo>
                      <a:pt x="20330" y="2985"/>
                      <a:pt x="19851" y="2437"/>
                      <a:pt x="19176" y="2437"/>
                    </a:cubicBezTo>
                    <a:lnTo>
                      <a:pt x="11801" y="2437"/>
                    </a:lnTo>
                    <a:lnTo>
                      <a:pt x="11801" y="2438"/>
                    </a:lnTo>
                    <a:cubicBezTo>
                      <a:pt x="11126" y="2438"/>
                      <a:pt x="10573" y="1890"/>
                      <a:pt x="10573" y="1220"/>
                    </a:cubicBezTo>
                    <a:cubicBezTo>
                      <a:pt x="10573" y="549"/>
                      <a:pt x="10020" y="0"/>
                      <a:pt x="9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7"/>
              <p:cNvSpPr/>
              <p:nvPr/>
            </p:nvSpPr>
            <p:spPr>
              <a:xfrm>
                <a:off x="3659795" y="-1425092"/>
                <a:ext cx="1025699" cy="781564"/>
              </a:xfrm>
              <a:custGeom>
                <a:avLst/>
                <a:gdLst/>
                <a:ahLst/>
                <a:cxnLst/>
                <a:rect l="l" t="t" r="r" b="b"/>
                <a:pathLst>
                  <a:path w="20330" h="15498" extrusionOk="0">
                    <a:moveTo>
                      <a:pt x="1167" y="0"/>
                    </a:moveTo>
                    <a:cubicBezTo>
                      <a:pt x="491" y="0"/>
                      <a:pt x="1" y="549"/>
                      <a:pt x="77" y="1221"/>
                    </a:cubicBezTo>
                    <a:lnTo>
                      <a:pt x="1553" y="14276"/>
                    </a:lnTo>
                    <a:cubicBezTo>
                      <a:pt x="1628" y="14948"/>
                      <a:pt x="2244" y="15497"/>
                      <a:pt x="2920" y="15497"/>
                    </a:cubicBezTo>
                    <a:lnTo>
                      <a:pt x="17420" y="15497"/>
                    </a:lnTo>
                    <a:cubicBezTo>
                      <a:pt x="18096" y="15497"/>
                      <a:pt x="18724" y="14949"/>
                      <a:pt x="18812" y="14279"/>
                    </a:cubicBezTo>
                    <a:lnTo>
                      <a:pt x="20241" y="3654"/>
                    </a:lnTo>
                    <a:cubicBezTo>
                      <a:pt x="20329" y="2986"/>
                      <a:pt x="19850" y="2438"/>
                      <a:pt x="19174" y="2438"/>
                    </a:cubicBezTo>
                    <a:lnTo>
                      <a:pt x="11802" y="2438"/>
                    </a:lnTo>
                    <a:cubicBezTo>
                      <a:pt x="11127" y="2438"/>
                      <a:pt x="10574" y="1890"/>
                      <a:pt x="10574" y="1220"/>
                    </a:cubicBezTo>
                    <a:cubicBezTo>
                      <a:pt x="10574" y="549"/>
                      <a:pt x="10020" y="0"/>
                      <a:pt x="9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7"/>
              <p:cNvSpPr/>
              <p:nvPr/>
            </p:nvSpPr>
            <p:spPr>
              <a:xfrm>
                <a:off x="3792478" y="-1201262"/>
                <a:ext cx="817734" cy="709752"/>
              </a:xfrm>
              <a:custGeom>
                <a:avLst/>
                <a:gdLst/>
                <a:ahLst/>
                <a:cxnLst/>
                <a:rect l="l" t="t" r="r" b="b"/>
                <a:pathLst>
                  <a:path w="16208" h="14074" extrusionOk="0">
                    <a:moveTo>
                      <a:pt x="8104" y="1"/>
                    </a:moveTo>
                    <a:cubicBezTo>
                      <a:pt x="7529" y="457"/>
                      <a:pt x="5372" y="2015"/>
                      <a:pt x="2663" y="2058"/>
                    </a:cubicBezTo>
                    <a:cubicBezTo>
                      <a:pt x="2663" y="2058"/>
                      <a:pt x="1" y="11097"/>
                      <a:pt x="8104" y="14073"/>
                    </a:cubicBezTo>
                    <a:cubicBezTo>
                      <a:pt x="16207" y="11095"/>
                      <a:pt x="13545" y="2058"/>
                      <a:pt x="13545" y="2058"/>
                    </a:cubicBezTo>
                    <a:cubicBezTo>
                      <a:pt x="10835" y="2015"/>
                      <a:pt x="8680" y="457"/>
                      <a:pt x="8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p:cNvSpPr/>
              <p:nvPr/>
            </p:nvSpPr>
            <p:spPr>
              <a:xfrm>
                <a:off x="4111485" y="-1029085"/>
                <a:ext cx="180469" cy="177514"/>
              </a:xfrm>
              <a:custGeom>
                <a:avLst/>
                <a:gdLst/>
                <a:ahLst/>
                <a:cxnLst/>
                <a:rect l="l" t="t" r="r" b="b"/>
                <a:pathLst>
                  <a:path w="3577" h="3520" extrusionOk="0">
                    <a:moveTo>
                      <a:pt x="2037" y="465"/>
                    </a:moveTo>
                    <a:cubicBezTo>
                      <a:pt x="2630" y="465"/>
                      <a:pt x="3114" y="947"/>
                      <a:pt x="3114" y="1542"/>
                    </a:cubicBezTo>
                    <a:lnTo>
                      <a:pt x="3114" y="1981"/>
                    </a:lnTo>
                    <a:cubicBezTo>
                      <a:pt x="3114" y="2575"/>
                      <a:pt x="2630" y="3058"/>
                      <a:pt x="2037" y="3058"/>
                    </a:cubicBezTo>
                    <a:lnTo>
                      <a:pt x="1539" y="3058"/>
                    </a:lnTo>
                    <a:cubicBezTo>
                      <a:pt x="945" y="3058"/>
                      <a:pt x="463" y="2576"/>
                      <a:pt x="463" y="1981"/>
                    </a:cubicBezTo>
                    <a:lnTo>
                      <a:pt x="463" y="1542"/>
                    </a:lnTo>
                    <a:cubicBezTo>
                      <a:pt x="463" y="947"/>
                      <a:pt x="945" y="465"/>
                      <a:pt x="1539" y="465"/>
                    </a:cubicBezTo>
                    <a:close/>
                    <a:moveTo>
                      <a:pt x="1539" y="1"/>
                    </a:moveTo>
                    <a:cubicBezTo>
                      <a:pt x="691" y="1"/>
                      <a:pt x="1" y="692"/>
                      <a:pt x="1" y="1540"/>
                    </a:cubicBezTo>
                    <a:lnTo>
                      <a:pt x="1" y="1980"/>
                    </a:lnTo>
                    <a:cubicBezTo>
                      <a:pt x="1" y="2828"/>
                      <a:pt x="691" y="3519"/>
                      <a:pt x="1539" y="3519"/>
                    </a:cubicBezTo>
                    <a:lnTo>
                      <a:pt x="2037" y="3519"/>
                    </a:lnTo>
                    <a:cubicBezTo>
                      <a:pt x="2885" y="3519"/>
                      <a:pt x="3576" y="2828"/>
                      <a:pt x="3576" y="1980"/>
                    </a:cubicBezTo>
                    <a:lnTo>
                      <a:pt x="3576" y="1540"/>
                    </a:lnTo>
                    <a:cubicBezTo>
                      <a:pt x="3576" y="690"/>
                      <a:pt x="2885" y="1"/>
                      <a:pt x="2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p:cNvSpPr/>
              <p:nvPr/>
            </p:nvSpPr>
            <p:spPr>
              <a:xfrm>
                <a:off x="4070776" y="-927193"/>
                <a:ext cx="261748" cy="261782"/>
              </a:xfrm>
              <a:custGeom>
                <a:avLst/>
                <a:gdLst/>
                <a:ahLst/>
                <a:cxnLst/>
                <a:rect l="l" t="t" r="r" b="b"/>
                <a:pathLst>
                  <a:path w="5188" h="5191" extrusionOk="0">
                    <a:moveTo>
                      <a:pt x="1508" y="1"/>
                    </a:moveTo>
                    <a:cubicBezTo>
                      <a:pt x="678" y="1"/>
                      <a:pt x="0" y="680"/>
                      <a:pt x="0" y="1509"/>
                    </a:cubicBezTo>
                    <a:lnTo>
                      <a:pt x="0" y="3683"/>
                    </a:lnTo>
                    <a:cubicBezTo>
                      <a:pt x="0" y="4511"/>
                      <a:pt x="678" y="5191"/>
                      <a:pt x="1508" y="5191"/>
                    </a:cubicBezTo>
                    <a:lnTo>
                      <a:pt x="3679" y="5191"/>
                    </a:lnTo>
                    <a:cubicBezTo>
                      <a:pt x="4509" y="5191"/>
                      <a:pt x="5188" y="4511"/>
                      <a:pt x="5188" y="3683"/>
                    </a:cubicBezTo>
                    <a:lnTo>
                      <a:pt x="5188" y="1509"/>
                    </a:lnTo>
                    <a:cubicBezTo>
                      <a:pt x="5188" y="680"/>
                      <a:pt x="4509" y="1"/>
                      <a:pt x="3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7"/>
              <p:cNvSpPr/>
              <p:nvPr/>
            </p:nvSpPr>
            <p:spPr>
              <a:xfrm>
                <a:off x="4087191" y="-910581"/>
                <a:ext cx="245351" cy="245241"/>
              </a:xfrm>
              <a:custGeom>
                <a:avLst/>
                <a:gdLst/>
                <a:ahLst/>
                <a:cxnLst/>
                <a:rect l="l" t="t" r="r" b="b"/>
                <a:pathLst>
                  <a:path w="4863" h="4863" extrusionOk="0">
                    <a:moveTo>
                      <a:pt x="4288" y="0"/>
                    </a:moveTo>
                    <a:lnTo>
                      <a:pt x="4288" y="0"/>
                    </a:lnTo>
                    <a:cubicBezTo>
                      <a:pt x="4492" y="258"/>
                      <a:pt x="4616" y="580"/>
                      <a:pt x="4616" y="933"/>
                    </a:cubicBezTo>
                    <a:lnTo>
                      <a:pt x="4616" y="3104"/>
                    </a:lnTo>
                    <a:cubicBezTo>
                      <a:pt x="4616" y="3935"/>
                      <a:pt x="3937" y="4613"/>
                      <a:pt x="3108" y="4613"/>
                    </a:cubicBezTo>
                    <a:lnTo>
                      <a:pt x="935" y="4613"/>
                    </a:lnTo>
                    <a:cubicBezTo>
                      <a:pt x="583" y="4613"/>
                      <a:pt x="261" y="4491"/>
                      <a:pt x="1" y="4287"/>
                    </a:cubicBezTo>
                    <a:lnTo>
                      <a:pt x="1" y="4287"/>
                    </a:lnTo>
                    <a:cubicBezTo>
                      <a:pt x="278" y="4635"/>
                      <a:pt x="704" y="4863"/>
                      <a:pt x="1183" y="4863"/>
                    </a:cubicBezTo>
                    <a:lnTo>
                      <a:pt x="3354" y="4863"/>
                    </a:lnTo>
                    <a:cubicBezTo>
                      <a:pt x="4184" y="4863"/>
                      <a:pt x="4863" y="4183"/>
                      <a:pt x="4863" y="3355"/>
                    </a:cubicBezTo>
                    <a:lnTo>
                      <a:pt x="4863" y="1182"/>
                    </a:lnTo>
                    <a:cubicBezTo>
                      <a:pt x="4863" y="704"/>
                      <a:pt x="4639" y="277"/>
                      <a:pt x="42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7"/>
              <p:cNvSpPr/>
              <p:nvPr/>
            </p:nvSpPr>
            <p:spPr>
              <a:xfrm>
                <a:off x="4162447" y="-865492"/>
                <a:ext cx="78605" cy="154770"/>
              </a:xfrm>
              <a:custGeom>
                <a:avLst/>
                <a:gdLst/>
                <a:ahLst/>
                <a:cxnLst/>
                <a:rect l="l" t="t" r="r" b="b"/>
                <a:pathLst>
                  <a:path w="1558" h="3069" extrusionOk="0">
                    <a:moveTo>
                      <a:pt x="779" y="0"/>
                    </a:moveTo>
                    <a:cubicBezTo>
                      <a:pt x="348" y="0"/>
                      <a:pt x="1" y="349"/>
                      <a:pt x="1" y="780"/>
                    </a:cubicBezTo>
                    <a:cubicBezTo>
                      <a:pt x="1" y="1089"/>
                      <a:pt x="181" y="1354"/>
                      <a:pt x="441" y="1479"/>
                    </a:cubicBezTo>
                    <a:lnTo>
                      <a:pt x="54" y="2937"/>
                    </a:lnTo>
                    <a:cubicBezTo>
                      <a:pt x="38" y="3010"/>
                      <a:pt x="87" y="3068"/>
                      <a:pt x="162" y="3068"/>
                    </a:cubicBezTo>
                    <a:lnTo>
                      <a:pt x="1395" y="3068"/>
                    </a:lnTo>
                    <a:cubicBezTo>
                      <a:pt x="1469" y="3068"/>
                      <a:pt x="1517" y="3010"/>
                      <a:pt x="1504" y="2937"/>
                    </a:cubicBezTo>
                    <a:lnTo>
                      <a:pt x="1117" y="1479"/>
                    </a:lnTo>
                    <a:cubicBezTo>
                      <a:pt x="1376" y="1352"/>
                      <a:pt x="1557" y="1089"/>
                      <a:pt x="1557" y="780"/>
                    </a:cubicBezTo>
                    <a:cubicBezTo>
                      <a:pt x="1557" y="349"/>
                      <a:pt x="1208"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7" name="Google Shape;1697;p57"/>
            <p:cNvSpPr/>
            <p:nvPr/>
          </p:nvSpPr>
          <p:spPr>
            <a:xfrm>
              <a:off x="8388346" y="319403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7"/>
            <p:cNvSpPr/>
            <p:nvPr/>
          </p:nvSpPr>
          <p:spPr>
            <a:xfrm>
              <a:off x="8770175" y="35738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7"/>
            <p:cNvSpPr/>
            <p:nvPr/>
          </p:nvSpPr>
          <p:spPr>
            <a:xfrm>
              <a:off x="771995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02;p37">
            <a:extLst>
              <a:ext uri="{FF2B5EF4-FFF2-40B4-BE49-F238E27FC236}">
                <a16:creationId xmlns:a16="http://schemas.microsoft.com/office/drawing/2014/main" id="{54486FE6-7076-5D8A-1081-4A8A4357CF29}"/>
              </a:ext>
            </a:extLst>
          </p:cNvPr>
          <p:cNvSpPr/>
          <p:nvPr/>
        </p:nvSpPr>
        <p:spPr>
          <a:xfrm>
            <a:off x="3999249" y="537729"/>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latin typeface="Montserrat Black" panose="00000A00000000000000" pitchFamily="2" charset="0"/>
              </a:rPr>
              <a:t>04</a:t>
            </a:r>
            <a:endParaRPr sz="4400" dirty="0">
              <a:latin typeface="Montserrat Black" panose="00000A00000000000000" pitchFamily="2" charset="0"/>
            </a:endParaRPr>
          </a:p>
        </p:txBody>
      </p:sp>
    </p:spTree>
    <p:extLst>
      <p:ext uri="{BB962C8B-B14F-4D97-AF65-F5344CB8AC3E}">
        <p14:creationId xmlns:p14="http://schemas.microsoft.com/office/powerpoint/2010/main" val="429277671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theme/theme1.xml><?xml version="1.0" encoding="utf-8"?>
<a:theme xmlns:a="http://schemas.openxmlformats.org/drawingml/2006/main" name="Software Development School Center by Slidesgo">
  <a:themeElements>
    <a:clrScheme name="Simple Light">
      <a:dk1>
        <a:srgbClr val="666466"/>
      </a:dk1>
      <a:lt1>
        <a:srgbClr val="005D77"/>
      </a:lt1>
      <a:dk2>
        <a:srgbClr val="399BD8"/>
      </a:dk2>
      <a:lt2>
        <a:srgbClr val="84C4F4"/>
      </a:lt2>
      <a:accent1>
        <a:srgbClr val="C2E9FF"/>
      </a:accent1>
      <a:accent2>
        <a:srgbClr val="D9F1FF"/>
      </a:accent2>
      <a:accent3>
        <a:srgbClr val="EC6F09"/>
      </a:accent3>
      <a:accent4>
        <a:srgbClr val="F78A2F"/>
      </a:accent4>
      <a:accent5>
        <a:srgbClr val="FFFFFF"/>
      </a:accent5>
      <a:accent6>
        <a:srgbClr val="FFFFFF"/>
      </a:accent6>
      <a:hlink>
        <a:srgbClr val="6664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403</Words>
  <Application>Microsoft Office PowerPoint</Application>
  <PresentationFormat>On-screen Show (16:9)</PresentationFormat>
  <Paragraphs>49</Paragraphs>
  <Slides>14</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Agency FB</vt:lpstr>
      <vt:lpstr>Archivo Black</vt:lpstr>
      <vt:lpstr>Arial</vt:lpstr>
      <vt:lpstr>Proxima Nova</vt:lpstr>
      <vt:lpstr>Proxima Nova Semibold</vt:lpstr>
      <vt:lpstr>Montserrat Medium</vt:lpstr>
      <vt:lpstr>Montserrat</vt:lpstr>
      <vt:lpstr>Montserrat Black</vt:lpstr>
      <vt:lpstr>Software Development School Center by Slidesgo</vt:lpstr>
      <vt:lpstr>Slidesgo Final Pages</vt:lpstr>
      <vt:lpstr>A Strategic Analysis for Microsoft's New Movie Studio</vt:lpstr>
      <vt:lpstr>PROJECT OVERVIEW</vt:lpstr>
      <vt:lpstr>01</vt:lpstr>
      <vt:lpstr>PowerPoint Presentation</vt:lpstr>
      <vt:lpstr>DATA SOURCES</vt:lpstr>
      <vt:lpstr>PowerPoint Presentation</vt:lpstr>
      <vt:lpstr>03</vt:lpstr>
      <vt:lpstr>Popular Genres: Identified genres with the highest average ratings and best box office results. Budget Impact: Showed how different production budgets affect financial success. Optimal Runtime: Found the ideal movie length for achieving high ratings. </vt:lpstr>
      <vt:lpstr>Visual Insights</vt:lpstr>
      <vt:lpstr>PowerPoint Presentation</vt:lpstr>
      <vt:lpstr>PowerPoint Presentation</vt:lpstr>
      <vt:lpstr>CONCLUSION</vt:lpstr>
      <vt:lpstr>RECCOMENDATIONS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Imani Wanja</cp:lastModifiedBy>
  <cp:revision>1</cp:revision>
  <dcterms:modified xsi:type="dcterms:W3CDTF">2024-07-26T08:32:06Z</dcterms:modified>
</cp:coreProperties>
</file>