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6" r:id="rId2"/>
    <p:sldId id="257" r:id="rId3"/>
    <p:sldId id="268" r:id="rId4"/>
    <p:sldId id="269" r:id="rId5"/>
    <p:sldId id="274" r:id="rId6"/>
    <p:sldId id="270" r:id="rId7"/>
    <p:sldId id="267" r:id="rId8"/>
    <p:sldId id="273" r:id="rId9"/>
    <p:sldId id="275" r:id="rId10"/>
    <p:sldId id="276" r:id="rId11"/>
    <p:sldId id="277" r:id="rId12"/>
    <p:sldId id="279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2:12:41.1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1067 546 24575,'-5'0'0,"0"-2"0,0 1 0,0 0 0,0-1 0,0 0 0,0 0 0,0-1 0,1 1 0,-1-1 0,1 0 0,0 0 0,0 0 0,-4-4 0,-32-21 0,-95-40 0,24 9 0,71 36 0,34 19 0,-1-1 0,0 1 0,0 1 0,0-1 0,-1 1 0,1 0 0,-1 1 0,-10-2 0,-33 2 0,41 2 0,-1 0 0,1-1 0,0 0 0,-15-3 0,25 4 0,-1 0 0,1 0 0,0 0 0,-1 0 0,1 0 0,-1 0 0,1 0 0,-1 0 0,1 0 0,0 0 0,-1 0 0,1 0 0,-1-1 0,1 1 0,0 0 0,-1 0 0,1-1 0,-1 1 0,1 0 0,0 0 0,-1-1 0,1 1 0,0-1 0,0 1 0,-1 0 0,1-1 0,0 1 0,0 0 0,0-1 0,-1 0 0,13-5 0,24 0 0,-36 6 0,19-1 0,-1 1 0,34 2 0,-48-1 0,1 0 0,-1-1 0,1 2 0,-1-1 0,1 0 0,-1 1 0,0 0 0,0 0 0,0 0 0,0 0 0,0 1 0,0 0 0,-1 0 0,1 0 0,-1 0 0,0 0 0,3 4 0,-5-6 0,0 0 0,-1 0 0,1 0 0,0 0 0,-1 0 0,1 1 0,-1-1 0,0 0 0,1 0 0,-1 0 0,0 1 0,0-1 0,0 0 0,0 0 0,0 0 0,0 1 0,0-1 0,0 0 0,0 0 0,0 1 0,-1-1 0,1 0 0,-1 2 0,-1-1 0,1 0 0,-1 1 0,1-1 0,-1 0 0,0 0 0,0 0 0,0 0 0,0-1 0,0 1 0,-4 2 0,-1 0 0,-1 0 0,0 0 0,1-1 0,-2 0 0,1-1 0,-9 2 0,-53 4 0,-16 3 0,62-7 0,1 0 0,-1-2 0,0-1 0,-43-3 0,65 2 0,0 0 0,-1 0 0,1-1 0,0 1 0,0 0 0,0-1 0,0 0 0,0 1 0,0-1 0,0 0 0,0 0 0,0 0 0,1 0 0,-1-1 0,0 1 0,1 0 0,-1-1 0,1 1 0,-1-1 0,1 1 0,-1-1 0,1 0 0,0 0 0,0 0 0,0 1 0,0-1 0,0 0 0,1 0 0,-1 0 0,0 0 0,1-1 0,0 1 0,-1 0 0,1 0 0,0 0 0,0 0 0,1-3 0,-1 0 0,1 1 0,0-1 0,0 0 0,0 1 0,1 0 0,-1-1 0,1 1 0,0 0 0,1 0 0,-1 0 0,1 0 0,-1 0 0,1 0 0,0 1 0,1-1 0,4-3 0,2-1 0,0 0 0,1 1 0,0 0 0,0 1 0,0 0 0,1 1 0,-1 0 0,1 1 0,0 1 0,1-1 0,-1 2 0,1 0 0,20-1 0,-11 2 0,-8 1 0,0 0 0,26 3 0,-40-3 0,1 0 0,-1 0 0,1 0 0,-1 0 0,1 0 0,-1 0 0,0 0 0,1 0 0,-1 0 0,1 0 0,-1 1 0,0-1 0,1 0 0,-1 0 0,1 0 0,-1 1 0,0-1 0,1 0 0,-1 0 0,0 1 0,1-1 0,-1 0 0,0 1 0,0-1 0,1 0 0,-1 1 0,0-1 0,0 1 0,0-1 0,1 0 0,-1 1 0,0-1 0,0 1 0,0-1 0,0 1 0,0-1 0,0 0 0,0 1 0,0-1 0,0 1 0,0-1 0,0 1 0,0-1 0,0 0 0,0 1 0,-1-1 0,1 1 0,0-1 0,0 0 0,0 1 0,0-1 0,-1 1 0,1-1 0,0 0 0,-1 1 0,1-1 0,0 0 0,0 0 0,-1 1 0,1-1 0,-1 0 0,1 0 0,-1 1 0,-24 17 0,9-11 0,-15 6 0,1-1 0,-1-2 0,-54 12 0,32-12 0,31-6 0,0 0 0,-30 1 0,21-3 0,18-1 0,1 0 0,-1-1 0,1 0 0,-1-1 0,1 0 0,-25-6 0,35 5 0,-1 1 0,1-1 0,0 1 0,0-1 0,0 0 0,0 0 0,0 0 0,0 0 0,0 0 0,1 0 0,-1 0 0,1-1 0,-1 1 0,1-1 0,0 1 0,0-1 0,0 1 0,0-1 0,0 0 0,1 1 0,-1-1 0,1 0 0,0 0 0,0 1 0,0-1 0,0 0 0,0 0 0,1 1 0,-1-1 0,2-3 0,-1 0 0,0-1 0,1 1 0,0-1 0,0 1 0,0 0 0,1 0 0,0 0 0,0 0 0,1 1 0,0-1 0,7-8 0,7-4 0,-14 13 0,1 0 0,0 1 0,0-1 0,1 1 0,-1 0 0,1 0 0,9-4 0,-2 1 0,0 0 0,0-1 0,11-10 0,2 0 0,-11 9 0,1 1 0,0 0 0,20-5 0,0-2 0,-24 11 0,-1 0 0,1 1 0,0 0 0,0 1 0,0 0 0,12 1 0,77 2 0,-41 1 0,-39 0 0,1 0 0,34 9 0,-7-1 0,-28-5 0,1 1 0,-1 0 0,29 15 0,18 5 0,-47-20 0,-13-4 0,0 1 0,0 0 0,0 0 0,0 0 0,-1 1 0,12 8 0,36 19 0,-43-26 0,0 1 0,0 1 0,-1 0 0,12 10 0,-22-16 0,0 0 0,1 0 0,-1 1 0,0-1 0,0 0 0,0 1 0,-1-1 0,1 0 0,0 1 0,0-1 0,-1 1 0,1-1 0,-1 1 0,1 0 0,-1-1 0,0 1 0,1-1 0,-1 1 0,0 0 0,0-1 0,0 1 0,0 0 0,-1-1 0,1 1 0,0-1 0,-1 1 0,1 0 0,-1-1 0,0 1 0,1-1 0,-1 0 0,0 1 0,0-1 0,0 1 0,0-1 0,0 0 0,0 0 0,0 0 0,0 1 0,0-1 0,-2 1 0,-7 6 0,0 0 0,0-1 0,0 1 0,-13 4 0,22-11 0,-101 48 0,82-38 0,-1 0 0,0-1 0,-35 10 0,55-19 0,0-1 0,0 1 0,0-1 0,0 0 0,0 0 0,0 0 0,0 1 0,0-1 0,0 0 0,0 0 0,0 0 0,0-1 0,0 1 0,0 0 0,0 0 0,0-1 0,0 1 0,0 0 0,0-1 0,0 1 0,0-1 0,0 1 0,0-1 0,0 0 0,1 1 0,-1-1 0,0 0 0,0 1 0,0-2 0,0-1 0,0 1 0,0 0 0,0-1 0,0 1 0,0-1 0,1 0 0,-1 1 0,1-1 0,0 1 0,0-1 0,0-4 0,1-4 0,0 0 0,1 0 0,0 0 0,7-17 0,-5 19 0,0 0 0,1 1 0,0 0 0,1 0 0,-1 0 0,2 1 0,-1 0 0,1 0 0,0 0 0,0 1 0,1 0 0,-1 1 0,2-1 0,-1 2 0,0-1 0,1 1 0,11-4 0,97-48 0,-87 44 0,-20 7 0,1 0 0,0 1 0,0 1 0,1 0 0,13-2 0,57-7 0,-44 6 0,63-2 0,-69 7 0,0 2 0,0 1 0,54 11 0,61 13 0,-123-21 0,-1 1 0,0 1 0,0 1 0,-1 1 0,27 14 0,-24-9 0,-17-10 0,0 0 0,-1 0 0,0 1 0,11 9 0,-15-11 0,-1-1 0,1 1 0,-1 0 0,0 0 0,0 1 0,0-1 0,-1 0 0,1 1 0,-1-1 0,0 1 0,1-1 0,-2 1 0,1 0 0,0 4 0,2 11 0,-1 1 0,-2-1 0,0 1 0,0-1 0,-2 0 0,-7 32 0,7-43 0,0 0 0,-1-1 0,0 1 0,0-1 0,-1 0 0,0 0 0,0 0 0,-1-1 0,1 0 0,-1 1 0,-1-2 0,1 1 0,-1-1 0,0 1 0,-1-2 0,1 1 0,-1-1 0,-12 7 0,-102 35 0,10-5 0,97-36 0,-1 0 0,0-2 0,0 0 0,-1 0 0,1-2 0,0 0 0,-1 0 0,1-2 0,-1 0 0,1 0 0,-19-5 0,31 5 0,0 0 0,0 0 0,0 0 0,0-1 0,0 1 0,0-1 0,0 0 0,1 1 0,-1-1 0,0-1 0,1 1 0,0 0 0,-1 0 0,1-1 0,0 1 0,0-1 0,1 0 0,-1 0 0,0 0 0,1 0 0,0 0 0,-1 0 0,1 0 0,1 0 0,-1 0 0,0 0 0,1-1 0,-1 1 0,1 0 0,0-1 0,1-4 0,0-2 0,0 0 0,0-1 0,2 1 0,-1 0 0,1 1 0,1-1 0,-1 0 0,2 1 0,4-9 0,-5 10 0,0 0 0,1 0 0,0 1 0,0 0 0,1 0 0,0 0 0,0 0 0,0 1 0,1 0 0,0 1 0,0-1 0,0 1 0,1 1 0,9-5 0,48-22 0,-47 22 0,0 0 0,34-11 0,13-6 0,-54 21 0,-1 0 0,1 0 0,0 1 0,0 0 0,1 1 0,21-3 0,3 4 0,50 1 0,-75 2 0,-1 0 0,1 0 0,-1 1 0,0 1 0,0-1 0,0 2 0,0-1 0,0 1 0,13 8 0,-20-9 0,0-1 0,0 0 0,0 1 0,0 0 0,0 0 0,-1 0 0,0 0 0,1 0 0,-1 0 0,0 0 0,-1 1 0,1-1 0,0 1 0,-1-1 0,0 1 0,0 0 0,0 0 0,0-1 0,-1 1 0,0 0 0,1 0 0,-1 0 0,0 0 0,-1-1 0,1 1 0,-1 0 0,0 0 0,-2 6 0,1-3 0,-1 1 0,0-1 0,0 0 0,-1 0 0,1 0 0,-2-1 0,1 1 0,-1-1 0,0 0 0,0-1 0,0 1 0,-1-1 0,-9 7 0,-1-2 0,0-1 0,0 0 0,-1-1 0,0-1 0,0-1 0,-1-1 0,0 0 0,-26 4 0,-38 11 0,63-14 0,0-1 0,-39 6 0,57-11 0,0 0 0,0 0 0,-1 0 0,1 1 0,0-1 0,0-1 0,-1 1 0,1 0 0,0 0 0,0 0 0,-1-1 0,1 1 0,0 0 0,0-1 0,0 1 0,0-1 0,-1 0 0,1 1 0,0-1 0,0 0 0,-1-1 0,2 1 0,-1 0 0,1 0 0,-1 0 0,1 0 0,0 0 0,0 0 0,-1 0 0,1 0 0,0 0 0,0 0 0,0 0 0,0 0 0,0 0 0,1 0 0,-1-1 0,0 1 0,0 0 0,1 0 0,0-1 0,1-3 0,0 0 0,1 0 0,0 1 0,0-1 0,0 1 0,1-1 0,-1 1 0,7-5 0,11-6 0,1 0 0,0 2 0,1 0 0,1 2 0,41-15 0,56-25 0,-83 37 0,-21 8 0,0 0 0,0 0 0,1 2 0,28-4 0,121-17-319,6 0-14,162 21 333,-178 6 0,-132-2 38,-13-1 22,0 0 0,0 1 0,0 1-1,0 0 1,13 3 0,-24-4-53,1 1-1,0-1 1,0 1-1,0 0 1,-1 0-1,1-1 1,-1 1 0,1 0-1,0 0 1,-1 0-1,1 1 1,-1-1-1,0 0 1,1 1-1,-1-1 1,0 0-1,0 1 1,0-1-1,0 1 1,0 0 0,0-1-1,-1 1 1,1 0-1,0 0 1,-1-1-1,1 1 1,-1 0-1,0 0 1,0 0-1,0 0 1,0 0 0,0-1-1,0 1 1,0 0-1,0 0 1,-1 0-1,1 0 1,-2 2-1,1 2-6,-1-1 0,0 1 0,0-1 0,-1 0 0,1 1 0,-1-1 0,0 0 0,-1-1 0,1 1 0,-1-1 0,0 1 0,0-1 0,-8 6 0,-4 1 0,0-1 0,-33 16 0,34-20 0,1 2 0,0-1 0,0 2 0,-23 18 0,26-17 0,-1-1 0,0 0 0,-1-1 0,0-1 0,0 0 0,-20 7 0,32-13 0,1-1 0,-1 0 0,0 1 0,0-1 0,0 0 0,0 0 0,0 1 0,0-1 0,0 0 0,1 0 0,-1 0 0,0 0 0,0 0 0,0 0 0,0 0 0,0 0 0,0-1 0,0 1 0,0 0 0,1-1 0,-1 1 0,0 0 0,0-1 0,0 1 0,1-1 0,-1 1 0,0-1 0,0 1 0,1-1 0,-1 0 0,1 1 0,-1-1 0,0 0 0,1 0 0,-1 1 0,1-1 0,0 0 0,-1 0 0,1 0 0,0 0 0,-1 0 0,1 1 0,0-1 0,0 0 0,0 0 0,0-1 0,-1-1 0,1-1 0,0 1 0,0 0 0,0 0 0,1 0 0,-1 0 0,1 0 0,-1 0 0,1 1 0,0-1 0,0 0 0,0 0 0,3-3 0,3-2 0,1 1 0,0-1 0,0 2 0,0-1 0,1 1 0,0 1 0,1-1 0,-1 1 0,1 1 0,15-5 0,26-14 0,-38 15 0,0 1 0,0 1 0,1 0 0,0 1 0,0 0 0,0 1 0,1 1 0,23-2 0,16-6 0,-47 9 0,0 0 0,0 0 0,0 0 0,0 1 0,1 0 0,-1 1 0,0-1 0,1 2 0,-1-1 0,11 2 0,-17-1 0,1-1 0,-1 1 0,0-1 0,1 1 0,-1 0 0,1 0 0,-1 0 0,0-1 0,0 1 0,0 0 0,0 1 0,1-1 0,-1 0 0,0 0 0,-1 0 0,1 1 0,0-1 0,0 0 0,-1 1 0,1-1 0,0 0 0,-1 1 0,1 1 0,-1 0 0,1 0 0,-1 1 0,0-1 0,-1 0 0,1 0 0,0 0 0,-1 0 0,0 0 0,0 0 0,-2 6 0,0-2 0,0 0 0,-1-1 0,1 1 0,-1-1 0,-1 0 0,1 0 0,-1-1 0,0 1 0,-7 5 0,-15 10 0,22-15 0,-1-1 0,0-1 0,0 1 0,0-1 0,-10 5 0,10-7 0,-12 7 0,0-1 0,0-1 0,-1 0 0,1-1 0,-2-2 0,1 1 0,-37 1 0,43-4 0,-1-1 0,-23 8 0,21-5 0,0-1 0,-27 3 0,40-6 0,-1 0 0,0 0 0,1 0 0,-1 0 0,0-1 0,1 1 0,-1-1 0,1 0 0,-1 0 0,1-1 0,-1 1 0,1-1 0,0 0 0,-1 1 0,1-1 0,-4-4 0,5 4 0,0 0 0,0 0 0,0 0 0,0-1 0,1 1 0,-1-1 0,1 1 0,-1-1 0,1 1 0,0-1 0,0 0 0,0 1 0,0-1 0,0 0 0,1 0 0,0 0 0,-1 0 0,1 1 0,0-1 0,0 0 0,0 0 0,1 0 0,-1 0 0,1 0 0,0 0 0,-1 1 0,1-1 0,0 0 0,1 1 0,-1-1 0,0 0 0,1 1 0,3-4 0,2-4 0,1 0 0,0 1 0,1 0 0,0 1 0,0 0 0,16-10 0,42-37 0,-53 42 0,1 0 0,0 1 0,1 0 0,25-13 0,71-35 0,-79 44 0,-21 10 0,1 0 0,-1 0 0,21-5 0,1 2 0,33-8 0,-62 17 0,1-1 0,-1 1 0,1-1 0,0 1 0,-1 1 0,1-1 0,-1 1 0,0 0 0,11 3 0,-15-3 0,1 0 0,0 0 0,0-1 0,0 1 0,-1 0 0,1 1 0,-1-1 0,1 0 0,-1 0 0,1 1 0,-1-1 0,0 1 0,0-1 0,1 1 0,-1-1 0,0 1 0,0 0 0,-1-1 0,1 1 0,1 4 0,-1-3 0,-1 1 0,0-1 0,0 1 0,0 0 0,0-1 0,0 1 0,-1 0 0,1-1 0,-1 1 0,-2 4 0,-1 4 0,-1-1 0,0 0 0,-1 0 0,-1-1 0,-11 17 0,10-18 0,-16 22 0,-43 41 0,59-66 0,0 0 0,-1 0 0,0 0 0,-10 3 0,9-4 0,0 1 0,1 0 0,-14 10 0,16-12 0,0 1 0,0-1 0,0-1 0,0 1 0,-1-1 0,1-1 0,-1 1 0,0-1 0,0 0 0,0-1 0,0 0 0,-10 0 0,7 0 0,0 0 0,0 1 0,0 0 0,0 1 0,-18 7 0,16-4 0,0-1 0,0-1 0,-1 0 0,1-1 0,-1-1 0,-25 2 0,-89-5 0,54-1 0,11 4 0,38 0 0,0-2 0,1 0 0,-1-1 0,-30-7 0,53 8 0,-1 0 0,1-1 0,0 0 0,0 1 0,0-1 0,0 0 0,-1 0 0,1 0 0,1 0 0,-1-1 0,0 1 0,0 0 0,0-1 0,1 0 0,-1 1 0,1-1 0,-1 0 0,1 0 0,0 1 0,-1-1 0,1 0 0,0 0 0,0-1 0,1 1 0,-1 0 0,0 0 0,0-3 0,1 3 0,0 0 0,1 0 0,-1 0 0,1 0 0,-1 0 0,1 0 0,-1 0 0,1 0 0,0 0 0,0 0 0,0 0 0,0 1 0,0-1 0,1 0 0,-1 1 0,0-1 0,1 1 0,-1-1 0,1 1 0,0 0 0,-1 0 0,1 0 0,0 0 0,0 0 0,0 0 0,0 0 0,-1 0 0,1 1 0,0-1 0,3 0 0,11-2 0,-1 1 0,0 0 0,1 1 0,30 2 0,-30 0 0,0-1 0,-1 0 0,1-1 0,28-6 0,72-24-1365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9T02:12:41.4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4923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07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739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9260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288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1711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2159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2950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981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270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C073822-E71C-4358-91EC-C137CCA95DFF}" type="datetimeFigureOut">
              <a:rPr lang="fa-IR" smtClean="0"/>
              <a:t>25/05/1443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684D36F-5CC6-4546-8E65-B3C6179EFF8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974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61AD-0378-4965-B8DA-2EB421BF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18256"/>
            <a:ext cx="10448278" cy="1180230"/>
          </a:xfrm>
        </p:spPr>
        <p:txBody>
          <a:bodyPr>
            <a:normAutofit/>
          </a:bodyPr>
          <a:lstStyle/>
          <a:p>
            <a:pPr algn="ctr"/>
            <a:r>
              <a:rPr lang="fa-IR" sz="4800" dirty="0">
                <a:solidFill>
                  <a:srgbClr val="0070C0"/>
                </a:solidFill>
                <a:latin typeface="Imprint MT Shadow" panose="04020605060303030202" pitchFamily="82" charset="0"/>
                <a:cs typeface="B Titr" panose="00000700000000000000" pitchFamily="2" charset="-78"/>
              </a:rPr>
              <a:t>ساختمان داده و الگوریتم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404D-D0B1-46D5-82A6-26DE4640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30" y="2167544"/>
            <a:ext cx="7047391" cy="28941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800" dirty="0">
                <a:solidFill>
                  <a:srgbClr val="002060"/>
                </a:solidFill>
                <a:latin typeface="Franklin Gothic Demi Cond" panose="020B0706030402020204" pitchFamily="34" charset="0"/>
                <a:cs typeface="B Koodak" panose="00000700000000000000" pitchFamily="2" charset="-78"/>
              </a:rPr>
              <a:t>تمرین سیزدهم</a:t>
            </a:r>
          </a:p>
          <a:p>
            <a:pPr marL="0" indent="0" algn="r">
              <a:buNone/>
            </a:pPr>
            <a:r>
              <a:rPr lang="fa-IR" sz="2800" dirty="0">
                <a:solidFill>
                  <a:srgbClr val="002060"/>
                </a:solidFill>
                <a:latin typeface="Franklin Gothic Demi Cond" panose="020B0706030402020204" pitchFamily="34" charset="0"/>
                <a:cs typeface="B Koodak" panose="00000700000000000000" pitchFamily="2" charset="-78"/>
              </a:rPr>
              <a:t>سوال 2 - خوش مسیر</a:t>
            </a:r>
          </a:p>
          <a:p>
            <a:pPr marL="0" indent="0" algn="r">
              <a:buNone/>
            </a:pPr>
            <a:r>
              <a:rPr lang="fa-IR" sz="2800" dirty="0">
                <a:solidFill>
                  <a:srgbClr val="002060"/>
                </a:solidFill>
                <a:latin typeface="Franklin Gothic Demi Cond" panose="020B0706030402020204" pitchFamily="34" charset="0"/>
                <a:cs typeface="B Koodak" panose="00000700000000000000" pitchFamily="2" charset="-78"/>
              </a:rPr>
              <a:t>زمستان 1400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1F8D4-870A-4638-AD47-005521E3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8" y="1461954"/>
            <a:ext cx="1762125" cy="2152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F6755-1DCD-442C-9086-361F95A8A9BD}"/>
              </a:ext>
            </a:extLst>
          </p:cNvPr>
          <p:cNvCxnSpPr>
            <a:cxnSpLocks/>
          </p:cNvCxnSpPr>
          <p:nvPr/>
        </p:nvCxnSpPr>
        <p:spPr>
          <a:xfrm>
            <a:off x="5548544" y="2006354"/>
            <a:ext cx="1832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C3470-E5CD-4EBE-AEF2-BA73F6E0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23" y="1142681"/>
            <a:ext cx="414395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B230F-905D-4745-92B3-40945E6A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166497"/>
            <a:ext cx="534427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0258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8383F7-A0D4-46AC-A538-A438796F2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48" y="1961965"/>
            <a:ext cx="3763103" cy="26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7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33AE-E000-40A5-8CB4-AC9246CA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min_weight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f(x) + g(x) + h(x)</a:t>
            </a:r>
          </a:p>
          <a:p>
            <a:pPr marL="0" indent="0" algn="ctr" rtl="0">
              <a:buNone/>
            </a:pPr>
            <a:endParaRPr lang="fa-I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8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p4">
            <a:hlinkClick r:id="" action="ppaction://media"/>
            <a:extLst>
              <a:ext uri="{FF2B5EF4-FFF2-40B4-BE49-F238E27FC236}">
                <a16:creationId xmlns:a16="http://schemas.microsoft.com/office/drawing/2014/main" id="{11BAD88A-0B0C-486D-893E-F197BFFFED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59673" y="1695196"/>
            <a:ext cx="3467608" cy="34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00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361E-46A1-439A-92C4-CF37878C8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7" y="307543"/>
            <a:ext cx="11238459" cy="528823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>
              <a:solidFill>
                <a:srgbClr val="002060"/>
              </a:solidFill>
              <a:latin typeface="+mj-lt"/>
              <a:cs typeface="Leelawadee UI Semilight" panose="020B0402040204020203" pitchFamily="34" charset="-34"/>
            </a:endParaRPr>
          </a:p>
          <a:p>
            <a:pPr marL="0" indent="0" algn="l" rtl="0">
              <a:buNone/>
            </a:pPr>
            <a:br>
              <a:rPr lang="en-US" sz="2000" dirty="0">
                <a:solidFill>
                  <a:srgbClr val="002060"/>
                </a:solidFill>
                <a:latin typeface="+mj-lt"/>
                <a:cs typeface="Leelawadee UI Semilight" panose="020B0402040204020203" pitchFamily="34" charset="-34"/>
              </a:rPr>
            </a:br>
            <a:endParaRPr lang="en-US" sz="2000" dirty="0">
              <a:solidFill>
                <a:srgbClr val="002060"/>
              </a:solidFill>
              <a:latin typeface="+mj-lt"/>
              <a:cs typeface="Leelawadee UI Semilight" panose="020B0402040204020203" pitchFamily="34" charset="-34"/>
            </a:endParaRPr>
          </a:p>
        </p:txBody>
      </p:sp>
      <p:sp>
        <p:nvSpPr>
          <p:cNvPr id="5" name="AutoShape 2" descr="راهنمای بازی Counter Strike: Global offensive | چگونه هدف‌گیریمان را ارتقا  دهیم | پی اس ارنا">
            <a:extLst>
              <a:ext uri="{FF2B5EF4-FFF2-40B4-BE49-F238E27FC236}">
                <a16:creationId xmlns:a16="http://schemas.microsoft.com/office/drawing/2014/main" id="{DA3E0920-5332-41EC-822F-62EA54DDBB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A481E-C624-4868-90EA-AC5F3BCC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299" y="2006353"/>
            <a:ext cx="8063873" cy="209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28EB868-DA30-4E87-A86F-D9B7B2CBF29D}"/>
              </a:ext>
            </a:extLst>
          </p:cNvPr>
          <p:cNvGrpSpPr/>
          <p:nvPr/>
        </p:nvGrpSpPr>
        <p:grpSpPr>
          <a:xfrm>
            <a:off x="4027953" y="3620433"/>
            <a:ext cx="1210320" cy="234360"/>
            <a:chOff x="4027953" y="3620433"/>
            <a:chExt cx="121032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815047-95CB-45E4-AD35-A3655D496C92}"/>
                    </a:ext>
                  </a:extLst>
                </p14:cNvPr>
                <p14:cNvContentPartPr/>
                <p14:nvPr/>
              </p14:nvContentPartPr>
              <p14:xfrm>
                <a:off x="4027953" y="3620433"/>
                <a:ext cx="1210320" cy="234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815047-95CB-45E4-AD35-A3655D496C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65313" y="3557793"/>
                  <a:ext cx="1335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196D681-C66D-4286-92CC-CD76B92CDDD2}"/>
                    </a:ext>
                  </a:extLst>
                </p14:cNvPr>
                <p14:cNvContentPartPr/>
                <p14:nvPr/>
              </p14:nvContentPartPr>
              <p14:xfrm>
                <a:off x="5130993" y="3807993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196D681-C66D-4286-92CC-CD76B92CDD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67993" y="37453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3542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6CB3-3231-41FA-8790-D7562A85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237" y="0"/>
            <a:ext cx="7729728" cy="1188720"/>
          </a:xfrm>
        </p:spPr>
        <p:txBody>
          <a:bodyPr/>
          <a:lstStyle/>
          <a:p>
            <a:r>
              <a:rPr lang="fa-IR" dirty="0"/>
              <a:t>الگوریتم دایسترا 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214AC-9B6E-43ED-AE7D-27CA87A85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237" y="2095465"/>
            <a:ext cx="7382905" cy="2038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985831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C9D331-1DC5-4D8F-89FE-70917D1C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72" y="770513"/>
            <a:ext cx="6671256" cy="48553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790806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BAE1E-5CE5-4313-9B78-81A1CDA8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864902"/>
            <a:ext cx="7373379" cy="21338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64224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6F79-90B0-47AA-AC8E-A7952A50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fa-IR" dirty="0"/>
              <a:t>جواب خلاصه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8C00-C69C-47C1-9624-17361A4D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46091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مسیرمون همیشه اینطوریه که یه راس</a:t>
            </a:r>
            <a:r>
              <a:rPr lang="en-US" dirty="0"/>
              <a:t>x </a:t>
            </a:r>
            <a:r>
              <a:rPr lang="fa-IR" dirty="0"/>
              <a:t> انتخاب می‌کنیم بعد مسیر همیشه اینطوریه :</a:t>
            </a:r>
          </a:p>
          <a:p>
            <a:pPr marL="0" indent="0" algn="l" rtl="0">
              <a:buNone/>
            </a:pPr>
            <a:r>
              <a:rPr lang="en-US" dirty="0"/>
              <a:t>a -&gt; z -&gt; b -&gt; z -&gt; c</a:t>
            </a:r>
          </a:p>
          <a:p>
            <a:pPr marL="0" indent="0">
              <a:buNone/>
            </a:pPr>
            <a:r>
              <a:rPr lang="fa-IR" dirty="0"/>
              <a:t>حالا از </a:t>
            </a:r>
            <a:r>
              <a:rPr lang="en-US" dirty="0"/>
              <a:t>a </a:t>
            </a:r>
            <a:r>
              <a:rPr lang="fa-IR" dirty="0"/>
              <a:t> و </a:t>
            </a:r>
            <a:r>
              <a:rPr lang="en-US" dirty="0"/>
              <a:t>c</a:t>
            </a:r>
            <a:r>
              <a:rPr lang="fa-IR" dirty="0"/>
              <a:t> دایسترا می‌زنیم با وزن یال های بیشتر و از </a:t>
            </a:r>
            <a:r>
              <a:rPr lang="en-US" dirty="0"/>
              <a:t>b </a:t>
            </a:r>
            <a:r>
              <a:rPr lang="fa-IR" dirty="0"/>
              <a:t> دایسترا می‌زنیم با جمع وزن یال ها حالا این ها رو هم تو ۳ تا آرایه جدا نگه می‌داریم، بعد فور می‌زنیم رو </a:t>
            </a:r>
            <a:r>
              <a:rPr lang="en-US" dirty="0"/>
              <a:t>x </a:t>
            </a:r>
            <a:r>
              <a:rPr lang="fa-IR" dirty="0"/>
              <a:t> این مسیره طولش درمیاد!</a:t>
            </a:r>
          </a:p>
        </p:txBody>
      </p:sp>
    </p:spTree>
    <p:extLst>
      <p:ext uri="{BB962C8B-B14F-4D97-AF65-F5344CB8AC3E}">
        <p14:creationId xmlns:p14="http://schemas.microsoft.com/office/powerpoint/2010/main" val="33852287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راهنمای بازی Counter Strike: Global offensive | چگونه هدف‌گیریمان را ارتقا  دهیم | پی اس ارنا">
            <a:extLst>
              <a:ext uri="{FF2B5EF4-FFF2-40B4-BE49-F238E27FC236}">
                <a16:creationId xmlns:a16="http://schemas.microsoft.com/office/drawing/2014/main" id="{DA3E0920-5332-41EC-822F-62EA54DDBB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CA0430-790F-4C55-902B-CCEA37317979}"/>
              </a:ext>
            </a:extLst>
          </p:cNvPr>
          <p:cNvSpPr/>
          <p:nvPr/>
        </p:nvSpPr>
        <p:spPr>
          <a:xfrm>
            <a:off x="2232363" y="1143630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D5CE2C-664D-479A-94E6-9C41DD301F54}"/>
              </a:ext>
            </a:extLst>
          </p:cNvPr>
          <p:cNvSpPr/>
          <p:nvPr/>
        </p:nvSpPr>
        <p:spPr>
          <a:xfrm>
            <a:off x="2232364" y="2726185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0693CF-C26C-4167-A093-EDB3B78570BD}"/>
              </a:ext>
            </a:extLst>
          </p:cNvPr>
          <p:cNvSpPr/>
          <p:nvPr/>
        </p:nvSpPr>
        <p:spPr>
          <a:xfrm>
            <a:off x="3978675" y="1136341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A12F9A-A802-48E5-A9E4-05A8D265ABE4}"/>
              </a:ext>
            </a:extLst>
          </p:cNvPr>
          <p:cNvSpPr/>
          <p:nvPr/>
        </p:nvSpPr>
        <p:spPr>
          <a:xfrm>
            <a:off x="3978674" y="3969798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5D714A-8486-4C97-9E26-6F42348D9B22}"/>
              </a:ext>
            </a:extLst>
          </p:cNvPr>
          <p:cNvSpPr/>
          <p:nvPr/>
        </p:nvSpPr>
        <p:spPr>
          <a:xfrm>
            <a:off x="5663952" y="1170265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6E1379-910B-476A-98A7-F99B27CAB296}"/>
              </a:ext>
            </a:extLst>
          </p:cNvPr>
          <p:cNvSpPr/>
          <p:nvPr/>
        </p:nvSpPr>
        <p:spPr>
          <a:xfrm>
            <a:off x="3978673" y="2726185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097BC-3BB8-4646-B84D-FEE7E44D370F}"/>
              </a:ext>
            </a:extLst>
          </p:cNvPr>
          <p:cNvSpPr/>
          <p:nvPr/>
        </p:nvSpPr>
        <p:spPr>
          <a:xfrm>
            <a:off x="5663953" y="2726185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BEACBD-0280-4AE3-BD39-F6808FA0D425}"/>
              </a:ext>
            </a:extLst>
          </p:cNvPr>
          <p:cNvSpPr/>
          <p:nvPr/>
        </p:nvSpPr>
        <p:spPr>
          <a:xfrm>
            <a:off x="5663951" y="4008583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B99E6F-8128-4F03-9603-1A5DB3F8CD14}"/>
              </a:ext>
            </a:extLst>
          </p:cNvPr>
          <p:cNvSpPr/>
          <p:nvPr/>
        </p:nvSpPr>
        <p:spPr>
          <a:xfrm>
            <a:off x="2232364" y="3969797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CC820-9EBE-46FE-86E0-B9340030F9A4}"/>
              </a:ext>
            </a:extLst>
          </p:cNvPr>
          <p:cNvSpPr txBox="1"/>
          <p:nvPr/>
        </p:nvSpPr>
        <p:spPr>
          <a:xfrm>
            <a:off x="-585145" y="41090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46F387-7A05-49AF-87CC-AB24CB919531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2709749" y="1613439"/>
            <a:ext cx="1350831" cy="11933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CDD15C-6086-4826-AFC4-CC3FBCF9A30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67397" y="3173670"/>
            <a:ext cx="1278461" cy="9155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214633-10B9-434E-BCA7-AB5DAAE75382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2512011" y="3276600"/>
            <a:ext cx="0" cy="6931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1AC603-3563-4B9F-ACE4-C2D4D1EAFF05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5943598" y="3276600"/>
            <a:ext cx="2" cy="7319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76140B-EB31-467F-9F1A-B9CE0E1AE80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3599" y="1734530"/>
            <a:ext cx="1" cy="991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418739-A383-4231-9509-D366CDE6B8E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512008" y="1691161"/>
            <a:ext cx="3" cy="10350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241D08-1A9B-445C-9794-8A82C27D1A3A}"/>
              </a:ext>
            </a:extLst>
          </p:cNvPr>
          <p:cNvCxnSpPr>
            <a:cxnSpLocks/>
          </p:cNvCxnSpPr>
          <p:nvPr/>
        </p:nvCxnSpPr>
        <p:spPr>
          <a:xfrm>
            <a:off x="2791656" y="1413768"/>
            <a:ext cx="1187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7F515F-86B5-45BD-B912-C2F00512F82F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537966" y="1411548"/>
            <a:ext cx="1125986" cy="339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1F90C4-00E8-48E8-A4C2-583DD0D38336}"/>
              </a:ext>
            </a:extLst>
          </p:cNvPr>
          <p:cNvCxnSpPr>
            <a:cxnSpLocks/>
          </p:cNvCxnSpPr>
          <p:nvPr/>
        </p:nvCxnSpPr>
        <p:spPr>
          <a:xfrm>
            <a:off x="2791656" y="4245004"/>
            <a:ext cx="1187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4462EA-5D38-4ED4-903E-5BB2E43259A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537966" y="4283790"/>
            <a:ext cx="1125985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8737B1-3671-4920-8ACA-2035CB802131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765600" y="3195994"/>
            <a:ext cx="1294980" cy="9071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8F4846-5180-4A1F-9AA4-119DE8EEE06F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4456059" y="1643951"/>
            <a:ext cx="1272256" cy="11628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16259F-F423-4756-9A92-C5649A850C59}"/>
              </a:ext>
            </a:extLst>
          </p:cNvPr>
          <p:cNvSpPr txBox="1"/>
          <p:nvPr/>
        </p:nvSpPr>
        <p:spPr>
          <a:xfrm>
            <a:off x="1720559" y="2010255"/>
            <a:ext cx="687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5 , 12</a:t>
            </a:r>
            <a:endParaRPr lang="fa-I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E0DA5B-EA0F-4C0F-9433-8C996A922E32}"/>
              </a:ext>
            </a:extLst>
          </p:cNvPr>
          <p:cNvSpPr txBox="1"/>
          <p:nvPr/>
        </p:nvSpPr>
        <p:spPr>
          <a:xfrm>
            <a:off x="1719653" y="3412468"/>
            <a:ext cx="687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5 , 10</a:t>
            </a:r>
            <a:endParaRPr lang="fa-I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24EBBD-9887-42F9-B28D-44301C189F36}"/>
              </a:ext>
            </a:extLst>
          </p:cNvPr>
          <p:cNvSpPr txBox="1"/>
          <p:nvPr/>
        </p:nvSpPr>
        <p:spPr>
          <a:xfrm>
            <a:off x="3145749" y="4360798"/>
            <a:ext cx="5719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8 , 9</a:t>
            </a:r>
            <a:endParaRPr lang="fa-IR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03824-A149-4D11-B8A1-1251CBD7F012}"/>
              </a:ext>
            </a:extLst>
          </p:cNvPr>
          <p:cNvSpPr txBox="1"/>
          <p:nvPr/>
        </p:nvSpPr>
        <p:spPr>
          <a:xfrm>
            <a:off x="4875521" y="4374332"/>
            <a:ext cx="687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1 , 10</a:t>
            </a:r>
            <a:endParaRPr lang="fa-IR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96A615-00C7-4850-82D5-9C05C636CA26}"/>
              </a:ext>
            </a:extLst>
          </p:cNvPr>
          <p:cNvSpPr txBox="1"/>
          <p:nvPr/>
        </p:nvSpPr>
        <p:spPr>
          <a:xfrm>
            <a:off x="3059005" y="3144305"/>
            <a:ext cx="5719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6 , 7</a:t>
            </a:r>
            <a:endParaRPr lang="fa-I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E57882-4B5D-47DB-8DD5-BA28FAD68916}"/>
              </a:ext>
            </a:extLst>
          </p:cNvPr>
          <p:cNvSpPr txBox="1"/>
          <p:nvPr/>
        </p:nvSpPr>
        <p:spPr>
          <a:xfrm>
            <a:off x="3406721" y="1910226"/>
            <a:ext cx="5719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4 , 6</a:t>
            </a:r>
            <a:endParaRPr lang="fa-I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E5D77A-1183-4430-AA2B-2E7CCD17E2B8}"/>
              </a:ext>
            </a:extLst>
          </p:cNvPr>
          <p:cNvSpPr txBox="1"/>
          <p:nvPr/>
        </p:nvSpPr>
        <p:spPr>
          <a:xfrm>
            <a:off x="3071999" y="1051041"/>
            <a:ext cx="5719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3 , 9</a:t>
            </a:r>
            <a:endParaRPr lang="fa-I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78A186-06D3-40E9-9E7C-BBE890FA7B4A}"/>
              </a:ext>
            </a:extLst>
          </p:cNvPr>
          <p:cNvSpPr txBox="1"/>
          <p:nvPr/>
        </p:nvSpPr>
        <p:spPr>
          <a:xfrm>
            <a:off x="4822007" y="1062681"/>
            <a:ext cx="687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3 , 12</a:t>
            </a:r>
            <a:endParaRPr lang="fa-I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34A222-6FA4-4F0B-8DBC-394BFB54A812}"/>
              </a:ext>
            </a:extLst>
          </p:cNvPr>
          <p:cNvSpPr txBox="1"/>
          <p:nvPr/>
        </p:nvSpPr>
        <p:spPr>
          <a:xfrm>
            <a:off x="5943597" y="1922301"/>
            <a:ext cx="687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4 , 14</a:t>
            </a:r>
            <a:endParaRPr lang="fa-I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A9423-5C26-4E8D-8995-494B6C51064F}"/>
              </a:ext>
            </a:extLst>
          </p:cNvPr>
          <p:cNvSpPr txBox="1"/>
          <p:nvPr/>
        </p:nvSpPr>
        <p:spPr>
          <a:xfrm>
            <a:off x="4554874" y="1887044"/>
            <a:ext cx="687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5 , 22</a:t>
            </a:r>
            <a:endParaRPr lang="fa-I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EA0955-0899-4073-8941-9FD2C051C84D}"/>
              </a:ext>
            </a:extLst>
          </p:cNvPr>
          <p:cNvSpPr txBox="1"/>
          <p:nvPr/>
        </p:nvSpPr>
        <p:spPr>
          <a:xfrm>
            <a:off x="4757275" y="3101940"/>
            <a:ext cx="5719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1 , 8</a:t>
            </a:r>
            <a:endParaRPr lang="fa-IR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55E463-4718-4B35-A45E-D03CB6A2420E}"/>
              </a:ext>
            </a:extLst>
          </p:cNvPr>
          <p:cNvSpPr txBox="1"/>
          <p:nvPr/>
        </p:nvSpPr>
        <p:spPr>
          <a:xfrm>
            <a:off x="5890898" y="3396734"/>
            <a:ext cx="6873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6 , 15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2626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راهنمای بازی Counter Strike: Global offensive | چگونه هدف‌گیریمان را ارتقا  دهیم | پی اس ارنا">
            <a:extLst>
              <a:ext uri="{FF2B5EF4-FFF2-40B4-BE49-F238E27FC236}">
                <a16:creationId xmlns:a16="http://schemas.microsoft.com/office/drawing/2014/main" id="{6F775095-668E-454B-A26F-59F32F77B1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31FE1D-C519-4CE7-956F-DCB2CA6FACF6}"/>
              </a:ext>
            </a:extLst>
          </p:cNvPr>
          <p:cNvSpPr/>
          <p:nvPr/>
        </p:nvSpPr>
        <p:spPr>
          <a:xfrm>
            <a:off x="2232363" y="1143630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CEDA00-1000-4581-81E0-3DE9D8057E2A}"/>
              </a:ext>
            </a:extLst>
          </p:cNvPr>
          <p:cNvSpPr/>
          <p:nvPr/>
        </p:nvSpPr>
        <p:spPr>
          <a:xfrm>
            <a:off x="3978673" y="2726185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24FF33-DFC6-4411-94F8-E6F2F708B1F0}"/>
              </a:ext>
            </a:extLst>
          </p:cNvPr>
          <p:cNvSpPr/>
          <p:nvPr/>
        </p:nvSpPr>
        <p:spPr>
          <a:xfrm>
            <a:off x="5663951" y="4008583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2920A-95AE-43CF-A98E-3103308EE313}"/>
              </a:ext>
            </a:extLst>
          </p:cNvPr>
          <p:cNvSpPr/>
          <p:nvPr/>
        </p:nvSpPr>
        <p:spPr>
          <a:xfrm>
            <a:off x="2232364" y="3969797"/>
            <a:ext cx="559293" cy="550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98768-F6B9-4107-95C6-49648B6E8E05}"/>
              </a:ext>
            </a:extLst>
          </p:cNvPr>
          <p:cNvSpPr txBox="1"/>
          <p:nvPr/>
        </p:nvSpPr>
        <p:spPr>
          <a:xfrm>
            <a:off x="1588418" y="4085590"/>
            <a:ext cx="1765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</a:t>
            </a:r>
            <a:endParaRPr lang="fa-I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9B4A3-9FE2-4725-B2CC-26EF6ACB5A2D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2709749" y="1613439"/>
            <a:ext cx="1350831" cy="119335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FF432E-DE5C-4281-A9D9-43947AA0A17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467397" y="3173670"/>
            <a:ext cx="1278461" cy="91551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0A57F2-2B71-4190-A4F1-BA4EC53477C7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765600" y="3195994"/>
            <a:ext cx="1294980" cy="9071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02B7D1-193E-49FA-8D09-D32F18E2EFB6}"/>
              </a:ext>
            </a:extLst>
          </p:cNvPr>
          <p:cNvSpPr txBox="1"/>
          <p:nvPr/>
        </p:nvSpPr>
        <p:spPr>
          <a:xfrm>
            <a:off x="4080766" y="281923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fa-I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148637-708E-4D29-95DD-83335F545BDF}"/>
              </a:ext>
            </a:extLst>
          </p:cNvPr>
          <p:cNvSpPr txBox="1"/>
          <p:nvPr/>
        </p:nvSpPr>
        <p:spPr>
          <a:xfrm>
            <a:off x="3059005" y="3144305"/>
            <a:ext cx="57195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6 , 7</a:t>
            </a:r>
            <a:endParaRPr lang="fa-I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3AF530-D3E9-4294-B1E2-2FE7EAEF5C24}"/>
              </a:ext>
            </a:extLst>
          </p:cNvPr>
          <p:cNvSpPr txBox="1"/>
          <p:nvPr/>
        </p:nvSpPr>
        <p:spPr>
          <a:xfrm>
            <a:off x="3406721" y="1910226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6</a:t>
            </a:r>
            <a:endParaRPr lang="fa-I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A6FFE7-C6F7-4707-8D9E-5AC75DDA8E7F}"/>
              </a:ext>
            </a:extLst>
          </p:cNvPr>
          <p:cNvSpPr txBox="1"/>
          <p:nvPr/>
        </p:nvSpPr>
        <p:spPr>
          <a:xfrm>
            <a:off x="4757275" y="3101940"/>
            <a:ext cx="3000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8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4413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FEED-A21B-4749-871C-8635FE89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fa-IR" dirty="0"/>
              <a:t>شبه کد!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FED1C-C4AC-4EB6-B7B3-A57CB9ED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50" y="1617534"/>
            <a:ext cx="412490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47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527</TotalTime>
  <Words>157</Words>
  <Application>Microsoft Office PowerPoint</Application>
  <PresentationFormat>Widescreen</PresentationFormat>
  <Paragraphs>35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Franklin Gothic Demi Cond</vt:lpstr>
      <vt:lpstr>Gill Sans MT</vt:lpstr>
      <vt:lpstr>Imprint MT Shadow</vt:lpstr>
      <vt:lpstr>Times New Roman</vt:lpstr>
      <vt:lpstr>Parcel</vt:lpstr>
      <vt:lpstr>ساختمان داده و الگوریتم</vt:lpstr>
      <vt:lpstr>PowerPoint Presentation</vt:lpstr>
      <vt:lpstr>الگوریتم دایسترا ! </vt:lpstr>
      <vt:lpstr>PowerPoint Presentation</vt:lpstr>
      <vt:lpstr>PowerPoint Presentation</vt:lpstr>
      <vt:lpstr>جواب خلاصه : </vt:lpstr>
      <vt:lpstr>PowerPoint Presentation</vt:lpstr>
      <vt:lpstr>PowerPoint Presentation</vt:lpstr>
      <vt:lpstr>شبه کد!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padidar</dc:creator>
  <cp:lastModifiedBy>padidar</cp:lastModifiedBy>
  <cp:revision>14</cp:revision>
  <dcterms:created xsi:type="dcterms:W3CDTF">2021-12-25T03:28:21Z</dcterms:created>
  <dcterms:modified xsi:type="dcterms:W3CDTF">2021-12-29T06:51:06Z</dcterms:modified>
</cp:coreProperties>
</file>