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333" r:id="rId2"/>
    <p:sldId id="334" r:id="rId3"/>
    <p:sldId id="336" r:id="rId4"/>
    <p:sldId id="367" r:id="rId5"/>
    <p:sldId id="368" r:id="rId6"/>
    <p:sldId id="335" r:id="rId7"/>
    <p:sldId id="337" r:id="rId8"/>
    <p:sldId id="338" r:id="rId9"/>
    <p:sldId id="339" r:id="rId10"/>
    <p:sldId id="369" r:id="rId11"/>
    <p:sldId id="370" r:id="rId12"/>
    <p:sldId id="371" r:id="rId13"/>
    <p:sldId id="372" r:id="rId14"/>
    <p:sldId id="373" r:id="rId15"/>
    <p:sldId id="374" r:id="rId16"/>
    <p:sldId id="375" r:id="rId17"/>
    <p:sldId id="380" r:id="rId18"/>
    <p:sldId id="376" r:id="rId19"/>
    <p:sldId id="377" r:id="rId20"/>
    <p:sldId id="381" r:id="rId21"/>
    <p:sldId id="383" r:id="rId22"/>
    <p:sldId id="384" r:id="rId23"/>
    <p:sldId id="385" r:id="rId24"/>
    <p:sldId id="386" r:id="rId25"/>
    <p:sldId id="387" r:id="rId26"/>
    <p:sldId id="393" r:id="rId27"/>
    <p:sldId id="388" r:id="rId28"/>
    <p:sldId id="389" r:id="rId29"/>
    <p:sldId id="390" r:id="rId30"/>
    <p:sldId id="391" r:id="rId31"/>
    <p:sldId id="394" r:id="rId32"/>
    <p:sldId id="396" r:id="rId33"/>
    <p:sldId id="397" r:id="rId34"/>
    <p:sldId id="30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09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52" autoAdjust="0"/>
    <p:restoredTop sz="93707" autoAdjust="0"/>
  </p:normalViewPr>
  <p:slideViewPr>
    <p:cSldViewPr snapToGrid="0">
      <p:cViewPr varScale="1">
        <p:scale>
          <a:sx n="86" d="100"/>
          <a:sy n="86" d="100"/>
        </p:scale>
        <p:origin x="1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37E152-7099-4FA2-AF77-DCC123EC9CA2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C0B70-3767-4383-AA76-C5C6D0767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23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B71B-00EE-40B2-B512-DDC7594DF3E5}" type="datetimeFigureOut">
              <a:rPr lang="en-US" smtClean="0"/>
              <a:t>6/20/2023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6050A-C480-4742-BBD5-8E78E95CE7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985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B71B-00EE-40B2-B512-DDC7594DF3E5}" type="datetimeFigureOut">
              <a:rPr lang="en-US" smtClean="0"/>
              <a:t>6/20/2023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6050A-C480-4742-BBD5-8E78E95CE7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60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B71B-00EE-40B2-B512-DDC7594DF3E5}" type="datetimeFigureOut">
              <a:rPr lang="en-US" smtClean="0"/>
              <a:t>6/20/2023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6050A-C480-4742-BBD5-8E78E95CE7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010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B71B-00EE-40B2-B512-DDC7594DF3E5}" type="datetimeFigureOut">
              <a:rPr lang="en-US" smtClean="0"/>
              <a:t>6/20/2023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6050A-C480-4742-BBD5-8E78E95CE7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543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B71B-00EE-40B2-B512-DDC7594DF3E5}" type="datetimeFigureOut">
              <a:rPr lang="en-US" smtClean="0"/>
              <a:t>6/20/2023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6050A-C480-4742-BBD5-8E78E95CE7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414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B71B-00EE-40B2-B512-DDC7594DF3E5}" type="datetimeFigureOut">
              <a:rPr lang="en-US" smtClean="0"/>
              <a:t>6/20/2023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6050A-C480-4742-BBD5-8E78E95CE7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439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B71B-00EE-40B2-B512-DDC7594DF3E5}" type="datetimeFigureOut">
              <a:rPr lang="en-US" smtClean="0"/>
              <a:t>6/20/2023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6050A-C480-4742-BBD5-8E78E95CE7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240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B71B-00EE-40B2-B512-DDC7594DF3E5}" type="datetimeFigureOut">
              <a:rPr lang="en-US" smtClean="0"/>
              <a:t>6/20/2023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6050A-C480-4742-BBD5-8E78E95CE7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943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B71B-00EE-40B2-B512-DDC7594DF3E5}" type="datetimeFigureOut">
              <a:rPr lang="en-US" smtClean="0"/>
              <a:t>6/20/2023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6050A-C480-4742-BBD5-8E78E95CE7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681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B71B-00EE-40B2-B512-DDC7594DF3E5}" type="datetimeFigureOut">
              <a:rPr lang="en-US" smtClean="0"/>
              <a:t>6/20/2023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6050A-C480-4742-BBD5-8E78E95CE7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708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B71B-00EE-40B2-B512-DDC7594DF3E5}" type="datetimeFigureOut">
              <a:rPr lang="en-US" smtClean="0"/>
              <a:t>6/20/2023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6050A-C480-4742-BBD5-8E78E95CE7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44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EB71B-00EE-40B2-B512-DDC7594DF3E5}" type="datetimeFigureOut">
              <a:rPr lang="en-US" smtClean="0"/>
              <a:t>6/20/2023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6050A-C480-4742-BBD5-8E78E95CE7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462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fi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gif"/><Relationship Id="rId7" Type="http://schemas.openxmlformats.org/officeDocument/2006/relationships/slide" Target="slide9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slide" Target="slide11.xml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gif"/><Relationship Id="rId7" Type="http://schemas.openxmlformats.org/officeDocument/2006/relationships/slide" Target="slide9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slide" Target="slide12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slide" Target="slide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gif"/><Relationship Id="rId7" Type="http://schemas.openxmlformats.org/officeDocument/2006/relationships/slide" Target="slide9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slide" Target="slide13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slide" Target="slide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gif"/><Relationship Id="rId7" Type="http://schemas.openxmlformats.org/officeDocument/2006/relationships/slide" Target="slide9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slide" Target="slide14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slide" Target="slide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gif"/><Relationship Id="rId7" Type="http://schemas.openxmlformats.org/officeDocument/2006/relationships/slide" Target="slide9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slide" Target="slide15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slide" Target="slide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image" Target="../media/image1.gif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gif"/><Relationship Id="rId7" Type="http://schemas.openxmlformats.org/officeDocument/2006/relationships/slide" Target="slide9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slide" Target="slide15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slide" Target="slide1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gif"/><Relationship Id="rId7" Type="http://schemas.openxmlformats.org/officeDocument/2006/relationships/slide" Target="slide9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slide" Target="slide15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slide" Target="slide1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gif"/><Relationship Id="rId7" Type="http://schemas.openxmlformats.org/officeDocument/2006/relationships/slide" Target="slide9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slide" Target="slide15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slide" Target="slide1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gif"/><Relationship Id="rId7" Type="http://schemas.openxmlformats.org/officeDocument/2006/relationships/slide" Target="slide9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slide" Target="slide15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slide" Target="slide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gif"/><Relationship Id="rId7" Type="http://schemas.openxmlformats.org/officeDocument/2006/relationships/slide" Target="slide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slide" Target="slide3.xml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gif"/><Relationship Id="rId7" Type="http://schemas.openxmlformats.org/officeDocument/2006/relationships/slide" Target="slide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slide" Target="slide6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slide" Target="slide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1.gif"/><Relationship Id="rId21" Type="http://schemas.openxmlformats.org/officeDocument/2006/relationships/image" Target="../media/image23.png"/><Relationship Id="rId7" Type="http://schemas.openxmlformats.org/officeDocument/2006/relationships/slide" Target="slide9.xml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3.png"/><Relationship Id="rId5" Type="http://schemas.openxmlformats.org/officeDocument/2006/relationships/slide" Target="slide15.xml"/><Relationship Id="rId15" Type="http://schemas.openxmlformats.org/officeDocument/2006/relationships/image" Target="../media/image17.png"/><Relationship Id="rId10" Type="http://schemas.openxmlformats.org/officeDocument/2006/relationships/image" Target="../media/image8.png"/><Relationship Id="rId19" Type="http://schemas.openxmlformats.org/officeDocument/2006/relationships/image" Target="../media/image21.png"/><Relationship Id="rId4" Type="http://schemas.openxmlformats.org/officeDocument/2006/relationships/image" Target="../media/image5.png"/><Relationship Id="rId9" Type="http://schemas.openxmlformats.org/officeDocument/2006/relationships/slide" Target="slide13.xml"/><Relationship Id="rId1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gif"/><Relationship Id="rId7" Type="http://schemas.openxmlformats.org/officeDocument/2006/relationships/slide" Target="slide9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slide" Target="slide15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slide" Target="slide1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gif"/><Relationship Id="rId7" Type="http://schemas.openxmlformats.org/officeDocument/2006/relationships/slide" Target="slide9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slide" Target="slide15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slide" Target="slide1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gif"/><Relationship Id="rId7" Type="http://schemas.openxmlformats.org/officeDocument/2006/relationships/slide" Target="slide9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slide" Target="slide15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slide" Target="slide1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9.png"/><Relationship Id="rId18" Type="http://schemas.openxmlformats.org/officeDocument/2006/relationships/image" Target="../media/image29.png"/><Relationship Id="rId3" Type="http://schemas.openxmlformats.org/officeDocument/2006/relationships/image" Target="../media/image1.gif"/><Relationship Id="rId7" Type="http://schemas.openxmlformats.org/officeDocument/2006/relationships/slide" Target="slide9.xml"/><Relationship Id="rId12" Type="http://schemas.openxmlformats.org/officeDocument/2006/relationships/image" Target="../media/image25.png"/><Relationship Id="rId17" Type="http://schemas.openxmlformats.org/officeDocument/2006/relationships/image" Target="../media/image28.png"/><Relationship Id="rId2" Type="http://schemas.openxmlformats.org/officeDocument/2006/relationships/image" Target="../media/image4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4.png"/><Relationship Id="rId5" Type="http://schemas.openxmlformats.org/officeDocument/2006/relationships/slide" Target="slide15.xml"/><Relationship Id="rId15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30.png"/><Relationship Id="rId4" Type="http://schemas.openxmlformats.org/officeDocument/2006/relationships/image" Target="../media/image5.png"/><Relationship Id="rId9" Type="http://schemas.openxmlformats.org/officeDocument/2006/relationships/slide" Target="slide13.xml"/><Relationship Id="rId1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gif"/><Relationship Id="rId7" Type="http://schemas.openxmlformats.org/officeDocument/2006/relationships/slide" Target="slide9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slide" Target="slide15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slide" Target="slide1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gif"/><Relationship Id="rId7" Type="http://schemas.openxmlformats.org/officeDocument/2006/relationships/slide" Target="slide9.xml"/><Relationship Id="rId12" Type="http://schemas.openxmlformats.org/officeDocument/2006/relationships/image" Target="../media/image3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31.png"/><Relationship Id="rId5" Type="http://schemas.openxmlformats.org/officeDocument/2006/relationships/slide" Target="slide15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slide" Target="slide1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gif"/><Relationship Id="rId7" Type="http://schemas.openxmlformats.org/officeDocument/2006/relationships/slide" Target="slide9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slide" Target="slide15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slide" Target="slide1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gif"/><Relationship Id="rId7" Type="http://schemas.openxmlformats.org/officeDocument/2006/relationships/slide" Target="slide9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slide" Target="slide15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slide" Target="slide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gif"/><Relationship Id="rId7" Type="http://schemas.openxmlformats.org/officeDocument/2006/relationships/slide" Target="slide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slide" Target="slide4.xml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gif"/><Relationship Id="rId7" Type="http://schemas.openxmlformats.org/officeDocument/2006/relationships/slide" Target="slide9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slide" Target="slide15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slide" Target="slide1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gif"/><Relationship Id="rId7" Type="http://schemas.openxmlformats.org/officeDocument/2006/relationships/slide" Target="slide9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slide" Target="slide15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slide" Target="slide1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5.png"/><Relationship Id="rId3" Type="http://schemas.openxmlformats.org/officeDocument/2006/relationships/image" Target="../media/image1.gif"/><Relationship Id="rId7" Type="http://schemas.openxmlformats.org/officeDocument/2006/relationships/slide" Target="slide9.xml"/><Relationship Id="rId12" Type="http://schemas.openxmlformats.org/officeDocument/2006/relationships/image" Target="../media/image34.png"/><Relationship Id="rId2" Type="http://schemas.openxmlformats.org/officeDocument/2006/relationships/image" Target="../media/image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33.png"/><Relationship Id="rId5" Type="http://schemas.openxmlformats.org/officeDocument/2006/relationships/slide" Target="slide15.xml"/><Relationship Id="rId15" Type="http://schemas.openxmlformats.org/officeDocument/2006/relationships/image" Target="../media/image37.png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slide" Target="slide13.xml"/><Relationship Id="rId1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gif"/><Relationship Id="rId7" Type="http://schemas.openxmlformats.org/officeDocument/2006/relationships/slide" Target="slide9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slide" Target="slide15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slide" Target="slide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gif"/><Relationship Id="rId7" Type="http://schemas.openxmlformats.org/officeDocument/2006/relationships/slide" Target="slide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slide" Target="slide5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gif"/><Relationship Id="rId7" Type="http://schemas.openxmlformats.org/officeDocument/2006/relationships/slide" Target="slide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slide" Target="slide6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slide" Target="slid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gif"/><Relationship Id="rId7" Type="http://schemas.openxmlformats.org/officeDocument/2006/relationships/slide" Target="slide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slide" Target="slide7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gif"/><Relationship Id="rId7" Type="http://schemas.openxmlformats.org/officeDocument/2006/relationships/slide" Target="slide2.xml"/><Relationship Id="rId12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slide" Target="slide8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gif"/><Relationship Id="rId7" Type="http://schemas.openxmlformats.org/officeDocument/2006/relationships/slide" Target="slide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slide" Target="slide9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slide" Target="slid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gif"/><Relationship Id="rId7" Type="http://schemas.openxmlformats.org/officeDocument/2006/relationships/slide" Target="slide8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slide" Target="slide10.xml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65368"/>
            <a:ext cx="12192000" cy="5331657"/>
          </a:xfrm>
          <a:prstGeom prst="rect">
            <a:avLst/>
          </a:prstGeom>
          <a:gradFill flip="none" rotWithShape="1">
            <a:gsLst>
              <a:gs pos="92000">
                <a:srgbClr val="FFFFF0"/>
              </a:gs>
              <a:gs pos="100000">
                <a:srgbClr val="002060"/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3600" b="1" dirty="0">
              <a:ln w="12700">
                <a:solidFill>
                  <a:srgbClr val="0F4D78"/>
                </a:solidFill>
                <a:prstDash val="solid"/>
              </a:ln>
              <a:pattFill prst="pct50">
                <a:fgClr>
                  <a:srgbClr val="0F4D78"/>
                </a:fgClr>
                <a:bgClr>
                  <a:srgbClr val="0F4D78">
                    <a:lumMod val="20000"/>
                    <a:lumOff val="80000"/>
                  </a:srgbClr>
                </a:bgClr>
              </a:pattFill>
              <a:effectLst>
                <a:outerShdw dist="38100" dir="2640000" algn="bl" rotWithShape="0">
                  <a:srgbClr val="0F4D78"/>
                </a:outerShdw>
              </a:effectLst>
              <a:cs typeface="B Titr" panose="000007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3556996"/>
            <a:ext cx="12192000" cy="3301004"/>
          </a:xfrm>
          <a:prstGeom prst="rect">
            <a:avLst/>
          </a:prstGeom>
          <a:ln>
            <a:solidFill>
              <a:srgbClr val="0F4D78">
                <a:shade val="50000"/>
              </a:srgbClr>
            </a:solidFill>
          </a:ln>
        </p:spPr>
      </p:pic>
      <p:sp>
        <p:nvSpPr>
          <p:cNvPr id="6" name="Oval 5"/>
          <p:cNvSpPr/>
          <p:nvPr/>
        </p:nvSpPr>
        <p:spPr>
          <a:xfrm>
            <a:off x="0" y="3085191"/>
            <a:ext cx="12222480" cy="990206"/>
          </a:xfrm>
          <a:prstGeom prst="ellipse">
            <a:avLst/>
          </a:prstGeom>
          <a:solidFill>
            <a:srgbClr val="FFFFF0"/>
          </a:solidFill>
          <a:ln w="25400" cap="rnd" cmpd="sng" algn="ctr">
            <a:gradFill>
              <a:gsLst>
                <a:gs pos="38000">
                  <a:srgbClr val="FFFFF0"/>
                </a:gs>
                <a:gs pos="100000">
                  <a:srgbClr val="0F4D78">
                    <a:lumMod val="45000"/>
                    <a:lumOff val="55000"/>
                  </a:srgbClr>
                </a:gs>
                <a:gs pos="100000">
                  <a:srgbClr val="0F4D78">
                    <a:lumMod val="30000"/>
                    <a:lumOff val="70000"/>
                  </a:srgbClr>
                </a:gs>
              </a:gsLst>
              <a:lin ang="5400000" scaled="1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 sz="5400" b="1" dirty="0">
              <a:ln w="12700">
                <a:solidFill>
                  <a:srgbClr val="0F4D78"/>
                </a:solidFill>
                <a:prstDash val="solid"/>
              </a:ln>
              <a:pattFill prst="pct50">
                <a:fgClr>
                  <a:srgbClr val="0F4D78"/>
                </a:fgClr>
                <a:bgClr>
                  <a:srgbClr val="0F4D78">
                    <a:lumMod val="20000"/>
                    <a:lumOff val="80000"/>
                  </a:srgbClr>
                </a:bgClr>
              </a:pattFill>
              <a:effectLst>
                <a:outerShdw dist="38100" dir="2640000" algn="bl" rotWithShape="0">
                  <a:srgbClr val="0F4D78"/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509555"/>
            <a:ext cx="1215917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800" b="1" dirty="0">
                <a:ln w="12700">
                  <a:solidFill>
                    <a:srgbClr val="0F4D78"/>
                  </a:solidFill>
                  <a:prstDash val="solid"/>
                </a:ln>
                <a:pattFill prst="pct50">
                  <a:fgClr>
                    <a:srgbClr val="0F4D78"/>
                  </a:fgClr>
                  <a:bgClr>
                    <a:srgbClr val="0F4D78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0F4D78"/>
                  </a:outerShdw>
                </a:effectLst>
                <a:cs typeface="B Titr" panose="00000700000000000000" pitchFamily="2" charset="-78"/>
              </a:rPr>
              <a:t>دانشگاه صنعتی شریف</a:t>
            </a:r>
            <a:endParaRPr lang="en-US" sz="4800" b="1" dirty="0">
              <a:ln w="12700">
                <a:solidFill>
                  <a:srgbClr val="0F4D78"/>
                </a:solidFill>
                <a:prstDash val="solid"/>
              </a:ln>
              <a:pattFill prst="pct50">
                <a:fgClr>
                  <a:srgbClr val="0F4D78"/>
                </a:fgClr>
                <a:bgClr>
                  <a:srgbClr val="0F4D78">
                    <a:lumMod val="20000"/>
                    <a:lumOff val="80000"/>
                  </a:srgbClr>
                </a:bgClr>
              </a:pattFill>
              <a:effectLst>
                <a:outerShdw dist="38100" dir="2640000" algn="bl" rotWithShape="0">
                  <a:srgbClr val="0F4D78"/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" y="2213583"/>
            <a:ext cx="12189654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6000" b="1" dirty="0">
                <a:ln w="12700">
                  <a:solidFill>
                    <a:srgbClr val="0F4D78"/>
                  </a:solidFill>
                  <a:prstDash val="solid"/>
                </a:ln>
                <a:pattFill prst="pct50">
                  <a:fgClr>
                    <a:srgbClr val="0F4D78"/>
                  </a:fgClr>
                  <a:bgClr>
                    <a:srgbClr val="0F4D78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0F4D78"/>
                  </a:outerShdw>
                </a:effectLst>
                <a:cs typeface="B Titr" panose="00000700000000000000" pitchFamily="2" charset="-78"/>
              </a:rPr>
              <a:t>طراحی پایگاه داده</a:t>
            </a:r>
            <a:endParaRPr lang="en-US" sz="9600" b="1" dirty="0">
              <a:ln w="12700">
                <a:solidFill>
                  <a:srgbClr val="0F4D78"/>
                </a:solidFill>
                <a:prstDash val="solid"/>
              </a:ln>
              <a:pattFill prst="pct50">
                <a:fgClr>
                  <a:srgbClr val="0F4D78"/>
                </a:fgClr>
                <a:bgClr>
                  <a:srgbClr val="0F4D78">
                    <a:lumMod val="20000"/>
                    <a:lumOff val="80000"/>
                  </a:srgbClr>
                </a:bgClr>
              </a:pattFill>
              <a:effectLst>
                <a:outerShdw dist="38100" dir="2640000" algn="bl" rotWithShape="0">
                  <a:srgbClr val="0F4D78"/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2345" y="5587697"/>
            <a:ext cx="121920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000" b="1" dirty="0">
                <a:ln w="10160">
                  <a:solidFill>
                    <a:srgbClr val="B4DCF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cs typeface="B Titr" panose="00000700000000000000" pitchFamily="2" charset="-78"/>
              </a:rPr>
              <a:t>یکشنبه – سه شنبه (    16:30الی  18 )</a:t>
            </a:r>
            <a:endParaRPr lang="en-US" sz="2000" b="1" dirty="0">
              <a:ln w="10160">
                <a:solidFill>
                  <a:srgbClr val="B4DCF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4192139"/>
            <a:ext cx="1218965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400" b="1" dirty="0">
                <a:ln w="10160">
                  <a:solidFill>
                    <a:srgbClr val="B4DCF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cs typeface="B Titr" panose="00000700000000000000" pitchFamily="2" charset="-78"/>
              </a:rPr>
              <a:t>مهدی دادبخش</a:t>
            </a:r>
            <a:endParaRPr lang="en-US" sz="4400" b="1" dirty="0">
              <a:ln w="10160">
                <a:solidFill>
                  <a:srgbClr val="B4DCF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cs typeface="B Titr" panose="00000700000000000000" pitchFamily="2" charset="-78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5106" y="19125"/>
            <a:ext cx="1349414" cy="13711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59046" y="-26059"/>
            <a:ext cx="1376363" cy="137636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456987"/>
            <a:ext cx="1218965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3200" b="1" dirty="0">
                <a:ln w="12700">
                  <a:solidFill>
                    <a:srgbClr val="0F4D78"/>
                  </a:solidFill>
                  <a:prstDash val="solid"/>
                </a:ln>
                <a:pattFill prst="pct50">
                  <a:fgClr>
                    <a:srgbClr val="0F4D78"/>
                  </a:fgClr>
                  <a:bgClr>
                    <a:srgbClr val="0F4D78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0F4D78"/>
                  </a:outerShdw>
                </a:effectLst>
                <a:cs typeface="B Titr" panose="00000700000000000000" pitchFamily="2" charset="-78"/>
              </a:rPr>
              <a:t>دانشکده مهندسی کامپیوتر</a:t>
            </a:r>
            <a:endParaRPr lang="en-US" sz="5400" b="1" dirty="0">
              <a:ln w="12700">
                <a:solidFill>
                  <a:srgbClr val="0F4D78"/>
                </a:solidFill>
                <a:prstDash val="solid"/>
              </a:ln>
              <a:pattFill prst="pct50">
                <a:fgClr>
                  <a:srgbClr val="0F4D78"/>
                </a:fgClr>
                <a:bgClr>
                  <a:srgbClr val="0F4D78">
                    <a:lumMod val="20000"/>
                    <a:lumOff val="80000"/>
                  </a:srgbClr>
                </a:bgClr>
              </a:pattFill>
              <a:effectLst>
                <a:outerShdw dist="38100" dir="2640000" algn="bl" rotWithShape="0">
                  <a:srgbClr val="0F4D78"/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-2345" y="4656426"/>
            <a:ext cx="121920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en-US" sz="2000" b="1" i="1" dirty="0">
                <a:ln w="10160">
                  <a:solidFill>
                    <a:srgbClr val="B4DCF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cs typeface="B Titr" panose="00000700000000000000" pitchFamily="2" charset="-78"/>
              </a:rPr>
              <a:t>mahdi.dadbakhsh@sharif.edu</a:t>
            </a:r>
            <a:endParaRPr lang="en-US" sz="2400" b="1" i="1" dirty="0">
              <a:ln w="10160">
                <a:solidFill>
                  <a:srgbClr val="B4DCF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3322409"/>
            <a:ext cx="1218965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800" b="1" dirty="0">
                <a:ln w="12700">
                  <a:solidFill>
                    <a:srgbClr val="0F4D78"/>
                  </a:solidFill>
                  <a:prstDash val="solid"/>
                </a:ln>
                <a:pattFill prst="pct50">
                  <a:fgClr>
                    <a:srgbClr val="0F4D78"/>
                  </a:fgClr>
                  <a:bgClr>
                    <a:srgbClr val="0F4D78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0F4D78"/>
                  </a:outerShdw>
                </a:effectLst>
                <a:cs typeface="B Titr" panose="00000700000000000000" pitchFamily="2" charset="-78"/>
              </a:rPr>
              <a:t>( فصل </a:t>
            </a:r>
            <a:r>
              <a:rPr lang="fa-IR" sz="2800" b="1" dirty="0" smtClean="0">
                <a:ln w="12700">
                  <a:solidFill>
                    <a:srgbClr val="0F4D78"/>
                  </a:solidFill>
                  <a:prstDash val="solid"/>
                </a:ln>
                <a:pattFill prst="pct50">
                  <a:fgClr>
                    <a:srgbClr val="0F4D78"/>
                  </a:fgClr>
                  <a:bgClr>
                    <a:srgbClr val="0F4D78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0F4D78"/>
                  </a:outerShdw>
                </a:effectLst>
                <a:cs typeface="B Titr" panose="00000700000000000000" pitchFamily="2" charset="-78"/>
              </a:rPr>
              <a:t>نهم : نرمال </a:t>
            </a:r>
            <a:r>
              <a:rPr lang="fa-IR" sz="2800" b="1" dirty="0">
                <a:ln w="12700">
                  <a:solidFill>
                    <a:srgbClr val="0F4D78"/>
                  </a:solidFill>
                  <a:prstDash val="solid"/>
                </a:ln>
                <a:pattFill prst="pct50">
                  <a:fgClr>
                    <a:srgbClr val="0F4D78"/>
                  </a:fgClr>
                  <a:bgClr>
                    <a:srgbClr val="0F4D78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0F4D78"/>
                  </a:outerShdw>
                </a:effectLst>
                <a:cs typeface="B Titr" panose="00000700000000000000" pitchFamily="2" charset="-78"/>
              </a:rPr>
              <a:t>سازی پایگاه داده )</a:t>
            </a:r>
            <a:endParaRPr lang="en-US" sz="4800" b="1" dirty="0">
              <a:ln w="12700">
                <a:solidFill>
                  <a:srgbClr val="0F4D78"/>
                </a:solidFill>
                <a:prstDash val="solid"/>
              </a:ln>
              <a:pattFill prst="pct50">
                <a:fgClr>
                  <a:srgbClr val="0F4D78"/>
                </a:fgClr>
                <a:bgClr>
                  <a:srgbClr val="0F4D78">
                    <a:lumMod val="20000"/>
                    <a:lumOff val="80000"/>
                  </a:srgbClr>
                </a:bgClr>
              </a:pattFill>
              <a:effectLst>
                <a:outerShdw dist="38100" dir="2640000" algn="bl" rotWithShape="0">
                  <a:srgbClr val="0F4D78"/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" y="6022813"/>
            <a:ext cx="121920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000" b="1" dirty="0">
                <a:ln w="10160">
                  <a:solidFill>
                    <a:srgbClr val="B4DCF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cs typeface="B Titr" panose="00000700000000000000" pitchFamily="2" charset="-78"/>
              </a:rPr>
              <a:t>1402 - 1401</a:t>
            </a:r>
            <a:endParaRPr lang="en-US" sz="2000" b="1" dirty="0">
              <a:ln w="10160">
                <a:solidFill>
                  <a:srgbClr val="B4DCF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" y="5130501"/>
            <a:ext cx="121920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000" b="1" dirty="0">
                <a:ln w="10160">
                  <a:solidFill>
                    <a:srgbClr val="B4DCF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cs typeface="B Titr" panose="00000700000000000000" pitchFamily="2" charset="-78"/>
              </a:rPr>
              <a:t>شماره درس :40384</a:t>
            </a:r>
            <a:endParaRPr lang="en-US" sz="2000" b="1" dirty="0">
              <a:ln w="10160">
                <a:solidFill>
                  <a:srgbClr val="B4DCF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9133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00"/>
                            </p:stCondLst>
                            <p:childTnLst>
                              <p:par>
                                <p:cTn id="6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5" grpId="0"/>
      <p:bldP spid="12" grpId="0"/>
      <p:bldP spid="11" grpId="0"/>
      <p:bldP spid="16" grpId="0"/>
      <p:bldP spid="17" grpId="0"/>
      <p:bldP spid="19" grpId="0"/>
      <p:bldP spid="2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057" cy="7881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5462000"/>
            <a:ext cx="12192000" cy="1396000"/>
          </a:xfrm>
          <a:prstGeom prst="rect">
            <a:avLst/>
          </a:prstGeom>
          <a:solidFill>
            <a:srgbClr val="B4DCF5">
              <a:lumMod val="10000"/>
            </a:srgbClr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8789" y="4290646"/>
            <a:ext cx="12518265" cy="1968485"/>
          </a:xfrm>
          <a:prstGeom prst="rect">
            <a:avLst/>
          </a:prstGeom>
        </p:spPr>
      </p:pic>
      <p:pic>
        <p:nvPicPr>
          <p:cNvPr id="8" name="Picture 7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7" y="5841596"/>
            <a:ext cx="980576" cy="980576"/>
          </a:xfrm>
          <a:prstGeom prst="rect">
            <a:avLst/>
          </a:prstGeom>
        </p:spPr>
      </p:pic>
      <p:pic>
        <p:nvPicPr>
          <p:cNvPr id="9" name="Picture 8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059" y="6278639"/>
            <a:ext cx="1206566" cy="5885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6347" y="159334"/>
            <a:ext cx="11039061" cy="461665"/>
          </a:xfrm>
          <a:prstGeom prst="rect">
            <a:avLst/>
          </a:prstGeom>
          <a:gradFill flip="none" rotWithShape="1">
            <a:gsLst>
              <a:gs pos="63000">
                <a:schemeClr val="bg1"/>
              </a:gs>
              <a:gs pos="91000">
                <a:schemeClr val="accent1">
                  <a:lumMod val="50000"/>
                </a:schemeClr>
              </a:gs>
              <a:gs pos="94000">
                <a:schemeClr val="bg1"/>
              </a:gs>
              <a:gs pos="99000">
                <a:schemeClr val="tx1">
                  <a:lumMod val="95000"/>
                  <a:lumOff val="5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وابستگی </a:t>
            </a:r>
            <a:r>
              <a:rPr lang="fa-IR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تابعی</a:t>
            </a:r>
            <a:endParaRPr lang="en-US" sz="2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cs typeface="B Titr" panose="00000700000000000000" pitchFamily="2" charset="-78"/>
            </a:endParaRPr>
          </a:p>
        </p:txBody>
      </p:sp>
      <p:pic>
        <p:nvPicPr>
          <p:cNvPr id="13" name="Picture 12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95" y="5841596"/>
            <a:ext cx="1016405" cy="10164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D16DE0-61DA-62B3-9965-2372022979EB}"/>
              </a:ext>
            </a:extLst>
          </p:cNvPr>
          <p:cNvSpPr txBox="1"/>
          <p:nvPr/>
        </p:nvSpPr>
        <p:spPr>
          <a:xfrm>
            <a:off x="1271016" y="1104401"/>
            <a:ext cx="10046970" cy="32970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r" rtl="1">
              <a:lnSpc>
                <a:spcPct val="2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fa-IR" sz="2400" kern="10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نکات تابع وابستگی:</a:t>
            </a:r>
            <a:endParaRPr lang="en-US" sz="2400" kern="100" dirty="0">
              <a:solidFill>
                <a:schemeClr val="accent5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800100" lvl="1" indent="-342900" algn="r" rtl="1">
              <a:lnSpc>
                <a:spcPct val="250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  <a:buFont typeface="+mj-lt"/>
              <a:buAutoNum type="arabicPeriod"/>
            </a:pPr>
            <a:r>
              <a:rPr lang="fa-IR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صفات طرفین رابطه می توانند مرکب یا ساده باشند.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800100" lvl="1" indent="-342900" algn="r" rtl="1">
              <a:lnSpc>
                <a:spcPct val="250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  <a:buFont typeface="+mj-lt"/>
              <a:buAutoNum type="arabicPeriod"/>
            </a:pPr>
            <a:r>
              <a:rPr lang="fa-IR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لزوماً برعکس رابطه صادق نیست.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800100" lvl="1" indent="-342900" algn="r" rtl="1">
              <a:lnSpc>
                <a:spcPct val="250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  <a:buFont typeface="+mj-lt"/>
              <a:buAutoNum type="arabicPeriod"/>
            </a:pPr>
            <a:r>
              <a:rPr lang="fa-IR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اگر </a:t>
            </a:r>
            <a:r>
              <a:rPr lang="en-US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B </a:t>
            </a:r>
            <a:r>
              <a:rPr lang="fa-IR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زیر مجموعه ی </a:t>
            </a:r>
            <a:r>
              <a:rPr lang="en-US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A </a:t>
            </a:r>
            <a:r>
              <a:rPr lang="fa-IR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باشد آنگاه </a:t>
            </a:r>
            <a:r>
              <a:rPr lang="en-US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A→B </a:t>
            </a:r>
            <a:r>
              <a:rPr lang="fa-IR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یک رابطه </a:t>
            </a:r>
            <a:r>
              <a:rPr lang="fa-IR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نامهم</a:t>
            </a:r>
            <a:r>
              <a:rPr lang="fa-IR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یا بدیهی است.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28665973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057" cy="7881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5462000"/>
            <a:ext cx="12192000" cy="1396000"/>
          </a:xfrm>
          <a:prstGeom prst="rect">
            <a:avLst/>
          </a:prstGeom>
          <a:solidFill>
            <a:srgbClr val="B4DCF5">
              <a:lumMod val="10000"/>
            </a:srgbClr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8789" y="4290646"/>
            <a:ext cx="12518265" cy="1968485"/>
          </a:xfrm>
          <a:prstGeom prst="rect">
            <a:avLst/>
          </a:prstGeom>
        </p:spPr>
      </p:pic>
      <p:pic>
        <p:nvPicPr>
          <p:cNvPr id="8" name="Picture 7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7" y="5841596"/>
            <a:ext cx="980576" cy="980576"/>
          </a:xfrm>
          <a:prstGeom prst="rect">
            <a:avLst/>
          </a:prstGeom>
        </p:spPr>
      </p:pic>
      <p:pic>
        <p:nvPicPr>
          <p:cNvPr id="9" name="Picture 8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059" y="6278639"/>
            <a:ext cx="1206566" cy="5885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6347" y="159334"/>
            <a:ext cx="11039061" cy="461665"/>
          </a:xfrm>
          <a:prstGeom prst="rect">
            <a:avLst/>
          </a:prstGeom>
          <a:gradFill flip="none" rotWithShape="1">
            <a:gsLst>
              <a:gs pos="63000">
                <a:schemeClr val="bg1"/>
              </a:gs>
              <a:gs pos="91000">
                <a:schemeClr val="accent1">
                  <a:lumMod val="50000"/>
                </a:schemeClr>
              </a:gs>
              <a:gs pos="94000">
                <a:schemeClr val="bg1"/>
              </a:gs>
              <a:gs pos="99000">
                <a:schemeClr val="tx1">
                  <a:lumMod val="95000"/>
                  <a:lumOff val="5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وابستگی </a:t>
            </a:r>
            <a:r>
              <a:rPr lang="fa-IR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تابعی</a:t>
            </a:r>
            <a:endParaRPr lang="en-US" sz="2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cs typeface="B Titr" panose="00000700000000000000" pitchFamily="2" charset="-78"/>
            </a:endParaRPr>
          </a:p>
        </p:txBody>
      </p:sp>
      <p:pic>
        <p:nvPicPr>
          <p:cNvPr id="13" name="Picture 12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95" y="5841596"/>
            <a:ext cx="1016405" cy="101640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DA00C94-65E7-4E6A-DB6A-189022DF9271}"/>
              </a:ext>
            </a:extLst>
          </p:cNvPr>
          <p:cNvSpPr txBox="1"/>
          <p:nvPr/>
        </p:nvSpPr>
        <p:spPr>
          <a:xfrm>
            <a:off x="425303" y="689454"/>
            <a:ext cx="11210106" cy="5176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lnSpc>
                <a:spcPct val="20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ar-SA" sz="2000" dirty="0" err="1">
                <a:cs typeface="B Nazanin" panose="00000400000000000000" pitchFamily="2" charset="-78"/>
              </a:rPr>
              <a:t>ﻧﻤﺎﯾﺶ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en-US" sz="2000" dirty="0">
                <a:cs typeface="B Nazanin" panose="00000400000000000000" pitchFamily="2" charset="-78"/>
              </a:rPr>
              <a:t>FD </a:t>
            </a:r>
            <a:r>
              <a:rPr lang="ar-SA" sz="2000" dirty="0" err="1">
                <a:cs typeface="B Nazanin" panose="00000400000000000000" pitchFamily="2" charset="-78"/>
              </a:rPr>
              <a:t>ﻫﺎي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راﺑﻄﻪ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en-US" sz="2000" dirty="0">
                <a:cs typeface="B Nazanin" panose="00000400000000000000" pitchFamily="2" charset="-78"/>
              </a:rPr>
              <a:t>R </a:t>
            </a:r>
            <a:r>
              <a:rPr lang="ar-SA" sz="2000" dirty="0" err="1">
                <a:cs typeface="B Nazanin" panose="00000400000000000000" pitchFamily="2" charset="-78"/>
              </a:rPr>
              <a:t>ﺑﻪ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روﺷﻬﺎي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ﻣﺨﺘﻠﻒ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en-US" sz="2000" dirty="0">
                <a:cs typeface="B Nazanin" panose="00000400000000000000" pitchFamily="2" charset="-78"/>
              </a:rPr>
              <a:t>: </a:t>
            </a:r>
            <a:endParaRPr lang="fa-IR" sz="2000" dirty="0">
              <a:cs typeface="B Nazanin" panose="00000400000000000000" pitchFamily="2" charset="-78"/>
            </a:endParaRPr>
          </a:p>
          <a:p>
            <a:pPr marL="342900" indent="-342900" algn="r" rtl="1">
              <a:lnSpc>
                <a:spcPct val="20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endParaRPr lang="en-US" sz="2000" dirty="0">
              <a:cs typeface="B Nazanin" panose="00000400000000000000" pitchFamily="2" charset="-78"/>
            </a:endParaRPr>
          </a:p>
          <a:p>
            <a:pPr marL="742950" lvl="1" indent="-285750" algn="r" rtl="1">
              <a:buClr>
                <a:schemeClr val="accent5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ar-SA" dirty="0" err="1"/>
              <a:t>ﺑﻪ</a:t>
            </a:r>
            <a:r>
              <a:rPr lang="ar-SA" dirty="0"/>
              <a:t> </a:t>
            </a:r>
            <a:r>
              <a:rPr lang="ar-SA" dirty="0" err="1"/>
              <a:t>ﺻﻮرت</a:t>
            </a:r>
            <a:r>
              <a:rPr lang="ar-SA" dirty="0"/>
              <a:t> </a:t>
            </a:r>
            <a:r>
              <a:rPr lang="ar-SA" dirty="0" err="1"/>
              <a:t>ﯾﮏ</a:t>
            </a:r>
            <a:r>
              <a:rPr lang="ar-SA" dirty="0"/>
              <a:t> </a:t>
            </a:r>
            <a:r>
              <a:rPr lang="ar-SA" dirty="0" err="1"/>
              <a:t>ﻣﺠﻤﻮﻋﻪ</a:t>
            </a:r>
            <a:r>
              <a:rPr lang="ar-SA" dirty="0"/>
              <a:t> </a:t>
            </a:r>
            <a:r>
              <a:rPr lang="en-US" dirty="0"/>
              <a:t>: </a:t>
            </a:r>
            <a:endParaRPr lang="fa-IR" dirty="0"/>
          </a:p>
          <a:p>
            <a:pPr lvl="1">
              <a:buClr>
                <a:schemeClr val="accent5">
                  <a:lumMod val="75000"/>
                </a:schemeClr>
              </a:buClr>
            </a:pPr>
            <a:r>
              <a:rPr lang="en-US" b="1" spc="-5" dirty="0">
                <a:latin typeface="Times New Roman"/>
                <a:cs typeface="Times New Roman"/>
              </a:rPr>
              <a:t>F</a:t>
            </a:r>
            <a:r>
              <a:rPr lang="en-US" spc="-5" dirty="0">
                <a:latin typeface="Times New Roman"/>
                <a:cs typeface="Times New Roman"/>
              </a:rPr>
              <a:t>={A</a:t>
            </a:r>
            <a:r>
              <a:rPr lang="en-US" spc="-5" dirty="0">
                <a:latin typeface="Symbol"/>
                <a:cs typeface="Symbol"/>
              </a:rPr>
              <a:t></a:t>
            </a:r>
            <a:r>
              <a:rPr lang="en-US" spc="-5" dirty="0">
                <a:latin typeface="Times New Roman"/>
                <a:cs typeface="Times New Roman"/>
              </a:rPr>
              <a:t>B,</a:t>
            </a:r>
            <a:r>
              <a:rPr lang="en-US" spc="42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B</a:t>
            </a:r>
            <a:r>
              <a:rPr lang="en-US" spc="-5" dirty="0">
                <a:latin typeface="Symbol"/>
                <a:cs typeface="Symbol"/>
              </a:rPr>
              <a:t></a:t>
            </a:r>
            <a:r>
              <a:rPr lang="en-US" spc="-5" dirty="0">
                <a:latin typeface="Times New Roman"/>
                <a:cs typeface="Times New Roman"/>
              </a:rPr>
              <a:t>C,</a:t>
            </a:r>
            <a:r>
              <a:rPr lang="en-US" spc="32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A</a:t>
            </a:r>
            <a:r>
              <a:rPr lang="en-US" spc="-5" dirty="0">
                <a:latin typeface="Symbol"/>
                <a:cs typeface="Symbol"/>
              </a:rPr>
              <a:t></a:t>
            </a:r>
            <a:r>
              <a:rPr lang="en-US" spc="-5" dirty="0">
                <a:latin typeface="Times New Roman"/>
                <a:cs typeface="Times New Roman"/>
              </a:rPr>
              <a:t>D}</a:t>
            </a:r>
            <a:endParaRPr lang="en-US" dirty="0">
              <a:latin typeface="Times New Roman"/>
              <a:cs typeface="Times New Roman"/>
            </a:endParaRPr>
          </a:p>
          <a:p>
            <a:pPr marL="742950" lvl="1" indent="-285750" algn="r" rtl="1">
              <a:buClr>
                <a:schemeClr val="accent5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endParaRPr lang="fa-IR" dirty="0"/>
          </a:p>
          <a:p>
            <a:pPr marL="742950" lvl="1" indent="-285750" algn="r" rtl="1">
              <a:buClr>
                <a:schemeClr val="accent5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endParaRPr lang="fa-IR" dirty="0"/>
          </a:p>
          <a:p>
            <a:pPr lvl="1" algn="r" rtl="1">
              <a:buClr>
                <a:schemeClr val="accent5">
                  <a:lumMod val="75000"/>
                </a:schemeClr>
              </a:buClr>
            </a:pPr>
            <a:endParaRPr lang="fa-IR" dirty="0"/>
          </a:p>
          <a:p>
            <a:pPr marL="742950" lvl="1" indent="-285750" algn="r" rtl="1">
              <a:buClr>
                <a:schemeClr val="accent5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endParaRPr lang="en-US" dirty="0"/>
          </a:p>
          <a:p>
            <a:pPr marL="742950" lvl="1" indent="-285750" algn="r" rtl="1">
              <a:buClr>
                <a:schemeClr val="accent5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ar-SA" dirty="0" err="1"/>
              <a:t>ﺑﺎ</a:t>
            </a:r>
            <a:r>
              <a:rPr lang="ar-SA" dirty="0"/>
              <a:t> </a:t>
            </a:r>
            <a:r>
              <a:rPr lang="ar-SA" dirty="0" err="1"/>
              <a:t>ﻧﻤﻮدار</a:t>
            </a:r>
            <a:r>
              <a:rPr lang="ar-SA" dirty="0"/>
              <a:t> </a:t>
            </a:r>
            <a:r>
              <a:rPr lang="en-US" dirty="0"/>
              <a:t>FD </a:t>
            </a:r>
            <a:r>
              <a:rPr lang="ar-SA" dirty="0" err="1"/>
              <a:t>ﻫﺎ</a:t>
            </a:r>
            <a:r>
              <a:rPr lang="ar-SA" dirty="0"/>
              <a:t> </a:t>
            </a:r>
            <a:r>
              <a:rPr lang="en-US" dirty="0"/>
              <a:t>: </a:t>
            </a:r>
            <a:endParaRPr lang="fa-IR" dirty="0"/>
          </a:p>
          <a:p>
            <a:pPr marL="742950" lvl="1" indent="-285750" algn="r" rtl="1">
              <a:buClr>
                <a:schemeClr val="accent5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endParaRPr lang="fa-IR" dirty="0"/>
          </a:p>
          <a:p>
            <a:pPr marL="742950" lvl="1" indent="-285750" algn="r" rtl="1">
              <a:buClr>
                <a:schemeClr val="accent5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endParaRPr lang="fa-IR" dirty="0"/>
          </a:p>
          <a:p>
            <a:pPr marL="742950" lvl="1" indent="-285750" algn="r" rtl="1">
              <a:buClr>
                <a:schemeClr val="accent5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endParaRPr lang="fa-IR" dirty="0"/>
          </a:p>
          <a:p>
            <a:pPr marL="742950" lvl="1" indent="-285750" algn="r" rtl="1">
              <a:buClr>
                <a:schemeClr val="accent5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endParaRPr lang="en-US" dirty="0"/>
          </a:p>
          <a:p>
            <a:pPr marL="742950" lvl="1" indent="-285750" algn="r" rtl="1">
              <a:buClr>
                <a:schemeClr val="accent5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ar-SA" dirty="0"/>
              <a:t>روي </a:t>
            </a:r>
            <a:r>
              <a:rPr lang="ar-SA" dirty="0" err="1"/>
              <a:t>ﺧﻮد</a:t>
            </a:r>
            <a:r>
              <a:rPr lang="ar-SA" dirty="0"/>
              <a:t> </a:t>
            </a:r>
            <a:r>
              <a:rPr lang="ar-SA" dirty="0" err="1"/>
              <a:t>ﻋﻨﻮان</a:t>
            </a:r>
            <a:r>
              <a:rPr lang="ar-SA" dirty="0"/>
              <a:t> </a:t>
            </a:r>
            <a:r>
              <a:rPr lang="ar-SA" dirty="0" err="1"/>
              <a:t>راﺑﻄﻪ</a:t>
            </a:r>
            <a:r>
              <a:rPr lang="ar-SA" dirty="0"/>
              <a:t> </a:t>
            </a:r>
            <a:r>
              <a:rPr lang="ar-SA" dirty="0" err="1"/>
              <a:t>ﺑﺎ</a:t>
            </a:r>
            <a:r>
              <a:rPr lang="ar-SA" dirty="0"/>
              <a:t> </a:t>
            </a:r>
            <a:r>
              <a:rPr lang="ar-SA" dirty="0" err="1"/>
              <a:t>اﺳﺘﻔﺎده</a:t>
            </a:r>
            <a:r>
              <a:rPr lang="ar-SA" dirty="0"/>
              <a:t> از </a:t>
            </a:r>
            <a:r>
              <a:rPr lang="ar-SA" dirty="0" err="1"/>
              <a:t>ﻓﻠﺶﻫﺎﯾﯽ</a:t>
            </a:r>
            <a:r>
              <a:rPr lang="ar-SA" dirty="0"/>
              <a:t> </a:t>
            </a:r>
            <a:r>
              <a:rPr lang="en-US" dirty="0"/>
              <a:t>: </a:t>
            </a:r>
          </a:p>
          <a:p>
            <a:pPr marL="342900" indent="-342900" algn="r" rtl="1">
              <a:lnSpc>
                <a:spcPct val="200000"/>
              </a:lnSpc>
              <a:buFont typeface="Wingdings" panose="05000000000000000000" pitchFamily="2" charset="2"/>
              <a:buChar char="q"/>
            </a:pP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56" name="object 9">
            <a:extLst>
              <a:ext uri="{FF2B5EF4-FFF2-40B4-BE49-F238E27FC236}">
                <a16:creationId xmlns:a16="http://schemas.microsoft.com/office/drawing/2014/main" id="{C9EE2BA9-6340-EB4C-E0AA-2C3D979AA662}"/>
              </a:ext>
            </a:extLst>
          </p:cNvPr>
          <p:cNvSpPr/>
          <p:nvPr/>
        </p:nvSpPr>
        <p:spPr>
          <a:xfrm>
            <a:off x="979519" y="3662124"/>
            <a:ext cx="376555" cy="381000"/>
          </a:xfrm>
          <a:custGeom>
            <a:avLst/>
            <a:gdLst/>
            <a:ahLst/>
            <a:cxnLst/>
            <a:rect l="l" t="t" r="r" b="b"/>
            <a:pathLst>
              <a:path w="376555" h="381000">
                <a:moveTo>
                  <a:pt x="0" y="0"/>
                </a:moveTo>
                <a:lnTo>
                  <a:pt x="376132" y="0"/>
                </a:lnTo>
                <a:lnTo>
                  <a:pt x="376132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919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10">
            <a:extLst>
              <a:ext uri="{FF2B5EF4-FFF2-40B4-BE49-F238E27FC236}">
                <a16:creationId xmlns:a16="http://schemas.microsoft.com/office/drawing/2014/main" id="{DA75B140-92A8-2706-3DDD-6B83AE259F76}"/>
              </a:ext>
            </a:extLst>
          </p:cNvPr>
          <p:cNvSpPr txBox="1"/>
          <p:nvPr/>
        </p:nvSpPr>
        <p:spPr>
          <a:xfrm>
            <a:off x="1081859" y="3703779"/>
            <a:ext cx="1727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A</a:t>
            </a:r>
          </a:p>
        </p:txBody>
      </p:sp>
      <p:grpSp>
        <p:nvGrpSpPr>
          <p:cNvPr id="58" name="object 11">
            <a:extLst>
              <a:ext uri="{FF2B5EF4-FFF2-40B4-BE49-F238E27FC236}">
                <a16:creationId xmlns:a16="http://schemas.microsoft.com/office/drawing/2014/main" id="{FE7789DC-1207-A9E2-6490-006B60F2D59D}"/>
              </a:ext>
            </a:extLst>
          </p:cNvPr>
          <p:cNvGrpSpPr/>
          <p:nvPr/>
        </p:nvGrpSpPr>
        <p:grpSpPr>
          <a:xfrm>
            <a:off x="1355651" y="3649424"/>
            <a:ext cx="1008380" cy="901700"/>
            <a:chOff x="2204932" y="3835400"/>
            <a:chExt cx="1008380" cy="901700"/>
          </a:xfrm>
        </p:grpSpPr>
        <p:sp>
          <p:nvSpPr>
            <p:cNvPr id="59" name="object 12">
              <a:extLst>
                <a:ext uri="{FF2B5EF4-FFF2-40B4-BE49-F238E27FC236}">
                  <a16:creationId xmlns:a16="http://schemas.microsoft.com/office/drawing/2014/main" id="{3E13487B-F89F-51B6-708F-793044FDDAA2}"/>
                </a:ext>
              </a:extLst>
            </p:cNvPr>
            <p:cNvSpPr/>
            <p:nvPr/>
          </p:nvSpPr>
          <p:spPr>
            <a:xfrm>
              <a:off x="2204932" y="3972276"/>
              <a:ext cx="614680" cy="132715"/>
            </a:xfrm>
            <a:custGeom>
              <a:avLst/>
              <a:gdLst/>
              <a:ahLst/>
              <a:cxnLst/>
              <a:rect l="l" t="t" r="r" b="b"/>
              <a:pathLst>
                <a:path w="614680" h="132714">
                  <a:moveTo>
                    <a:pt x="500837" y="0"/>
                  </a:moveTo>
                  <a:lnTo>
                    <a:pt x="492088" y="2302"/>
                  </a:lnTo>
                  <a:lnTo>
                    <a:pt x="484136" y="15934"/>
                  </a:lnTo>
                  <a:lnTo>
                    <a:pt x="486439" y="24682"/>
                  </a:lnTo>
                  <a:lnTo>
                    <a:pt x="533331" y="52036"/>
                  </a:lnTo>
                  <a:lnTo>
                    <a:pt x="586178" y="52036"/>
                  </a:lnTo>
                  <a:lnTo>
                    <a:pt x="586178" y="80611"/>
                  </a:lnTo>
                  <a:lnTo>
                    <a:pt x="533329" y="80611"/>
                  </a:lnTo>
                  <a:lnTo>
                    <a:pt x="486439" y="107965"/>
                  </a:lnTo>
                  <a:lnTo>
                    <a:pt x="484136" y="116713"/>
                  </a:lnTo>
                  <a:lnTo>
                    <a:pt x="492088" y="130345"/>
                  </a:lnTo>
                  <a:lnTo>
                    <a:pt x="500837" y="132647"/>
                  </a:lnTo>
                  <a:lnTo>
                    <a:pt x="590041" y="80611"/>
                  </a:lnTo>
                  <a:lnTo>
                    <a:pt x="586178" y="80611"/>
                  </a:lnTo>
                  <a:lnTo>
                    <a:pt x="590043" y="80610"/>
                  </a:lnTo>
                  <a:lnTo>
                    <a:pt x="614533" y="66324"/>
                  </a:lnTo>
                  <a:lnTo>
                    <a:pt x="500837" y="0"/>
                  </a:lnTo>
                  <a:close/>
                </a:path>
                <a:path w="614680" h="132714">
                  <a:moveTo>
                    <a:pt x="557823" y="66323"/>
                  </a:moveTo>
                  <a:lnTo>
                    <a:pt x="533329" y="80611"/>
                  </a:lnTo>
                  <a:lnTo>
                    <a:pt x="586178" y="80611"/>
                  </a:lnTo>
                  <a:lnTo>
                    <a:pt x="586178" y="78665"/>
                  </a:lnTo>
                  <a:lnTo>
                    <a:pt x="578979" y="78665"/>
                  </a:lnTo>
                  <a:lnTo>
                    <a:pt x="557823" y="66323"/>
                  </a:lnTo>
                  <a:close/>
                </a:path>
                <a:path w="614680" h="132714">
                  <a:moveTo>
                    <a:pt x="0" y="52035"/>
                  </a:moveTo>
                  <a:lnTo>
                    <a:pt x="0" y="80610"/>
                  </a:lnTo>
                  <a:lnTo>
                    <a:pt x="533331" y="80610"/>
                  </a:lnTo>
                  <a:lnTo>
                    <a:pt x="557823" y="66323"/>
                  </a:lnTo>
                  <a:lnTo>
                    <a:pt x="533331" y="52036"/>
                  </a:lnTo>
                  <a:lnTo>
                    <a:pt x="0" y="52035"/>
                  </a:lnTo>
                  <a:close/>
                </a:path>
                <a:path w="614680" h="132714">
                  <a:moveTo>
                    <a:pt x="578979" y="53982"/>
                  </a:moveTo>
                  <a:lnTo>
                    <a:pt x="557823" y="66323"/>
                  </a:lnTo>
                  <a:lnTo>
                    <a:pt x="578979" y="78665"/>
                  </a:lnTo>
                  <a:lnTo>
                    <a:pt x="578979" y="53982"/>
                  </a:lnTo>
                  <a:close/>
                </a:path>
                <a:path w="614680" h="132714">
                  <a:moveTo>
                    <a:pt x="586178" y="53982"/>
                  </a:moveTo>
                  <a:lnTo>
                    <a:pt x="578979" y="53982"/>
                  </a:lnTo>
                  <a:lnTo>
                    <a:pt x="578979" y="78665"/>
                  </a:lnTo>
                  <a:lnTo>
                    <a:pt x="586178" y="78665"/>
                  </a:lnTo>
                  <a:lnTo>
                    <a:pt x="586178" y="53982"/>
                  </a:lnTo>
                  <a:close/>
                </a:path>
                <a:path w="614680" h="132714">
                  <a:moveTo>
                    <a:pt x="533331" y="52036"/>
                  </a:moveTo>
                  <a:lnTo>
                    <a:pt x="557823" y="66323"/>
                  </a:lnTo>
                  <a:lnTo>
                    <a:pt x="578979" y="53982"/>
                  </a:lnTo>
                  <a:lnTo>
                    <a:pt x="586178" y="53982"/>
                  </a:lnTo>
                  <a:lnTo>
                    <a:pt x="586178" y="52036"/>
                  </a:lnTo>
                  <a:lnTo>
                    <a:pt x="533331" y="52036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13">
              <a:extLst>
                <a:ext uri="{FF2B5EF4-FFF2-40B4-BE49-F238E27FC236}">
                  <a16:creationId xmlns:a16="http://schemas.microsoft.com/office/drawing/2014/main" id="{9AB9296B-9D92-BF37-E3AA-5099C4A73124}"/>
                </a:ext>
              </a:extLst>
            </p:cNvPr>
            <p:cNvSpPr/>
            <p:nvPr/>
          </p:nvSpPr>
          <p:spPr>
            <a:xfrm>
              <a:off x="2819400" y="3848100"/>
              <a:ext cx="376555" cy="381000"/>
            </a:xfrm>
            <a:custGeom>
              <a:avLst/>
              <a:gdLst/>
              <a:ahLst/>
              <a:cxnLst/>
              <a:rect l="l" t="t" r="r" b="b"/>
              <a:pathLst>
                <a:path w="376555" h="381000">
                  <a:moveTo>
                    <a:pt x="0" y="0"/>
                  </a:moveTo>
                  <a:lnTo>
                    <a:pt x="376132" y="0"/>
                  </a:lnTo>
                  <a:lnTo>
                    <a:pt x="376132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919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14">
              <a:extLst>
                <a:ext uri="{FF2B5EF4-FFF2-40B4-BE49-F238E27FC236}">
                  <a16:creationId xmlns:a16="http://schemas.microsoft.com/office/drawing/2014/main" id="{DE47FD6F-89DB-89FC-948B-2D5CE89AF4BF}"/>
                </a:ext>
              </a:extLst>
            </p:cNvPr>
            <p:cNvSpPr/>
            <p:nvPr/>
          </p:nvSpPr>
          <p:spPr>
            <a:xfrm>
              <a:off x="2824267" y="4343400"/>
              <a:ext cx="376555" cy="381000"/>
            </a:xfrm>
            <a:custGeom>
              <a:avLst/>
              <a:gdLst/>
              <a:ahLst/>
              <a:cxnLst/>
              <a:rect l="l" t="t" r="r" b="b"/>
              <a:pathLst>
                <a:path w="376555" h="381000">
                  <a:moveTo>
                    <a:pt x="0" y="0"/>
                  </a:moveTo>
                  <a:lnTo>
                    <a:pt x="376132" y="0"/>
                  </a:lnTo>
                  <a:lnTo>
                    <a:pt x="376132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919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15">
            <a:extLst>
              <a:ext uri="{FF2B5EF4-FFF2-40B4-BE49-F238E27FC236}">
                <a16:creationId xmlns:a16="http://schemas.microsoft.com/office/drawing/2014/main" id="{19D58BEE-BF75-014F-D63E-1A81367B2F8E}"/>
              </a:ext>
            </a:extLst>
          </p:cNvPr>
          <p:cNvSpPr txBox="1"/>
          <p:nvPr/>
        </p:nvSpPr>
        <p:spPr>
          <a:xfrm>
            <a:off x="2078015" y="3703779"/>
            <a:ext cx="16129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B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3" name="object 16">
            <a:extLst>
              <a:ext uri="{FF2B5EF4-FFF2-40B4-BE49-F238E27FC236}">
                <a16:creationId xmlns:a16="http://schemas.microsoft.com/office/drawing/2014/main" id="{51EB45FC-82DB-B928-C30F-58CD4C981533}"/>
              </a:ext>
            </a:extLst>
          </p:cNvPr>
          <p:cNvSpPr/>
          <p:nvPr/>
        </p:nvSpPr>
        <p:spPr>
          <a:xfrm>
            <a:off x="2949832" y="3662124"/>
            <a:ext cx="376555" cy="381000"/>
          </a:xfrm>
          <a:custGeom>
            <a:avLst/>
            <a:gdLst/>
            <a:ahLst/>
            <a:cxnLst/>
            <a:rect l="l" t="t" r="r" b="b"/>
            <a:pathLst>
              <a:path w="376554" h="381000">
                <a:moveTo>
                  <a:pt x="0" y="0"/>
                </a:moveTo>
                <a:lnTo>
                  <a:pt x="376132" y="0"/>
                </a:lnTo>
                <a:lnTo>
                  <a:pt x="376132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919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17">
            <a:extLst>
              <a:ext uri="{FF2B5EF4-FFF2-40B4-BE49-F238E27FC236}">
                <a16:creationId xmlns:a16="http://schemas.microsoft.com/office/drawing/2014/main" id="{3063F1E5-ACD2-149C-BC89-844451A7BD7B}"/>
              </a:ext>
            </a:extLst>
          </p:cNvPr>
          <p:cNvSpPr txBox="1"/>
          <p:nvPr/>
        </p:nvSpPr>
        <p:spPr>
          <a:xfrm>
            <a:off x="3057729" y="3703779"/>
            <a:ext cx="16129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C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65" name="object 18">
            <a:extLst>
              <a:ext uri="{FF2B5EF4-FFF2-40B4-BE49-F238E27FC236}">
                <a16:creationId xmlns:a16="http://schemas.microsoft.com/office/drawing/2014/main" id="{5D3EF4CC-7EAC-0057-53B0-FEA8B18795F6}"/>
              </a:ext>
            </a:extLst>
          </p:cNvPr>
          <p:cNvGrpSpPr/>
          <p:nvPr/>
        </p:nvGrpSpPr>
        <p:grpSpPr>
          <a:xfrm>
            <a:off x="1159935" y="3779043"/>
            <a:ext cx="1790064" cy="646430"/>
            <a:chOff x="2009216" y="3965019"/>
            <a:chExt cx="1790064" cy="646430"/>
          </a:xfrm>
        </p:grpSpPr>
        <p:sp>
          <p:nvSpPr>
            <p:cNvPr id="66" name="object 19">
              <a:extLst>
                <a:ext uri="{FF2B5EF4-FFF2-40B4-BE49-F238E27FC236}">
                  <a16:creationId xmlns:a16="http://schemas.microsoft.com/office/drawing/2014/main" id="{1115F062-5C5A-B030-5B74-608A52FDDA87}"/>
                </a:ext>
              </a:extLst>
            </p:cNvPr>
            <p:cNvSpPr/>
            <p:nvPr/>
          </p:nvSpPr>
          <p:spPr>
            <a:xfrm>
              <a:off x="2016861" y="3965028"/>
              <a:ext cx="1782445" cy="646430"/>
            </a:xfrm>
            <a:custGeom>
              <a:avLst/>
              <a:gdLst/>
              <a:ahLst/>
              <a:cxnLst/>
              <a:rect l="l" t="t" r="r" b="b"/>
              <a:pathLst>
                <a:path w="1782445" h="646429">
                  <a:moveTo>
                    <a:pt x="802601" y="579767"/>
                  </a:moveTo>
                  <a:lnTo>
                    <a:pt x="688898" y="513435"/>
                  </a:lnTo>
                  <a:lnTo>
                    <a:pt x="680148" y="515734"/>
                  </a:lnTo>
                  <a:lnTo>
                    <a:pt x="672198" y="529374"/>
                  </a:lnTo>
                  <a:lnTo>
                    <a:pt x="674509" y="538124"/>
                  </a:lnTo>
                  <a:lnTo>
                    <a:pt x="721398" y="565480"/>
                  </a:lnTo>
                  <a:lnTo>
                    <a:pt x="0" y="565467"/>
                  </a:lnTo>
                  <a:lnTo>
                    <a:pt x="0" y="594042"/>
                  </a:lnTo>
                  <a:lnTo>
                    <a:pt x="721398" y="594042"/>
                  </a:lnTo>
                  <a:lnTo>
                    <a:pt x="745883" y="579767"/>
                  </a:lnTo>
                  <a:lnTo>
                    <a:pt x="721398" y="594055"/>
                  </a:lnTo>
                  <a:lnTo>
                    <a:pt x="674497" y="621398"/>
                  </a:lnTo>
                  <a:lnTo>
                    <a:pt x="672198" y="630148"/>
                  </a:lnTo>
                  <a:lnTo>
                    <a:pt x="680148" y="643788"/>
                  </a:lnTo>
                  <a:lnTo>
                    <a:pt x="688898" y="646087"/>
                  </a:lnTo>
                  <a:lnTo>
                    <a:pt x="778103" y="594055"/>
                  </a:lnTo>
                  <a:lnTo>
                    <a:pt x="774242" y="594055"/>
                  </a:lnTo>
                  <a:lnTo>
                    <a:pt x="778103" y="594042"/>
                  </a:lnTo>
                  <a:lnTo>
                    <a:pt x="802601" y="579767"/>
                  </a:lnTo>
                  <a:close/>
                </a:path>
                <a:path w="1782445" h="646429">
                  <a:moveTo>
                    <a:pt x="1782318" y="66319"/>
                  </a:moveTo>
                  <a:lnTo>
                    <a:pt x="1668614" y="0"/>
                  </a:lnTo>
                  <a:lnTo>
                    <a:pt x="1659864" y="2298"/>
                  </a:lnTo>
                  <a:lnTo>
                    <a:pt x="1651914" y="15925"/>
                  </a:lnTo>
                  <a:lnTo>
                    <a:pt x="1654213" y="24676"/>
                  </a:lnTo>
                  <a:lnTo>
                    <a:pt x="1701114" y="52031"/>
                  </a:lnTo>
                  <a:lnTo>
                    <a:pt x="1167777" y="52031"/>
                  </a:lnTo>
                  <a:lnTo>
                    <a:pt x="1167777" y="80606"/>
                  </a:lnTo>
                  <a:lnTo>
                    <a:pt x="1701114" y="80606"/>
                  </a:lnTo>
                  <a:lnTo>
                    <a:pt x="1654213" y="107962"/>
                  </a:lnTo>
                  <a:lnTo>
                    <a:pt x="1651914" y="116713"/>
                  </a:lnTo>
                  <a:lnTo>
                    <a:pt x="1659864" y="130340"/>
                  </a:lnTo>
                  <a:lnTo>
                    <a:pt x="1668614" y="132638"/>
                  </a:lnTo>
                  <a:lnTo>
                    <a:pt x="1757819" y="80606"/>
                  </a:lnTo>
                  <a:lnTo>
                    <a:pt x="1782318" y="66319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20">
              <a:extLst>
                <a:ext uri="{FF2B5EF4-FFF2-40B4-BE49-F238E27FC236}">
                  <a16:creationId xmlns:a16="http://schemas.microsoft.com/office/drawing/2014/main" id="{87EBA13A-33B9-3568-9B88-BE23DBB3E738}"/>
                </a:ext>
              </a:extLst>
            </p:cNvPr>
            <p:cNvSpPr/>
            <p:nvPr/>
          </p:nvSpPr>
          <p:spPr>
            <a:xfrm>
              <a:off x="2023503" y="4229099"/>
              <a:ext cx="0" cy="323215"/>
            </a:xfrm>
            <a:custGeom>
              <a:avLst/>
              <a:gdLst/>
              <a:ahLst/>
              <a:cxnLst/>
              <a:rect l="l" t="t" r="r" b="b"/>
              <a:pathLst>
                <a:path h="323214">
                  <a:moveTo>
                    <a:pt x="0" y="0"/>
                  </a:moveTo>
                  <a:lnTo>
                    <a:pt x="1" y="322944"/>
                  </a:lnTo>
                </a:path>
              </a:pathLst>
            </a:custGeom>
            <a:ln w="28575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8" name="object 22">
            <a:extLst>
              <a:ext uri="{FF2B5EF4-FFF2-40B4-BE49-F238E27FC236}">
                <a16:creationId xmlns:a16="http://schemas.microsoft.com/office/drawing/2014/main" id="{4F974C52-66D2-22E8-5796-DE157DC41437}"/>
              </a:ext>
            </a:extLst>
          </p:cNvPr>
          <p:cNvGrpSpPr/>
          <p:nvPr/>
        </p:nvGrpSpPr>
        <p:grpSpPr>
          <a:xfrm>
            <a:off x="1889713" y="5036104"/>
            <a:ext cx="1184275" cy="313690"/>
            <a:chOff x="2353128" y="5502319"/>
            <a:chExt cx="1184275" cy="313690"/>
          </a:xfrm>
        </p:grpSpPr>
        <p:pic>
          <p:nvPicPr>
            <p:cNvPr id="69" name="object 23">
              <a:extLst>
                <a:ext uri="{FF2B5EF4-FFF2-40B4-BE49-F238E27FC236}">
                  <a16:creationId xmlns:a16="http://schemas.microsoft.com/office/drawing/2014/main" id="{EDDC578F-EDB8-A3FC-7646-8A7A2FB18AA4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586163" y="5624994"/>
              <a:ext cx="132646" cy="180068"/>
            </a:xfrm>
            <a:prstGeom prst="rect">
              <a:avLst/>
            </a:prstGeom>
          </p:spPr>
        </p:pic>
        <p:sp>
          <p:nvSpPr>
            <p:cNvPr id="70" name="object 24">
              <a:extLst>
                <a:ext uri="{FF2B5EF4-FFF2-40B4-BE49-F238E27FC236}">
                  <a16:creationId xmlns:a16="http://schemas.microsoft.com/office/drawing/2014/main" id="{F7625EBF-C77F-D0CB-9B50-B24E8956940A}"/>
                </a:ext>
              </a:extLst>
            </p:cNvPr>
            <p:cNvSpPr/>
            <p:nvPr/>
          </p:nvSpPr>
          <p:spPr>
            <a:xfrm>
              <a:off x="2353128" y="5624995"/>
              <a:ext cx="314325" cy="0"/>
            </a:xfrm>
            <a:custGeom>
              <a:avLst/>
              <a:gdLst/>
              <a:ahLst/>
              <a:cxnLst/>
              <a:rect l="l" t="t" r="r" b="b"/>
              <a:pathLst>
                <a:path w="314325">
                  <a:moveTo>
                    <a:pt x="0" y="0"/>
                  </a:moveTo>
                  <a:lnTo>
                    <a:pt x="313872" y="1"/>
                  </a:lnTo>
                </a:path>
              </a:pathLst>
            </a:custGeom>
            <a:ln w="28575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25">
              <a:extLst>
                <a:ext uri="{FF2B5EF4-FFF2-40B4-BE49-F238E27FC236}">
                  <a16:creationId xmlns:a16="http://schemas.microsoft.com/office/drawing/2014/main" id="{54FE95CE-8987-5D96-005E-043D1402785A}"/>
                </a:ext>
              </a:extLst>
            </p:cNvPr>
            <p:cNvSpPr/>
            <p:nvPr/>
          </p:nvSpPr>
          <p:spPr>
            <a:xfrm>
              <a:off x="2367642" y="5624285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0"/>
                  </a:moveTo>
                  <a:lnTo>
                    <a:pt x="1" y="180002"/>
                  </a:lnTo>
                </a:path>
              </a:pathLst>
            </a:custGeom>
            <a:ln w="28575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2" name="object 26">
              <a:extLst>
                <a:ext uri="{FF2B5EF4-FFF2-40B4-BE49-F238E27FC236}">
                  <a16:creationId xmlns:a16="http://schemas.microsoft.com/office/drawing/2014/main" id="{BB0262D6-B788-8121-CE99-1839C0A390CC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976236" y="5635884"/>
              <a:ext cx="132646" cy="180068"/>
            </a:xfrm>
            <a:prstGeom prst="rect">
              <a:avLst/>
            </a:prstGeom>
          </p:spPr>
        </p:pic>
        <p:sp>
          <p:nvSpPr>
            <p:cNvPr id="73" name="object 27">
              <a:extLst>
                <a:ext uri="{FF2B5EF4-FFF2-40B4-BE49-F238E27FC236}">
                  <a16:creationId xmlns:a16="http://schemas.microsoft.com/office/drawing/2014/main" id="{12BF7AB0-8315-86CC-E67D-07D092F06F67}"/>
                </a:ext>
              </a:extLst>
            </p:cNvPr>
            <p:cNvSpPr/>
            <p:nvPr/>
          </p:nvSpPr>
          <p:spPr>
            <a:xfrm>
              <a:off x="2743201" y="5635884"/>
              <a:ext cx="314325" cy="0"/>
            </a:xfrm>
            <a:custGeom>
              <a:avLst/>
              <a:gdLst/>
              <a:ahLst/>
              <a:cxnLst/>
              <a:rect l="l" t="t" r="r" b="b"/>
              <a:pathLst>
                <a:path w="314325">
                  <a:moveTo>
                    <a:pt x="0" y="0"/>
                  </a:moveTo>
                  <a:lnTo>
                    <a:pt x="313872" y="1"/>
                  </a:lnTo>
                </a:path>
              </a:pathLst>
            </a:custGeom>
            <a:ln w="28575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28">
              <a:extLst>
                <a:ext uri="{FF2B5EF4-FFF2-40B4-BE49-F238E27FC236}">
                  <a16:creationId xmlns:a16="http://schemas.microsoft.com/office/drawing/2014/main" id="{50937EAB-42ED-E392-B141-784AA37BEADD}"/>
                </a:ext>
              </a:extLst>
            </p:cNvPr>
            <p:cNvSpPr/>
            <p:nvPr/>
          </p:nvSpPr>
          <p:spPr>
            <a:xfrm>
              <a:off x="2757714" y="5635176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0"/>
                  </a:moveTo>
                  <a:lnTo>
                    <a:pt x="1" y="180002"/>
                  </a:lnTo>
                </a:path>
              </a:pathLst>
            </a:custGeom>
            <a:ln w="28575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29">
              <a:extLst>
                <a:ext uri="{FF2B5EF4-FFF2-40B4-BE49-F238E27FC236}">
                  <a16:creationId xmlns:a16="http://schemas.microsoft.com/office/drawing/2014/main" id="{3D7E2970-3727-A0F2-0CBF-798616AE84D3}"/>
                </a:ext>
              </a:extLst>
            </p:cNvPr>
            <p:cNvSpPr/>
            <p:nvPr/>
          </p:nvSpPr>
          <p:spPr>
            <a:xfrm>
              <a:off x="3404487" y="5516607"/>
              <a:ext cx="132715" cy="299720"/>
            </a:xfrm>
            <a:custGeom>
              <a:avLst/>
              <a:gdLst/>
              <a:ahLst/>
              <a:cxnLst/>
              <a:rect l="l" t="t" r="r" b="b"/>
              <a:pathLst>
                <a:path w="132714" h="299720">
                  <a:moveTo>
                    <a:pt x="15934" y="168948"/>
                  </a:moveTo>
                  <a:lnTo>
                    <a:pt x="2302" y="176900"/>
                  </a:lnTo>
                  <a:lnTo>
                    <a:pt x="0" y="185648"/>
                  </a:lnTo>
                  <a:lnTo>
                    <a:pt x="66324" y="299345"/>
                  </a:lnTo>
                  <a:lnTo>
                    <a:pt x="82864" y="270990"/>
                  </a:lnTo>
                  <a:lnTo>
                    <a:pt x="52036" y="270990"/>
                  </a:lnTo>
                  <a:lnTo>
                    <a:pt x="52035" y="218141"/>
                  </a:lnTo>
                  <a:lnTo>
                    <a:pt x="24681" y="171250"/>
                  </a:lnTo>
                  <a:lnTo>
                    <a:pt x="15934" y="168948"/>
                  </a:lnTo>
                  <a:close/>
                </a:path>
                <a:path w="132714" h="299720">
                  <a:moveTo>
                    <a:pt x="52036" y="218143"/>
                  </a:moveTo>
                  <a:lnTo>
                    <a:pt x="52036" y="270990"/>
                  </a:lnTo>
                  <a:lnTo>
                    <a:pt x="80611" y="270990"/>
                  </a:lnTo>
                  <a:lnTo>
                    <a:pt x="80611" y="263791"/>
                  </a:lnTo>
                  <a:lnTo>
                    <a:pt x="53982" y="263791"/>
                  </a:lnTo>
                  <a:lnTo>
                    <a:pt x="66323" y="242635"/>
                  </a:lnTo>
                  <a:lnTo>
                    <a:pt x="52036" y="218143"/>
                  </a:lnTo>
                  <a:close/>
                </a:path>
                <a:path w="132714" h="299720">
                  <a:moveTo>
                    <a:pt x="116712" y="168948"/>
                  </a:moveTo>
                  <a:lnTo>
                    <a:pt x="107965" y="171250"/>
                  </a:lnTo>
                  <a:lnTo>
                    <a:pt x="80611" y="218141"/>
                  </a:lnTo>
                  <a:lnTo>
                    <a:pt x="80611" y="270990"/>
                  </a:lnTo>
                  <a:lnTo>
                    <a:pt x="52036" y="270990"/>
                  </a:lnTo>
                  <a:lnTo>
                    <a:pt x="82865" y="270990"/>
                  </a:lnTo>
                  <a:lnTo>
                    <a:pt x="132647" y="185648"/>
                  </a:lnTo>
                  <a:lnTo>
                    <a:pt x="130345" y="176900"/>
                  </a:lnTo>
                  <a:lnTo>
                    <a:pt x="116712" y="168948"/>
                  </a:lnTo>
                  <a:close/>
                </a:path>
                <a:path w="132714" h="299720">
                  <a:moveTo>
                    <a:pt x="66323" y="242635"/>
                  </a:moveTo>
                  <a:lnTo>
                    <a:pt x="53982" y="263791"/>
                  </a:lnTo>
                  <a:lnTo>
                    <a:pt x="78665" y="263791"/>
                  </a:lnTo>
                  <a:lnTo>
                    <a:pt x="66323" y="242635"/>
                  </a:lnTo>
                  <a:close/>
                </a:path>
                <a:path w="132714" h="299720">
                  <a:moveTo>
                    <a:pt x="80611" y="218141"/>
                  </a:moveTo>
                  <a:lnTo>
                    <a:pt x="66323" y="242635"/>
                  </a:lnTo>
                  <a:lnTo>
                    <a:pt x="78665" y="263791"/>
                  </a:lnTo>
                  <a:lnTo>
                    <a:pt x="53982" y="263791"/>
                  </a:lnTo>
                  <a:lnTo>
                    <a:pt x="80611" y="263791"/>
                  </a:lnTo>
                  <a:lnTo>
                    <a:pt x="80611" y="218141"/>
                  </a:lnTo>
                  <a:close/>
                </a:path>
                <a:path w="132714" h="299720">
                  <a:moveTo>
                    <a:pt x="80610" y="0"/>
                  </a:moveTo>
                  <a:lnTo>
                    <a:pt x="52035" y="0"/>
                  </a:lnTo>
                  <a:lnTo>
                    <a:pt x="52036" y="218143"/>
                  </a:lnTo>
                  <a:lnTo>
                    <a:pt x="66323" y="242635"/>
                  </a:lnTo>
                  <a:lnTo>
                    <a:pt x="80610" y="218143"/>
                  </a:lnTo>
                  <a:lnTo>
                    <a:pt x="80610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30">
              <a:extLst>
                <a:ext uri="{FF2B5EF4-FFF2-40B4-BE49-F238E27FC236}">
                  <a16:creationId xmlns:a16="http://schemas.microsoft.com/office/drawing/2014/main" id="{974B514D-96F7-8CC9-9EEB-A2FE25BE9C1B}"/>
                </a:ext>
              </a:extLst>
            </p:cNvPr>
            <p:cNvSpPr/>
            <p:nvPr/>
          </p:nvSpPr>
          <p:spPr>
            <a:xfrm>
              <a:off x="2362194" y="5516607"/>
              <a:ext cx="1108710" cy="0"/>
            </a:xfrm>
            <a:custGeom>
              <a:avLst/>
              <a:gdLst/>
              <a:ahLst/>
              <a:cxnLst/>
              <a:rect l="l" t="t" r="r" b="b"/>
              <a:pathLst>
                <a:path w="1108710">
                  <a:moveTo>
                    <a:pt x="0" y="0"/>
                  </a:moveTo>
                  <a:lnTo>
                    <a:pt x="1108616" y="1"/>
                  </a:lnTo>
                </a:path>
              </a:pathLst>
            </a:custGeom>
            <a:ln w="28575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31">
              <a:extLst>
                <a:ext uri="{FF2B5EF4-FFF2-40B4-BE49-F238E27FC236}">
                  <a16:creationId xmlns:a16="http://schemas.microsoft.com/office/drawing/2014/main" id="{5D698914-EAE1-C913-40C2-0444C77E56D7}"/>
                </a:ext>
              </a:extLst>
            </p:cNvPr>
            <p:cNvSpPr/>
            <p:nvPr/>
          </p:nvSpPr>
          <p:spPr>
            <a:xfrm>
              <a:off x="2368745" y="5515428"/>
              <a:ext cx="0" cy="299720"/>
            </a:xfrm>
            <a:custGeom>
              <a:avLst/>
              <a:gdLst/>
              <a:ahLst/>
              <a:cxnLst/>
              <a:rect l="l" t="t" r="r" b="b"/>
              <a:pathLst>
                <a:path h="299720">
                  <a:moveTo>
                    <a:pt x="0" y="0"/>
                  </a:moveTo>
                  <a:lnTo>
                    <a:pt x="1" y="299280"/>
                  </a:lnTo>
                </a:path>
              </a:pathLst>
            </a:custGeom>
            <a:ln w="28575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67FB9D08-BA14-4E8E-3716-FC68946E3EF7}"/>
              </a:ext>
            </a:extLst>
          </p:cNvPr>
          <p:cNvSpPr txBox="1"/>
          <p:nvPr/>
        </p:nvSpPr>
        <p:spPr>
          <a:xfrm>
            <a:off x="1447603" y="5276904"/>
            <a:ext cx="2395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>
                <a:latin typeface="Times New Roman"/>
                <a:cs typeface="Times New Roman"/>
              </a:rPr>
              <a:t>R </a:t>
            </a:r>
            <a:r>
              <a:rPr lang="pt-BR" sz="1800" dirty="0">
                <a:latin typeface="Times New Roman"/>
                <a:cs typeface="Times New Roman"/>
              </a:rPr>
              <a:t>(A,</a:t>
            </a:r>
            <a:r>
              <a:rPr lang="fa-IR" spc="450" dirty="0">
                <a:latin typeface="Times New Roman"/>
                <a:cs typeface="Times New Roman"/>
              </a:rPr>
              <a:t> </a:t>
            </a:r>
            <a:r>
              <a:rPr lang="pt-BR" sz="1800" spc="-5" dirty="0">
                <a:latin typeface="Times New Roman"/>
                <a:cs typeface="Times New Roman"/>
              </a:rPr>
              <a:t>B,	</a:t>
            </a:r>
            <a:r>
              <a:rPr lang="fa-IR" sz="1800" spc="-5" dirty="0">
                <a:latin typeface="Times New Roman"/>
                <a:cs typeface="Times New Roman"/>
              </a:rPr>
              <a:t> </a:t>
            </a:r>
            <a:r>
              <a:rPr lang="pt-BR" sz="1800" spc="-5" dirty="0">
                <a:latin typeface="Times New Roman"/>
                <a:cs typeface="Times New Roman"/>
              </a:rPr>
              <a:t>C,</a:t>
            </a:r>
            <a:r>
              <a:rPr lang="fa-IR" sz="1800" spc="-5" dirty="0">
                <a:latin typeface="Times New Roman"/>
                <a:cs typeface="Times New Roman"/>
              </a:rPr>
              <a:t>    </a:t>
            </a:r>
            <a:r>
              <a:rPr lang="pt-BR" sz="1800" dirty="0">
                <a:latin typeface="Times New Roman"/>
                <a:cs typeface="Times New Roman"/>
              </a:rPr>
              <a:t>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35984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3" grpId="0"/>
      <p:bldP spid="56" grpId="0" animBg="1"/>
      <p:bldP spid="57" grpId="0"/>
      <p:bldP spid="62" grpId="0"/>
      <p:bldP spid="63" grpId="0" animBg="1"/>
      <p:bldP spid="64" grpId="0"/>
      <p:bldP spid="7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057" cy="7881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5462000"/>
            <a:ext cx="12192000" cy="1396000"/>
          </a:xfrm>
          <a:prstGeom prst="rect">
            <a:avLst/>
          </a:prstGeom>
          <a:solidFill>
            <a:srgbClr val="B4DCF5">
              <a:lumMod val="10000"/>
            </a:srgbClr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63133" y="4279763"/>
            <a:ext cx="12518265" cy="1968485"/>
          </a:xfrm>
          <a:prstGeom prst="rect">
            <a:avLst/>
          </a:prstGeom>
        </p:spPr>
      </p:pic>
      <p:pic>
        <p:nvPicPr>
          <p:cNvPr id="8" name="Picture 7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7" y="5841596"/>
            <a:ext cx="980576" cy="980576"/>
          </a:xfrm>
          <a:prstGeom prst="rect">
            <a:avLst/>
          </a:prstGeom>
        </p:spPr>
      </p:pic>
      <p:pic>
        <p:nvPicPr>
          <p:cNvPr id="9" name="Picture 8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059" y="6278639"/>
            <a:ext cx="1206566" cy="5885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6347" y="159334"/>
            <a:ext cx="11039061" cy="461665"/>
          </a:xfrm>
          <a:prstGeom prst="rect">
            <a:avLst/>
          </a:prstGeom>
          <a:gradFill flip="none" rotWithShape="1">
            <a:gsLst>
              <a:gs pos="63000">
                <a:schemeClr val="bg1"/>
              </a:gs>
              <a:gs pos="91000">
                <a:schemeClr val="accent1">
                  <a:lumMod val="50000"/>
                </a:schemeClr>
              </a:gs>
              <a:gs pos="94000">
                <a:schemeClr val="bg1"/>
              </a:gs>
              <a:gs pos="99000">
                <a:schemeClr val="tx1">
                  <a:lumMod val="95000"/>
                  <a:lumOff val="5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وابستگی </a:t>
            </a:r>
            <a:r>
              <a:rPr lang="fa-IR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تابعی</a:t>
            </a:r>
            <a:endParaRPr lang="en-US" sz="2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cs typeface="B Titr" panose="00000700000000000000" pitchFamily="2" charset="-78"/>
            </a:endParaRPr>
          </a:p>
        </p:txBody>
      </p:sp>
      <p:pic>
        <p:nvPicPr>
          <p:cNvPr id="13" name="Picture 12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95" y="5841596"/>
            <a:ext cx="1016405" cy="10164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82FE4D-158A-9AF3-C6FC-3CAE84298252}"/>
              </a:ext>
            </a:extLst>
          </p:cNvPr>
          <p:cNvSpPr txBox="1"/>
          <p:nvPr/>
        </p:nvSpPr>
        <p:spPr>
          <a:xfrm>
            <a:off x="979519" y="780333"/>
            <a:ext cx="10924674" cy="4096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00760" indent="-285750" algn="r" rtl="1">
              <a:lnSpc>
                <a:spcPts val="2340"/>
              </a:lnSpc>
              <a:spcBef>
                <a:spcPts val="303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ar-SA" sz="1800" dirty="0" err="1">
                <a:solidFill>
                  <a:srgbClr val="B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ﺗﻔﺴﯿﺮ</a:t>
            </a:r>
            <a:r>
              <a:rPr lang="en-US" sz="1800" dirty="0">
                <a:solidFill>
                  <a:srgbClr val="B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FD</a:t>
            </a:r>
            <a:r>
              <a:rPr lang="ar-SA" sz="1800" spc="-5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B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18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715010" algn="r" rtl="1">
              <a:lnSpc>
                <a:spcPts val="2340"/>
              </a:lnSpc>
              <a:spcBef>
                <a:spcPts val="3030"/>
              </a:spcBef>
              <a:spcAft>
                <a:spcPts val="0"/>
              </a:spcAft>
            </a:pPr>
            <a:r>
              <a:rPr lang="en-US" spc="-7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ar-S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ﻫﺮ</a:t>
            </a:r>
            <a:r>
              <a:rPr lang="ar-SA" sz="1800" spc="-5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FD</a:t>
            </a:r>
            <a:r>
              <a:rPr lang="en-US" sz="1600" spc="-4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ar-S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ﻧﻤﺎﯾﺸﮕﺮ</a:t>
            </a:r>
            <a:r>
              <a:rPr lang="ar-SA" sz="1800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ﯾﮏ</a:t>
            </a:r>
            <a:r>
              <a:rPr lang="ar-SA" sz="1800" spc="-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ﻗﺎﻋﺪه</a:t>
            </a:r>
            <a:r>
              <a:rPr lang="ar-SA" sz="1800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ﻣﻌﻨﺎﯾﯽ</a:t>
            </a:r>
            <a:r>
              <a:rPr lang="ar-SA" sz="1800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از</a:t>
            </a:r>
            <a:r>
              <a:rPr lang="ar-SA" sz="1800" spc="-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ﻣﺤﯿﻂ</a:t>
            </a:r>
            <a:r>
              <a:rPr lang="ar-SA" sz="1800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اﺳﺖ</a:t>
            </a:r>
            <a:r>
              <a:rPr lang="ar-SA" sz="1800" spc="-49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ar-S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ﻧﻮﻋﯽ</a:t>
            </a:r>
            <a:r>
              <a:rPr lang="ar-SA" sz="1800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ﻗﺎﻋﺪه</a:t>
            </a:r>
            <a:r>
              <a:rPr lang="ar-SA" sz="1800" spc="-1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ﺟﺎﻣﻌﯿﺘﯽ</a:t>
            </a:r>
            <a:r>
              <a:rPr lang="ar-SA" sz="1800" spc="-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ar-SA" sz="1800" spc="-5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ﮐﻪ</a:t>
            </a:r>
            <a:r>
              <a:rPr lang="ar-SA" sz="1800" spc="-1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ﺑﺎﯾﺪ</a:t>
            </a:r>
            <a:r>
              <a:rPr lang="ar-SA" sz="1800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ﺑﻪ</a:t>
            </a:r>
            <a:r>
              <a:rPr lang="ar-SA" sz="1800" spc="-2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ﻧﺤﻮي</a:t>
            </a:r>
            <a:r>
              <a:rPr lang="ar-SA" sz="1800" spc="-5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a-IR" sz="900" spc="-500" dirty="0"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 </a:t>
            </a:r>
            <a:r>
              <a:rPr lang="fa-I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ب</a:t>
            </a:r>
            <a:r>
              <a:rPr lang="fa-I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ه</a:t>
            </a:r>
            <a:r>
              <a:rPr lang="ar-SA" sz="1800" spc="-1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ar-S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ﺳﯿﺴﺘﻢ</a:t>
            </a:r>
            <a:r>
              <a:rPr lang="ar-SA" sz="1800" spc="-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ar-S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داده</a:t>
            </a:r>
            <a:r>
              <a:rPr lang="ar-SA" sz="1800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ar-S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ﺷﻮد</a:t>
            </a:r>
            <a:r>
              <a:rPr lang="ar-SA" sz="1800" spc="-5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.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ar-S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ﺧﻮاﻫﯿﻢ</a:t>
            </a:r>
            <a:r>
              <a:rPr lang="ar-SA" sz="1800" spc="-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ar-S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دﯾﺪ</a:t>
            </a:r>
            <a:r>
              <a:rPr lang="ar-SA" sz="1800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ar-S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ﮐﻪ</a:t>
            </a:r>
            <a:r>
              <a:rPr lang="ar-SA" sz="1800" spc="-1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ar-S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در</a:t>
            </a:r>
            <a:r>
              <a:rPr lang="ar-SA" sz="1800" spc="-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ar-S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ﺑﺤﺚ</a:t>
            </a:r>
            <a:r>
              <a:rPr lang="ar-SA" sz="1800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ar-S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ﻃﺮاﺣﯽ</a:t>
            </a:r>
            <a:r>
              <a:rPr lang="ar-S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،</a:t>
            </a:r>
            <a:r>
              <a:rPr lang="ar-SA" sz="1800" spc="-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ar-S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از</a:t>
            </a:r>
            <a:r>
              <a:rPr lang="ar-SA" sz="1800" spc="-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ar-S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ﻃﺮﯾﻖ</a:t>
            </a:r>
            <a:r>
              <a:rPr lang="ar-SA" sz="1800" spc="-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ar-S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ﻃﺮاﺣﯽ</a:t>
            </a:r>
            <a:r>
              <a:rPr lang="ar-SA" sz="1800" spc="-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ar-S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ﺧﻮب</a:t>
            </a:r>
            <a:r>
              <a:rPr lang="ar-SA" sz="1800" spc="-1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ar-S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ﺑﻪ</a:t>
            </a:r>
            <a:r>
              <a:rPr lang="ar-SA" sz="1800" spc="-1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ar-S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ﺳﯿﺴﺘﻢ</a:t>
            </a:r>
            <a:r>
              <a:rPr lang="ar-SA" sz="1800" spc="-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ar-S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ﻣﯽدﻫﯿﻢ</a:t>
            </a:r>
            <a:r>
              <a:rPr lang="ar-SA" sz="1800" spc="-49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ar-S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).</a:t>
            </a:r>
            <a:r>
              <a:rPr lang="ar-SA" sz="1800" spc="-5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endParaRPr lang="en-US" sz="900" dirty="0">
              <a:effectLst/>
              <a:latin typeface="Arial" panose="020B0604020202020204" pitchFamily="34" charset="0"/>
              <a:ea typeface="Arial" panose="020B0604020202020204" pitchFamily="34" charset="0"/>
              <a:cs typeface="B Nazanin" panose="00000400000000000000" pitchFamily="2" charset="-78"/>
            </a:endParaRPr>
          </a:p>
          <a:p>
            <a:pPr marL="1000760" indent="-285750" algn="r" rtl="1">
              <a:lnSpc>
                <a:spcPts val="2340"/>
              </a:lnSpc>
              <a:spcBef>
                <a:spcPts val="1855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ar-SA" sz="1800" dirty="0" err="1">
                <a:solidFill>
                  <a:srgbClr val="B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ﺗﻤﺮﯾﻦ</a:t>
            </a:r>
            <a:r>
              <a:rPr lang="ar-SA" sz="1800" spc="-49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en-US" sz="1800" dirty="0">
                <a:solidFill>
                  <a:srgbClr val="B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: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ar-S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در</a:t>
            </a:r>
            <a:r>
              <a:rPr lang="ar-SA" sz="1800" spc="-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ar-S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راﺑﻄﻪ</a:t>
            </a:r>
            <a:r>
              <a:rPr lang="ar-SA" sz="1800" spc="-5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R(X,</a:t>
            </a:r>
            <a:r>
              <a:rPr lang="en-US" sz="16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Y,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Z)</a:t>
            </a:r>
            <a:r>
              <a:rPr lang="en-US" sz="1600" spc="-84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،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ar-S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ﯾﮏ</a:t>
            </a:r>
            <a:r>
              <a:rPr lang="ar-SA" sz="1800" spc="-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ar-S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اِﻇﻬﺎر</a:t>
            </a:r>
            <a:r>
              <a:rPr lang="ar-SA" sz="1800" spc="-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ar-S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ﺑﻨﻮﯾﺴﯿﺪ</a:t>
            </a:r>
            <a:r>
              <a:rPr lang="ar-SA" sz="1800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ar-S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ﮐﻪ</a:t>
            </a:r>
            <a:r>
              <a:rPr lang="ar-SA" sz="1800" spc="-1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ar-S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ﻗﺎﻋﺪه</a:t>
            </a:r>
            <a:r>
              <a:rPr lang="ar-SA" sz="1800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ar-S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ﻣﻌﻨﺎﯾﯽ</a:t>
            </a:r>
            <a:r>
              <a:rPr lang="ar-SA" sz="1800" spc="-5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Y</a:t>
            </a:r>
            <a:r>
              <a:rPr lang="en-US" sz="1600" spc="-35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®</a:t>
            </a:r>
            <a:r>
              <a:rPr lang="en-US" sz="1600" spc="-35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X</a:t>
            </a:r>
            <a:r>
              <a:rPr lang="en-US" sz="1600" spc="-4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ar-S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را</a:t>
            </a:r>
            <a:r>
              <a:rPr lang="ar-SA" sz="1800" spc="-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ar-S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ﭘﯿﺎدهﺳﺎزي</a:t>
            </a:r>
            <a:r>
              <a:rPr lang="ar-SA" sz="1800" spc="-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ar-S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ﻧﻤﺎﯾﺪ</a:t>
            </a:r>
            <a:r>
              <a:rPr lang="ar-SA" sz="1800" spc="-49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1800" spc="-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9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15010" algn="r" rtl="1">
              <a:lnSpc>
                <a:spcPts val="2225"/>
              </a:lnSpc>
              <a:spcBef>
                <a:spcPts val="1780"/>
              </a:spcBef>
              <a:spcAft>
                <a:spcPts val="0"/>
              </a:spcAft>
            </a:pPr>
            <a:r>
              <a:rPr lang="ar-S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ar-SA" sz="1800" spc="-5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ﺑﻪ</a:t>
            </a:r>
            <a:r>
              <a:rPr lang="ar-SA" sz="1800" spc="-1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ﻃﻮر</a:t>
            </a:r>
            <a:r>
              <a:rPr lang="ar-SA" sz="1800" spc="-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ﻣﺜﺎل</a:t>
            </a:r>
            <a:r>
              <a:rPr lang="ar-SA" sz="1800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ﻣﯽﺗﻮان</a:t>
            </a:r>
            <a:r>
              <a:rPr lang="ar-SA" sz="1800" spc="-1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از</a:t>
            </a:r>
            <a:r>
              <a:rPr lang="ar-SA" sz="1800" spc="-5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EXISTS</a:t>
            </a:r>
            <a:r>
              <a:rPr lang="en-US" sz="1600" spc="-4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ar-S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اﺳﺘﻔﺎده</a:t>
            </a:r>
            <a:r>
              <a:rPr lang="ar-SA" sz="1800" spc="-1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ﮐﺮد</a:t>
            </a:r>
            <a:r>
              <a:rPr lang="ar-SA" sz="1800" spc="-5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ar-SA" sz="1600" spc="-5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1600" spc="-5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24765">
              <a:lnSpc>
                <a:spcPct val="100000"/>
              </a:lnSpc>
              <a:spcBef>
                <a:spcPts val="1485"/>
              </a:spcBef>
            </a:pPr>
            <a:r>
              <a:rPr lang="en-US" sz="1600" b="1" dirty="0">
                <a:latin typeface="Times New Roman"/>
              </a:rPr>
              <a:t>CR</a:t>
            </a:r>
            <a:r>
              <a:rPr lang="en-US" sz="1600" b="1" spc="-5" dirty="0">
                <a:latin typeface="Times New Roman"/>
              </a:rPr>
              <a:t>E</a:t>
            </a:r>
            <a:r>
              <a:rPr lang="en-US" sz="1600" b="1" spc="-110" dirty="0">
                <a:latin typeface="Times New Roman"/>
              </a:rPr>
              <a:t>A</a:t>
            </a:r>
            <a:r>
              <a:rPr lang="en-US" sz="1600" b="1" spc="-5" dirty="0">
                <a:latin typeface="Times New Roman"/>
              </a:rPr>
              <a:t>T</a:t>
            </a:r>
            <a:r>
              <a:rPr lang="en-US" sz="1600" b="1" dirty="0">
                <a:latin typeface="Times New Roman"/>
              </a:rPr>
              <a:t>E</a:t>
            </a:r>
            <a:r>
              <a:rPr lang="en-US" sz="1600" b="1" spc="-85" dirty="0">
                <a:latin typeface="Times New Roman"/>
              </a:rPr>
              <a:t> </a:t>
            </a:r>
            <a:r>
              <a:rPr lang="en-US" sz="1600" b="1" dirty="0">
                <a:latin typeface="Times New Roman"/>
              </a:rPr>
              <a:t>ASS</a:t>
            </a:r>
            <a:r>
              <a:rPr lang="en-US" sz="1600" b="1" spc="-5" dirty="0">
                <a:latin typeface="Times New Roman"/>
              </a:rPr>
              <a:t>E</a:t>
            </a:r>
            <a:r>
              <a:rPr lang="en-US" sz="1600" b="1" spc="-50" dirty="0">
                <a:latin typeface="Times New Roman"/>
              </a:rPr>
              <a:t>R</a:t>
            </a:r>
            <a:r>
              <a:rPr lang="en-US" sz="1600" b="1" spc="-5" dirty="0">
                <a:latin typeface="Times New Roman"/>
              </a:rPr>
              <a:t>T</a:t>
            </a:r>
            <a:r>
              <a:rPr lang="en-US" sz="1600" b="1" dirty="0">
                <a:latin typeface="Times New Roman"/>
              </a:rPr>
              <a:t>I</a:t>
            </a:r>
            <a:r>
              <a:rPr lang="en-US" sz="1600" b="1" spc="-5" dirty="0">
                <a:latin typeface="Times New Roman"/>
              </a:rPr>
              <a:t>O</a:t>
            </a:r>
            <a:r>
              <a:rPr lang="en-US" sz="1600" b="1" dirty="0">
                <a:latin typeface="Times New Roman"/>
              </a:rPr>
              <a:t>N  </a:t>
            </a:r>
            <a:r>
              <a:rPr lang="en-US" sz="1600" dirty="0">
                <a:latin typeface="Times New Roman"/>
              </a:rPr>
              <a:t>X</a:t>
            </a:r>
            <a:r>
              <a:rPr lang="en-US" sz="1600" spc="-35" dirty="0">
                <a:latin typeface="Times New Roman"/>
              </a:rPr>
              <a:t>T</a:t>
            </a:r>
            <a:r>
              <a:rPr lang="en-US" sz="1600" dirty="0">
                <a:latin typeface="Times New Roman"/>
              </a:rPr>
              <a:t>OYFD</a:t>
            </a:r>
          </a:p>
          <a:p>
            <a:pPr marL="24765">
              <a:lnSpc>
                <a:spcPct val="100000"/>
              </a:lnSpc>
              <a:spcBef>
                <a:spcPts val="1485"/>
              </a:spcBef>
            </a:pPr>
            <a:r>
              <a:rPr lang="en-US" sz="1600" b="1" spc="-5" dirty="0">
                <a:latin typeface="Times New Roman"/>
              </a:rPr>
              <a:t>	CHECK </a:t>
            </a:r>
            <a:r>
              <a:rPr lang="en-US" sz="1600" dirty="0">
                <a:latin typeface="Times New Roman"/>
              </a:rPr>
              <a:t>( </a:t>
            </a:r>
            <a:r>
              <a:rPr lang="en-US" sz="1600" b="1" spc="-5" dirty="0">
                <a:latin typeface="Times New Roman"/>
              </a:rPr>
              <a:t>NOT EXISTS </a:t>
            </a:r>
            <a:r>
              <a:rPr lang="en-US" sz="1600" spc="-5" dirty="0">
                <a:latin typeface="Times New Roman"/>
              </a:rPr>
              <a:t>(</a:t>
            </a:r>
            <a:r>
              <a:rPr lang="en-US" sz="1600" b="1" spc="-5" dirty="0">
                <a:latin typeface="Times New Roman"/>
              </a:rPr>
              <a:t>SELECT </a:t>
            </a:r>
            <a:r>
              <a:rPr lang="en-US" sz="1600" dirty="0">
                <a:latin typeface="Times New Roman"/>
              </a:rPr>
              <a:t>X </a:t>
            </a:r>
            <a:r>
              <a:rPr lang="en-US" sz="1600" b="1" spc="-5" dirty="0">
                <a:latin typeface="Times New Roman"/>
              </a:rPr>
              <a:t>FROM </a:t>
            </a:r>
            <a:r>
              <a:rPr lang="en-US" sz="1600" dirty="0">
                <a:latin typeface="Times New Roman"/>
              </a:rPr>
              <a:t>R </a:t>
            </a:r>
            <a:r>
              <a:rPr lang="en-US" sz="1600" b="1" spc="-5" dirty="0">
                <a:latin typeface="Times New Roman"/>
              </a:rPr>
              <a:t>GROUP BY </a:t>
            </a:r>
            <a:r>
              <a:rPr lang="en-US" sz="1600" dirty="0">
                <a:latin typeface="Times New Roman"/>
              </a:rPr>
              <a:t>X </a:t>
            </a:r>
            <a:r>
              <a:rPr lang="en-US" sz="1600" b="1" spc="-35" dirty="0">
                <a:latin typeface="Times New Roman"/>
              </a:rPr>
              <a:t>HAVING </a:t>
            </a:r>
            <a:r>
              <a:rPr lang="en-US" sz="1600" b="1" spc="-5" dirty="0">
                <a:latin typeface="Times New Roman"/>
              </a:rPr>
              <a:t>MAX</a:t>
            </a:r>
            <a:r>
              <a:rPr lang="en-US" sz="1600" spc="-5" dirty="0">
                <a:latin typeface="Times New Roman"/>
              </a:rPr>
              <a:t>(Y)!=</a:t>
            </a:r>
            <a:r>
              <a:rPr lang="en-US" sz="1600" b="1" spc="-5" dirty="0">
                <a:latin typeface="Times New Roman"/>
              </a:rPr>
              <a:t>MIN</a:t>
            </a:r>
            <a:r>
              <a:rPr lang="en-US" sz="1600" spc="-5" dirty="0">
                <a:latin typeface="Times New Roman"/>
              </a:rPr>
              <a:t>(Y)))</a:t>
            </a:r>
          </a:p>
          <a:p>
            <a:pPr marL="24765">
              <a:lnSpc>
                <a:spcPct val="100000"/>
              </a:lnSpc>
              <a:spcBef>
                <a:spcPts val="1485"/>
              </a:spcBef>
            </a:pPr>
            <a:r>
              <a:rPr lang="en-US" sz="1600" b="1" spc="-5" dirty="0">
                <a:latin typeface="Times New Roman"/>
              </a:rPr>
              <a:t>CONSTRAINT</a:t>
            </a:r>
            <a:r>
              <a:rPr lang="en-US" sz="1600" b="1" dirty="0">
                <a:latin typeface="Times New Roman"/>
              </a:rPr>
              <a:t> </a:t>
            </a:r>
            <a:r>
              <a:rPr lang="en-US" sz="1600" spc="-10" dirty="0">
                <a:latin typeface="Times New Roman"/>
              </a:rPr>
              <a:t>XTOYFD</a:t>
            </a:r>
            <a:r>
              <a:rPr lang="en-US" sz="1600" spc="40" dirty="0">
                <a:latin typeface="Times New Roman"/>
              </a:rPr>
              <a:t> </a:t>
            </a:r>
            <a:r>
              <a:rPr lang="en-US" sz="1600" b="1" spc="-5" dirty="0">
                <a:latin typeface="Times New Roman"/>
              </a:rPr>
              <a:t>FORALL</a:t>
            </a:r>
            <a:r>
              <a:rPr lang="en-US" sz="1600" b="1" spc="-75" dirty="0">
                <a:latin typeface="Times New Roman"/>
              </a:rPr>
              <a:t> </a:t>
            </a:r>
            <a:r>
              <a:rPr lang="en-US" sz="1600" spc="-5" dirty="0">
                <a:latin typeface="Times New Roman"/>
              </a:rPr>
              <a:t>R1</a:t>
            </a:r>
            <a:r>
              <a:rPr lang="en-US" sz="1600" dirty="0">
                <a:latin typeface="Times New Roman"/>
              </a:rPr>
              <a:t> </a:t>
            </a:r>
            <a:r>
              <a:rPr lang="en-US" sz="1600" b="1" spc="-5" dirty="0">
                <a:latin typeface="Times New Roman"/>
              </a:rPr>
              <a:t>(FORALL</a:t>
            </a:r>
            <a:r>
              <a:rPr lang="en-US" sz="1600" b="1" spc="-75" dirty="0">
                <a:latin typeface="Times New Roman"/>
              </a:rPr>
              <a:t> </a:t>
            </a:r>
            <a:r>
              <a:rPr lang="en-US" sz="1600" spc="-5" dirty="0">
                <a:latin typeface="Times New Roman"/>
              </a:rPr>
              <a:t>R2</a:t>
            </a:r>
            <a:r>
              <a:rPr lang="en-US" sz="1600" spc="5" dirty="0">
                <a:latin typeface="Times New Roman"/>
              </a:rPr>
              <a:t> </a:t>
            </a:r>
            <a:r>
              <a:rPr lang="en-US" sz="1600" b="1" dirty="0">
                <a:latin typeface="Times New Roman"/>
              </a:rPr>
              <a:t>IF</a:t>
            </a:r>
            <a:r>
              <a:rPr lang="en-US" sz="1600" b="1" spc="-55" dirty="0">
                <a:latin typeface="Times New Roman"/>
              </a:rPr>
              <a:t> </a:t>
            </a:r>
            <a:r>
              <a:rPr lang="en-US" sz="1600" spc="-5" dirty="0">
                <a:latin typeface="Times New Roman"/>
              </a:rPr>
              <a:t>R1.X=R2.X</a:t>
            </a:r>
            <a:r>
              <a:rPr lang="en-US" sz="1600" spc="-15" dirty="0">
                <a:latin typeface="Times New Roman"/>
              </a:rPr>
              <a:t> </a:t>
            </a:r>
            <a:r>
              <a:rPr lang="en-US" sz="1600" b="1" spc="-5" dirty="0">
                <a:latin typeface="Times New Roman"/>
              </a:rPr>
              <a:t>THEN</a:t>
            </a:r>
            <a:r>
              <a:rPr lang="en-US" sz="1600" b="1" spc="5" dirty="0">
                <a:latin typeface="Times New Roman"/>
              </a:rPr>
              <a:t> </a:t>
            </a:r>
            <a:r>
              <a:rPr lang="en-US" sz="1600" spc="-5" dirty="0">
                <a:latin typeface="Times New Roman"/>
              </a:rPr>
              <a:t>R1.Y=R2.Y</a:t>
            </a:r>
            <a:r>
              <a:rPr lang="en-US" sz="1600" b="1" spc="-5" dirty="0">
                <a:latin typeface="Times New Roman"/>
              </a:rPr>
              <a:t>)</a:t>
            </a:r>
            <a:r>
              <a:rPr lang="fa-IR" sz="1600" spc="-5" dirty="0">
                <a:latin typeface="Times New Roman"/>
              </a:rPr>
              <a:t>حساب رابطه ای :          </a:t>
            </a:r>
          </a:p>
          <a:p>
            <a:pPr marL="12700" marR="220979" indent="339090" algn="r" rtl="1">
              <a:lnSpc>
                <a:spcPts val="3220"/>
              </a:lnSpc>
              <a:spcBef>
                <a:spcPts val="125"/>
              </a:spcBef>
            </a:pPr>
            <a:endParaRPr lang="en-US" sz="1600" spc="-5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C711C2-8A15-3EC2-E6D8-9DB93ACD7D7E}"/>
              </a:ext>
            </a:extLst>
          </p:cNvPr>
          <p:cNvSpPr txBox="1"/>
          <p:nvPr/>
        </p:nvSpPr>
        <p:spPr>
          <a:xfrm>
            <a:off x="2618071" y="4743592"/>
            <a:ext cx="8835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pc="-5" dirty="0">
                <a:latin typeface="Times New Roman"/>
                <a:cs typeface="B Nazanin" panose="00000400000000000000" pitchFamily="2" charset="-78"/>
              </a:rPr>
              <a:t>S</a:t>
            </a:r>
            <a:r>
              <a:rPr lang="en-US" dirty="0">
                <a:latin typeface="Times New Roman"/>
                <a:cs typeface="B Nazanin" panose="00000400000000000000" pitchFamily="2" charset="-78"/>
              </a:rPr>
              <a:t>TI</a:t>
            </a:r>
            <a:r>
              <a:rPr lang="en-US" spc="-5" dirty="0">
                <a:latin typeface="Times New Roman"/>
                <a:cs typeface="B Nazanin" panose="00000400000000000000" pitchFamily="2" charset="-78"/>
              </a:rPr>
              <a:t>D</a:t>
            </a:r>
            <a:r>
              <a:rPr lang="en-US" spc="-5" dirty="0">
                <a:latin typeface="Symbol"/>
                <a:cs typeface="B Nazanin" panose="00000400000000000000" pitchFamily="2" charset="-78"/>
              </a:rPr>
              <a:t></a:t>
            </a:r>
            <a:r>
              <a:rPr lang="en-US" spc="-5" dirty="0">
                <a:latin typeface="Times New Roman"/>
                <a:cs typeface="B Nazanin" panose="00000400000000000000" pitchFamily="2" charset="-78"/>
              </a:rPr>
              <a:t>S</a:t>
            </a:r>
            <a:r>
              <a:rPr lang="en-US" dirty="0">
                <a:latin typeface="Times New Roman"/>
                <a:cs typeface="B Nazanin" panose="00000400000000000000" pitchFamily="2" charset="-78"/>
              </a:rPr>
              <a:t>TJ</a:t>
            </a: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fa-IR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 : </a:t>
            </a:r>
            <a:r>
              <a:rPr lang="ar-SA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ﯾﮏ</a:t>
            </a:r>
            <a:r>
              <a:rPr lang="ar-SA" spc="-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ar-SA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داﻧﺸﺠﻮ</a:t>
            </a:r>
            <a:r>
              <a:rPr lang="ar-SA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ar-SA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ﻓﻘﻂ</a:t>
            </a:r>
            <a:r>
              <a:rPr lang="ar-SA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ar-SA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ﻣﯽﺗﻮاﻧﺪ</a:t>
            </a:r>
            <a:r>
              <a:rPr lang="ar-SA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ar-SA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در</a:t>
            </a:r>
            <a:r>
              <a:rPr lang="ar-SA" spc="-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ar-SA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ﯾﮏ</a:t>
            </a:r>
            <a:r>
              <a:rPr lang="ar-SA" spc="-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ar-SA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رﺷﺘﻪ</a:t>
            </a:r>
            <a:r>
              <a:rPr lang="ar-SA" spc="-1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ar-SA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ﺗﺤﺼﯿﻞ</a:t>
            </a:r>
            <a:r>
              <a:rPr lang="ar-SA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ar-SA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ﮐﻨﺪ</a:t>
            </a:r>
            <a:endParaRPr lang="en-US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/>
            <a:r>
              <a:rPr lang="en-US" spc="-5" dirty="0">
                <a:latin typeface="Times New Roman"/>
                <a:cs typeface="B Nazanin" panose="00000400000000000000" pitchFamily="2" charset="-78"/>
              </a:rPr>
              <a:t>S</a:t>
            </a:r>
            <a:r>
              <a:rPr lang="en-US" dirty="0">
                <a:latin typeface="Times New Roman"/>
                <a:cs typeface="B Nazanin" panose="00000400000000000000" pitchFamily="2" charset="-78"/>
              </a:rPr>
              <a:t>T</a:t>
            </a:r>
            <a:r>
              <a:rPr lang="en-US" spc="-5" dirty="0">
                <a:latin typeface="Times New Roman"/>
                <a:cs typeface="B Nazanin" panose="00000400000000000000" pitchFamily="2" charset="-78"/>
              </a:rPr>
              <a:t>J</a:t>
            </a:r>
            <a:r>
              <a:rPr lang="en-US" spc="-5" dirty="0">
                <a:latin typeface="Symbol"/>
                <a:cs typeface="B Nazanin" panose="00000400000000000000" pitchFamily="2" charset="-78"/>
              </a:rPr>
              <a:t></a:t>
            </a:r>
            <a:r>
              <a:rPr lang="en-US" spc="-5" dirty="0">
                <a:latin typeface="Times New Roman"/>
                <a:cs typeface="B Nazanin" panose="00000400000000000000" pitchFamily="2" charset="-78"/>
              </a:rPr>
              <a:t>S</a:t>
            </a:r>
            <a:r>
              <a:rPr lang="en-US" dirty="0">
                <a:latin typeface="Times New Roman"/>
                <a:cs typeface="B Nazanin" panose="00000400000000000000" pitchFamily="2" charset="-78"/>
              </a:rPr>
              <a:t>TD</a:t>
            </a:r>
            <a:r>
              <a:rPr lang="fa-IR" dirty="0">
                <a:latin typeface="Times New Roman"/>
                <a:cs typeface="B Nazanin" panose="00000400000000000000" pitchFamily="2" charset="-78"/>
              </a:rPr>
              <a:t> : </a:t>
            </a:r>
            <a:r>
              <a:rPr lang="ar-SA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ﯾﮏ</a:t>
            </a:r>
            <a:r>
              <a:rPr lang="ar-SA" spc="-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ar-SA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رﺷﺘﻪ</a:t>
            </a:r>
            <a:r>
              <a:rPr lang="ar-SA" spc="-1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ar-SA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ﻓﻘﻂ</a:t>
            </a:r>
            <a:r>
              <a:rPr lang="ar-SA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ar-SA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در</a:t>
            </a:r>
            <a:r>
              <a:rPr lang="ar-SA" spc="-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ar-SA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ﯾﮏ</a:t>
            </a:r>
            <a:r>
              <a:rPr lang="ar-SA" spc="-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ar-SA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داﻧﺸﮑﺪه</a:t>
            </a:r>
            <a:r>
              <a:rPr lang="ar-SA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ar-SA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اراﺋﻪ</a:t>
            </a:r>
            <a:r>
              <a:rPr lang="ar-SA" spc="-1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ar-SA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ﻣﯽﺷﻮد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  <a:cs typeface="B Nazanin" panose="00000400000000000000" pitchFamily="2" charset="-78"/>
              </a:rPr>
              <a:t/>
            </a:r>
            <a:b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  <a:cs typeface="B Nazanin" panose="00000400000000000000" pitchFamily="2" charset="-78"/>
              </a:rPr>
            </a:br>
            <a:r>
              <a:rPr lang="en-US" spc="-5" dirty="0">
                <a:latin typeface="Times New Roman"/>
                <a:cs typeface="B Nazanin" panose="00000400000000000000" pitchFamily="2" charset="-78"/>
              </a:rPr>
              <a:t>S</a:t>
            </a:r>
            <a:r>
              <a:rPr lang="en-US" dirty="0">
                <a:latin typeface="Times New Roman"/>
                <a:cs typeface="B Nazanin" panose="00000400000000000000" pitchFamily="2" charset="-78"/>
              </a:rPr>
              <a:t>TI</a:t>
            </a:r>
            <a:r>
              <a:rPr lang="en-US" spc="-5" dirty="0">
                <a:latin typeface="Times New Roman"/>
                <a:cs typeface="B Nazanin" panose="00000400000000000000" pitchFamily="2" charset="-78"/>
              </a:rPr>
              <a:t>D</a:t>
            </a:r>
            <a:r>
              <a:rPr lang="en-US" spc="-5" dirty="0">
                <a:latin typeface="Symbol"/>
                <a:cs typeface="B Nazanin" panose="00000400000000000000" pitchFamily="2" charset="-78"/>
              </a:rPr>
              <a:t></a:t>
            </a:r>
            <a:r>
              <a:rPr lang="en-US" spc="-5" dirty="0">
                <a:latin typeface="Times New Roman"/>
                <a:cs typeface="B Nazanin" panose="00000400000000000000" pitchFamily="2" charset="-78"/>
              </a:rPr>
              <a:t>S</a:t>
            </a:r>
            <a:r>
              <a:rPr lang="en-US" dirty="0">
                <a:latin typeface="Times New Roman"/>
                <a:cs typeface="B Nazanin" panose="00000400000000000000" pitchFamily="2" charset="-78"/>
              </a:rPr>
              <a:t>TD</a:t>
            </a:r>
            <a:r>
              <a:rPr lang="fa-IR" dirty="0">
                <a:latin typeface="Times New Roman"/>
                <a:cs typeface="B Nazanin" panose="00000400000000000000" pitchFamily="2" charset="-78"/>
              </a:rPr>
              <a:t> : </a:t>
            </a:r>
            <a:r>
              <a:rPr lang="ar-SA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ﯾﮏ</a:t>
            </a:r>
            <a:r>
              <a:rPr lang="ar-SA" spc="-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ar-SA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داﻧﺸﺠﻮ</a:t>
            </a:r>
            <a:r>
              <a:rPr lang="ar-SA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ar-SA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ﻓﻘﻂ</a:t>
            </a:r>
            <a:r>
              <a:rPr lang="ar-SA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ar-SA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در</a:t>
            </a:r>
            <a:r>
              <a:rPr lang="ar-SA" spc="-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ar-SA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ﯾﮏ</a:t>
            </a:r>
            <a:r>
              <a:rPr lang="ar-SA" spc="-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ar-SA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داﻧﺸﮑﺪه</a:t>
            </a:r>
            <a:r>
              <a:rPr lang="ar-SA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ar-SA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ﺗﺤﺼﯿﻞ</a:t>
            </a:r>
            <a:r>
              <a:rPr lang="ar-SA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ar-SA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ﻣﯽﮐﻨﺪ</a:t>
            </a:r>
            <a:r>
              <a:rPr lang="ar-SA" spc="-49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.</a:t>
            </a:r>
            <a:r>
              <a:rPr lang="en-US" spc="-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  <a:cs typeface="B Nazanin" panose="00000400000000000000" pitchFamily="2" charset="-78"/>
            </a:endParaRPr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232884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695" y="0"/>
            <a:ext cx="12193057" cy="7881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5462000"/>
            <a:ext cx="12192000" cy="1396000"/>
          </a:xfrm>
          <a:prstGeom prst="rect">
            <a:avLst/>
          </a:prstGeom>
          <a:solidFill>
            <a:srgbClr val="B4DCF5">
              <a:lumMod val="10000"/>
            </a:srgbClr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8789" y="4290646"/>
            <a:ext cx="12518265" cy="1968485"/>
          </a:xfrm>
          <a:prstGeom prst="rect">
            <a:avLst/>
          </a:prstGeom>
        </p:spPr>
      </p:pic>
      <p:pic>
        <p:nvPicPr>
          <p:cNvPr id="8" name="Picture 7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7" y="5841596"/>
            <a:ext cx="980576" cy="980576"/>
          </a:xfrm>
          <a:prstGeom prst="rect">
            <a:avLst/>
          </a:prstGeom>
        </p:spPr>
      </p:pic>
      <p:pic>
        <p:nvPicPr>
          <p:cNvPr id="9" name="Picture 8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059" y="6278639"/>
            <a:ext cx="1206566" cy="5885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6347" y="159334"/>
            <a:ext cx="11039061" cy="461665"/>
          </a:xfrm>
          <a:prstGeom prst="rect">
            <a:avLst/>
          </a:prstGeom>
          <a:gradFill flip="none" rotWithShape="1">
            <a:gsLst>
              <a:gs pos="63000">
                <a:schemeClr val="bg1"/>
              </a:gs>
              <a:gs pos="91000">
                <a:schemeClr val="accent1">
                  <a:lumMod val="50000"/>
                </a:schemeClr>
              </a:gs>
              <a:gs pos="94000">
                <a:schemeClr val="bg1"/>
              </a:gs>
              <a:gs pos="99000">
                <a:schemeClr val="tx1">
                  <a:lumMod val="95000"/>
                  <a:lumOff val="5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وابستگی </a:t>
            </a:r>
            <a:r>
              <a:rPr lang="fa-IR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تابعی</a:t>
            </a:r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 – قواعد </a:t>
            </a:r>
            <a:r>
              <a:rPr lang="fa-IR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آرمسترانگ</a:t>
            </a:r>
            <a:endParaRPr lang="en-US" sz="2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cs typeface="B Titr" panose="00000700000000000000" pitchFamily="2" charset="-78"/>
            </a:endParaRPr>
          </a:p>
        </p:txBody>
      </p:sp>
      <p:pic>
        <p:nvPicPr>
          <p:cNvPr id="13" name="Picture 12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95" y="5841596"/>
            <a:ext cx="1016405" cy="10164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7B887F-4046-E849-FBAC-E2737623E3C8}"/>
              </a:ext>
            </a:extLst>
          </p:cNvPr>
          <p:cNvSpPr txBox="1"/>
          <p:nvPr/>
        </p:nvSpPr>
        <p:spPr>
          <a:xfrm>
            <a:off x="5378988" y="898923"/>
            <a:ext cx="6256420" cy="3872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52450" indent="-285750" algn="r" rtl="1">
              <a:lnSpc>
                <a:spcPts val="2340"/>
              </a:lnSpc>
              <a:spcBef>
                <a:spcPts val="2935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ar-SA" sz="2000" dirty="0" err="1">
                <a:solidFill>
                  <a:srgbClr val="0918A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ﻗﻮاﻋﺪ</a:t>
            </a:r>
            <a:r>
              <a:rPr lang="ar-SA" sz="2000" spc="-7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ar-SA" sz="2000" dirty="0" err="1">
                <a:solidFill>
                  <a:srgbClr val="0918A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اﺳﺘﻨﺘﺎج</a:t>
            </a:r>
            <a:r>
              <a:rPr lang="ar-SA" sz="2000" spc="-7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ar-SA" sz="2000" dirty="0" err="1">
                <a:solidFill>
                  <a:srgbClr val="0918A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آرﻣﺴﺘﺮاﻧﮓ</a:t>
            </a:r>
            <a:r>
              <a:rPr lang="ar-SA" sz="2000" spc="-5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endParaRPr lang="en-US" sz="1000" dirty="0">
              <a:effectLst/>
              <a:latin typeface="Arial" panose="020B0604020202020204" pitchFamily="34" charset="0"/>
              <a:ea typeface="Arial" panose="020B0604020202020204" pitchFamily="34" charset="0"/>
              <a:cs typeface="B Nazanin" panose="00000400000000000000" pitchFamily="2" charset="-78"/>
            </a:endParaRP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CADAB6A8-A09F-8225-3917-AA0877E35759}"/>
              </a:ext>
            </a:extLst>
          </p:cNvPr>
          <p:cNvSpPr txBox="1"/>
          <p:nvPr/>
        </p:nvSpPr>
        <p:spPr>
          <a:xfrm>
            <a:off x="979519" y="1582062"/>
            <a:ext cx="3488054" cy="909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350" indent="-247650">
              <a:lnSpc>
                <a:spcPct val="100000"/>
              </a:lnSpc>
              <a:spcBef>
                <a:spcPts val="100"/>
              </a:spcBef>
              <a:buAutoNum type="arabicPlain"/>
              <a:tabLst>
                <a:tab pos="260350" algn="l"/>
                <a:tab pos="2534920" algn="l"/>
                <a:tab pos="2919095" algn="l"/>
              </a:tabLst>
            </a:pPr>
            <a:r>
              <a:rPr sz="1800" spc="-5" dirty="0">
                <a:latin typeface="Times New Roman"/>
                <a:cs typeface="Times New Roman"/>
              </a:rPr>
              <a:t>i</a:t>
            </a:r>
            <a:r>
              <a:rPr sz="1800" dirty="0">
                <a:latin typeface="Times New Roman"/>
                <a:cs typeface="Times New Roman"/>
              </a:rPr>
              <a:t>f  </a:t>
            </a:r>
            <a:r>
              <a:rPr sz="1800" spc="-5" dirty="0">
                <a:latin typeface="Times New Roman"/>
                <a:cs typeface="Times New Roman"/>
              </a:rPr>
              <a:t>B</a:t>
            </a:r>
            <a:r>
              <a:rPr sz="1800" dirty="0">
                <a:latin typeface="Symbol"/>
                <a:cs typeface="Symbol"/>
              </a:rPr>
              <a:t>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hen 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Symbol"/>
                <a:cs typeface="Symbol"/>
              </a:rPr>
              <a:t></a:t>
            </a:r>
            <a:r>
              <a:rPr sz="1800" dirty="0">
                <a:latin typeface="Times New Roman"/>
                <a:cs typeface="Times New Roman"/>
              </a:rPr>
              <a:t>B	</a:t>
            </a:r>
            <a:r>
              <a:rPr sz="1800" dirty="0">
                <a:latin typeface="Symbol"/>
                <a:cs typeface="Symbol"/>
              </a:rPr>
              <a:t></a:t>
            </a:r>
            <a:r>
              <a:rPr sz="1800" dirty="0">
                <a:latin typeface="Times New Roman"/>
                <a:cs typeface="Times New Roman"/>
              </a:rPr>
              <a:t>	A</a:t>
            </a:r>
            <a:r>
              <a:rPr sz="1800" spc="-5" dirty="0">
                <a:latin typeface="Symbol"/>
                <a:cs typeface="Symbol"/>
              </a:rPr>
              <a:t></a:t>
            </a:r>
            <a:r>
              <a:rPr sz="1800" dirty="0">
                <a:latin typeface="Times New Roman"/>
                <a:cs typeface="Times New Roman"/>
              </a:rPr>
              <a:t>A</a:t>
            </a:r>
          </a:p>
          <a:p>
            <a:pPr>
              <a:lnSpc>
                <a:spcPct val="100000"/>
              </a:lnSpc>
              <a:spcBef>
                <a:spcPts val="50"/>
              </a:spcBef>
              <a:buFont typeface="Times New Roman"/>
              <a:buAutoNum type="arabicPlain"/>
            </a:pPr>
            <a:endParaRPr sz="2250" dirty="0">
              <a:latin typeface="Times New Roman"/>
              <a:cs typeface="Times New Roman"/>
            </a:endParaRPr>
          </a:p>
          <a:p>
            <a:pPr marL="260350" indent="-247650">
              <a:lnSpc>
                <a:spcPct val="100000"/>
              </a:lnSpc>
              <a:buAutoNum type="arabicPlain"/>
              <a:tabLst>
                <a:tab pos="260350" algn="l"/>
              </a:tabLst>
            </a:pPr>
            <a:r>
              <a:rPr sz="1800" spc="-5" dirty="0">
                <a:latin typeface="Times New Roman"/>
                <a:cs typeface="Times New Roman"/>
              </a:rPr>
              <a:t>if</a:t>
            </a:r>
            <a:r>
              <a:rPr sz="1800" spc="3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Symbol"/>
                <a:cs typeface="Symbol"/>
              </a:rPr>
              <a:t></a:t>
            </a:r>
            <a:r>
              <a:rPr sz="1800" spc="-5" dirty="0">
                <a:latin typeface="Times New Roman"/>
                <a:cs typeface="Times New Roman"/>
              </a:rPr>
              <a:t>B</a:t>
            </a:r>
            <a:r>
              <a:rPr sz="1800" spc="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4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</a:t>
            </a:r>
            <a:r>
              <a:rPr sz="1800" spc="-5" dirty="0">
                <a:latin typeface="Symbol"/>
                <a:cs typeface="Symbol"/>
              </a:rPr>
              <a:t></a:t>
            </a:r>
            <a:r>
              <a:rPr sz="1800" spc="-5" dirty="0">
                <a:latin typeface="Times New Roman"/>
                <a:cs typeface="Times New Roman"/>
              </a:rPr>
              <a:t>C</a:t>
            </a:r>
            <a:r>
              <a:rPr sz="1800" spc="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then</a:t>
            </a:r>
            <a:r>
              <a:rPr sz="1800" spc="3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Symbol"/>
                <a:cs typeface="Symbol"/>
              </a:rPr>
              <a:t></a:t>
            </a:r>
            <a:r>
              <a:rPr sz="1800" spc="-5" dirty="0">
                <a:latin typeface="Times New Roman"/>
                <a:cs typeface="Times New Roman"/>
              </a:rPr>
              <a:t>C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E98E40D3-014A-D386-1757-26CD9C6CE120}"/>
              </a:ext>
            </a:extLst>
          </p:cNvPr>
          <p:cNvSpPr txBox="1"/>
          <p:nvPr/>
        </p:nvSpPr>
        <p:spPr>
          <a:xfrm>
            <a:off x="979519" y="2801262"/>
            <a:ext cx="2946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3-</a:t>
            </a:r>
            <a:r>
              <a:rPr sz="1800" spc="-5" dirty="0">
                <a:latin typeface="Times New Roman"/>
                <a:cs typeface="Times New Roman"/>
              </a:rPr>
              <a:t> if</a:t>
            </a:r>
            <a:r>
              <a:rPr sz="1800" spc="3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Symbol"/>
                <a:cs typeface="Symbol"/>
              </a:rPr>
              <a:t></a:t>
            </a:r>
            <a:r>
              <a:rPr sz="1800" spc="-5" dirty="0">
                <a:latin typeface="Times New Roman"/>
                <a:cs typeface="Times New Roman"/>
              </a:rPr>
              <a:t>B</a:t>
            </a:r>
            <a:r>
              <a:rPr sz="1800" spc="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then</a:t>
            </a:r>
            <a:r>
              <a:rPr sz="1800" spc="4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(A,C)</a:t>
            </a:r>
            <a:r>
              <a:rPr sz="1800" spc="-5" dirty="0">
                <a:latin typeface="Symbol"/>
                <a:cs typeface="Symbol"/>
              </a:rPr>
              <a:t></a:t>
            </a:r>
            <a:r>
              <a:rPr sz="1800" spc="-5" dirty="0">
                <a:latin typeface="Times New Roman"/>
                <a:cs typeface="Times New Roman"/>
              </a:rPr>
              <a:t>(B,C)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90C24421-5207-306A-7392-72EC69A2FED4}"/>
              </a:ext>
            </a:extLst>
          </p:cNvPr>
          <p:cNvSpPr txBox="1"/>
          <p:nvPr/>
        </p:nvSpPr>
        <p:spPr>
          <a:xfrm>
            <a:off x="979519" y="3410863"/>
            <a:ext cx="3661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4-</a:t>
            </a:r>
            <a:r>
              <a:rPr sz="1800" spc="-5" dirty="0">
                <a:latin typeface="Times New Roman"/>
                <a:cs typeface="Times New Roman"/>
              </a:rPr>
              <a:t> if</a:t>
            </a:r>
            <a:r>
              <a:rPr sz="1800" spc="3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Symbol"/>
                <a:cs typeface="Symbol"/>
              </a:rPr>
              <a:t></a:t>
            </a:r>
            <a:r>
              <a:rPr sz="1800" spc="-5" dirty="0">
                <a:latin typeface="Times New Roman"/>
                <a:cs typeface="Times New Roman"/>
              </a:rPr>
              <a:t>(B,C)</a:t>
            </a:r>
            <a:r>
              <a:rPr sz="1800" spc="4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then</a:t>
            </a:r>
            <a:r>
              <a:rPr sz="1800" spc="3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Symbol"/>
                <a:cs typeface="Symbol"/>
              </a:rPr>
              <a:t></a:t>
            </a:r>
            <a:r>
              <a:rPr sz="1800" spc="-5" dirty="0">
                <a:latin typeface="Times New Roman"/>
                <a:cs typeface="Times New Roman"/>
              </a:rPr>
              <a:t>B</a:t>
            </a:r>
            <a:r>
              <a:rPr sz="1800" spc="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3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Symbol"/>
                <a:cs typeface="Symbol"/>
              </a:rPr>
              <a:t></a:t>
            </a:r>
            <a:r>
              <a:rPr sz="1800" spc="-5" dirty="0">
                <a:latin typeface="Times New Roman"/>
                <a:cs typeface="Times New Roman"/>
              </a:rPr>
              <a:t>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7805739A-83ED-D935-BB03-7947AD31E02D}"/>
              </a:ext>
            </a:extLst>
          </p:cNvPr>
          <p:cNvSpPr txBox="1"/>
          <p:nvPr/>
        </p:nvSpPr>
        <p:spPr>
          <a:xfrm>
            <a:off x="979519" y="4020463"/>
            <a:ext cx="4061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5-</a:t>
            </a:r>
            <a:r>
              <a:rPr sz="1800" spc="-5" dirty="0">
                <a:latin typeface="Times New Roman"/>
                <a:cs typeface="Times New Roman"/>
              </a:rPr>
              <a:t> if</a:t>
            </a:r>
            <a:r>
              <a:rPr sz="1800" spc="3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Symbol"/>
                <a:cs typeface="Symbol"/>
              </a:rPr>
              <a:t></a:t>
            </a:r>
            <a:r>
              <a:rPr sz="1800" spc="-5" dirty="0">
                <a:latin typeface="Times New Roman"/>
                <a:cs typeface="Times New Roman"/>
              </a:rPr>
              <a:t>B</a:t>
            </a:r>
            <a:r>
              <a:rPr sz="1800" spc="4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4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</a:t>
            </a:r>
            <a:r>
              <a:rPr sz="1800" spc="-5" dirty="0">
                <a:latin typeface="Symbol"/>
                <a:cs typeface="Symbol"/>
              </a:rPr>
              <a:t></a:t>
            </a:r>
            <a:r>
              <a:rPr sz="1800" spc="-5" dirty="0">
                <a:latin typeface="Times New Roman"/>
                <a:cs typeface="Times New Roman"/>
              </a:rPr>
              <a:t>D</a:t>
            </a:r>
            <a:r>
              <a:rPr sz="1800" spc="4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then</a:t>
            </a:r>
            <a:r>
              <a:rPr sz="1800" spc="4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(A,C)</a:t>
            </a:r>
            <a:r>
              <a:rPr sz="1800" spc="-5" dirty="0">
                <a:latin typeface="Symbol"/>
                <a:cs typeface="Symbol"/>
              </a:rPr>
              <a:t></a:t>
            </a:r>
            <a:r>
              <a:rPr sz="1800" spc="-5" dirty="0">
                <a:latin typeface="Times New Roman"/>
                <a:cs typeface="Times New Roman"/>
              </a:rPr>
              <a:t>(B,D)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79667A5D-53E8-FE77-D5E1-1DD478964B60}"/>
              </a:ext>
            </a:extLst>
          </p:cNvPr>
          <p:cNvSpPr txBox="1"/>
          <p:nvPr/>
        </p:nvSpPr>
        <p:spPr>
          <a:xfrm>
            <a:off x="979519" y="4630062"/>
            <a:ext cx="3661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6-</a:t>
            </a:r>
            <a:r>
              <a:rPr sz="1800" spc="-5" dirty="0">
                <a:latin typeface="Times New Roman"/>
                <a:cs typeface="Times New Roman"/>
              </a:rPr>
              <a:t> if</a:t>
            </a:r>
            <a:r>
              <a:rPr sz="1800" spc="3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Symbol"/>
                <a:cs typeface="Symbol"/>
              </a:rPr>
              <a:t></a:t>
            </a:r>
            <a:r>
              <a:rPr sz="1800" spc="-5" dirty="0">
                <a:latin typeface="Times New Roman"/>
                <a:cs typeface="Times New Roman"/>
              </a:rPr>
              <a:t>B 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3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Symbol"/>
                <a:cs typeface="Symbol"/>
              </a:rPr>
              <a:t></a:t>
            </a:r>
            <a:r>
              <a:rPr sz="1800" spc="-5" dirty="0">
                <a:latin typeface="Times New Roman"/>
                <a:cs typeface="Times New Roman"/>
              </a:rPr>
              <a:t>C</a:t>
            </a:r>
            <a:r>
              <a:rPr sz="1800" spc="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then</a:t>
            </a:r>
            <a:r>
              <a:rPr sz="1800" spc="3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Symbol"/>
                <a:cs typeface="Symbol"/>
              </a:rPr>
              <a:t></a:t>
            </a:r>
            <a:r>
              <a:rPr sz="1800" spc="-5" dirty="0">
                <a:latin typeface="Times New Roman"/>
                <a:cs typeface="Times New Roman"/>
              </a:rPr>
              <a:t>(B,C)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5DDFDF4B-48D6-5335-B25D-E7CB4532E35E}"/>
              </a:ext>
            </a:extLst>
          </p:cNvPr>
          <p:cNvSpPr txBox="1"/>
          <p:nvPr/>
        </p:nvSpPr>
        <p:spPr>
          <a:xfrm>
            <a:off x="979519" y="5239662"/>
            <a:ext cx="4061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7-</a:t>
            </a:r>
            <a:r>
              <a:rPr sz="1800" spc="-5" dirty="0">
                <a:latin typeface="Times New Roman"/>
                <a:cs typeface="Times New Roman"/>
              </a:rPr>
              <a:t> if</a:t>
            </a:r>
            <a:r>
              <a:rPr sz="1800" spc="3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Symbol"/>
                <a:cs typeface="Symbol"/>
              </a:rPr>
              <a:t></a:t>
            </a:r>
            <a:r>
              <a:rPr sz="1800" spc="-5" dirty="0">
                <a:latin typeface="Times New Roman"/>
                <a:cs typeface="Times New Roman"/>
              </a:rPr>
              <a:t>B</a:t>
            </a:r>
            <a:r>
              <a:rPr sz="1800" spc="4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4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(B,C)</a:t>
            </a:r>
            <a:r>
              <a:rPr sz="1800" spc="-5" dirty="0">
                <a:latin typeface="Symbol"/>
                <a:cs typeface="Symbol"/>
              </a:rPr>
              <a:t></a:t>
            </a:r>
            <a:r>
              <a:rPr sz="1800" spc="-5" dirty="0">
                <a:latin typeface="Times New Roman"/>
                <a:cs typeface="Times New Roman"/>
              </a:rPr>
              <a:t>D</a:t>
            </a:r>
            <a:r>
              <a:rPr sz="1800" spc="4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then</a:t>
            </a:r>
            <a:r>
              <a:rPr sz="1800" spc="4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(A,C)</a:t>
            </a:r>
            <a:r>
              <a:rPr sz="1800" spc="-5" dirty="0">
                <a:latin typeface="Symbol"/>
                <a:cs typeface="Symbol"/>
              </a:rPr>
              <a:t></a:t>
            </a:r>
            <a:r>
              <a:rPr sz="1800" spc="-5" dirty="0">
                <a:latin typeface="Times New Roman"/>
                <a:cs typeface="Times New Roman"/>
              </a:rPr>
              <a:t>D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id="{F69911D5-222E-CCBF-9519-00A47A284F63}"/>
              </a:ext>
            </a:extLst>
          </p:cNvPr>
          <p:cNvSpPr/>
          <p:nvPr/>
        </p:nvSpPr>
        <p:spPr>
          <a:xfrm>
            <a:off x="824579" y="3277259"/>
            <a:ext cx="7315200" cy="0"/>
          </a:xfrm>
          <a:custGeom>
            <a:avLst/>
            <a:gdLst/>
            <a:ahLst/>
            <a:cxnLst/>
            <a:rect l="l" t="t" r="r" b="b"/>
            <a:pathLst>
              <a:path w="7315200">
                <a:moveTo>
                  <a:pt x="0" y="0"/>
                </a:moveTo>
                <a:lnTo>
                  <a:pt x="7315200" y="1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2E2582-B648-9C15-CF14-2A00B5CCF44A}"/>
              </a:ext>
            </a:extLst>
          </p:cNvPr>
          <p:cNvSpPr txBox="1"/>
          <p:nvPr/>
        </p:nvSpPr>
        <p:spPr>
          <a:xfrm>
            <a:off x="1883359" y="402006"/>
            <a:ext cx="6256420" cy="58144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482850" lvl="1" algn="r" rtl="1">
              <a:lnSpc>
                <a:spcPct val="150000"/>
              </a:lnSpc>
              <a:spcBef>
                <a:spcPts val="2670"/>
              </a:spcBef>
            </a:pPr>
            <a:endParaRPr lang="fa-IR" spc="-45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82850" lvl="1" algn="r" rtl="1">
              <a:lnSpc>
                <a:spcPct val="150000"/>
              </a:lnSpc>
              <a:spcBef>
                <a:spcPts val="2670"/>
              </a:spcBef>
            </a:pPr>
            <a:endParaRPr lang="fa-IR" spc="-45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r" rtl="1">
              <a:lnSpc>
                <a:spcPct val="150000"/>
              </a:lnSpc>
              <a:spcAft>
                <a:spcPts val="800"/>
              </a:spcAft>
            </a:pPr>
            <a:r>
              <a:rPr lang="ar-SA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ar-SA" spc="-44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ﻗﺎﻋﺪه</a:t>
            </a:r>
            <a:r>
              <a:rPr lang="ar-SA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اﻧﻌﮑﺎﺳﯽ</a:t>
            </a:r>
            <a:r>
              <a:rPr lang="ar-SA" spc="-49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ar-SA" spc="-45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a-IR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r" rtl="1">
              <a:lnSpc>
                <a:spcPct val="150000"/>
              </a:lnSpc>
              <a:spcAft>
                <a:spcPts val="800"/>
              </a:spcAft>
            </a:pPr>
            <a:r>
              <a:rPr lang="ar-SA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ar-SA" spc="-44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ﻗﺎﻋﺪه</a:t>
            </a:r>
            <a:r>
              <a:rPr lang="ar-SA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ﺗﻌﺪي</a:t>
            </a:r>
            <a:r>
              <a:rPr lang="ar-SA" spc="-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ﯾﺎ</a:t>
            </a:r>
            <a:r>
              <a:rPr lang="ar-SA" spc="-1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ﺗﺮاﮔﺬاري</a:t>
            </a:r>
            <a:r>
              <a:rPr lang="ar-SA" spc="-49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a-IR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r" rtl="1">
              <a:lnSpc>
                <a:spcPct val="150000"/>
              </a:lnSpc>
              <a:spcAft>
                <a:spcPts val="800"/>
              </a:spcAft>
            </a:pPr>
            <a:r>
              <a:rPr lang="ar-SA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ar-SA" spc="-44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ﻗﺎﻋﺪه</a:t>
            </a:r>
            <a:r>
              <a:rPr lang="ar-SA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اﻓﺰاﯾﺶ</a:t>
            </a:r>
            <a:r>
              <a:rPr lang="ar-SA" spc="-5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a-IR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r" rtl="1">
              <a:lnSpc>
                <a:spcPct val="200000"/>
              </a:lnSpc>
              <a:spcAft>
                <a:spcPts val="800"/>
              </a:spcAft>
            </a:pPr>
            <a:r>
              <a:rPr lang="ar-SA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ar-SA" spc="-445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ﻗﺎﻋﺪه</a:t>
            </a:r>
            <a:r>
              <a:rPr lang="ar-SA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ﺗﺠﺰﯾﻪ</a:t>
            </a:r>
            <a:r>
              <a:rPr lang="ar-SA" spc="-505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ar-SA" spc="-45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1" algn="r" rtl="1">
              <a:lnSpc>
                <a:spcPct val="200000"/>
              </a:lnSpc>
              <a:spcAft>
                <a:spcPts val="800"/>
              </a:spcAft>
            </a:pPr>
            <a:r>
              <a:rPr lang="fa-I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ar-SA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ﻗﺎﻋﺪه</a:t>
            </a:r>
            <a:r>
              <a:rPr lang="ar-SA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ﺗﺮﮐﯿﺐ</a:t>
            </a:r>
            <a:r>
              <a:rPr lang="ar-SA" spc="-5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ar-SA" spc="-45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a-IR" spc="-45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1" algn="r" rtl="1">
              <a:lnSpc>
                <a:spcPct val="200000"/>
              </a:lnSpc>
              <a:spcAft>
                <a:spcPts val="800"/>
              </a:spcAft>
            </a:pPr>
            <a:r>
              <a:rPr lang="ar-SA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ar-SA" spc="-445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ﻗﺎﻋﺪه</a:t>
            </a:r>
            <a:r>
              <a:rPr lang="ar-SA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اﺟﺘﻤﺎع</a:t>
            </a:r>
            <a:r>
              <a:rPr lang="ar-SA" spc="-5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ar-SA" spc="-45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a-IR" spc="-45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1" algn="r" rtl="1">
              <a:lnSpc>
                <a:spcPct val="200000"/>
              </a:lnSpc>
              <a:spcAft>
                <a:spcPts val="800"/>
              </a:spcAft>
            </a:pPr>
            <a:r>
              <a:rPr lang="ar-SA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ar-SA" spc="-445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ﻗﺎﻋﺪه</a:t>
            </a:r>
            <a:r>
              <a:rPr lang="ar-SA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ﺷﺒﻪﺗﻌﺪي</a:t>
            </a:r>
            <a:r>
              <a:rPr lang="ar-SA" spc="-49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ar-SA" spc="-45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1" algn="r" rtl="1">
              <a:lnSpc>
                <a:spcPct val="150000"/>
              </a:lnSpc>
              <a:spcAft>
                <a:spcPts val="800"/>
              </a:spcAft>
            </a:pPr>
            <a:endParaRPr lang="fa-IR" dirty="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900749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10" grpId="0"/>
      <p:bldP spid="11" grpId="0"/>
      <p:bldP spid="12" grpId="0"/>
      <p:bldP spid="14" grpId="0"/>
      <p:bldP spid="15" grpId="0"/>
      <p:bldP spid="16" grpId="0"/>
      <p:bldP spid="17" grpId="0" animBg="1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057" cy="7881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5462000"/>
            <a:ext cx="12192000" cy="1396000"/>
          </a:xfrm>
          <a:prstGeom prst="rect">
            <a:avLst/>
          </a:prstGeom>
          <a:solidFill>
            <a:srgbClr val="B4DCF5">
              <a:lumMod val="10000"/>
            </a:srgbClr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8789" y="4290646"/>
            <a:ext cx="12518265" cy="1968485"/>
          </a:xfrm>
          <a:prstGeom prst="rect">
            <a:avLst/>
          </a:prstGeom>
        </p:spPr>
      </p:pic>
      <p:pic>
        <p:nvPicPr>
          <p:cNvPr id="8" name="Picture 7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7" y="5841596"/>
            <a:ext cx="980576" cy="980576"/>
          </a:xfrm>
          <a:prstGeom prst="rect">
            <a:avLst/>
          </a:prstGeom>
        </p:spPr>
      </p:pic>
      <p:pic>
        <p:nvPicPr>
          <p:cNvPr id="9" name="Picture 8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059" y="6278639"/>
            <a:ext cx="1206566" cy="5885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6347" y="159334"/>
            <a:ext cx="11039061" cy="461665"/>
          </a:xfrm>
          <a:prstGeom prst="rect">
            <a:avLst/>
          </a:prstGeom>
          <a:gradFill flip="none" rotWithShape="1">
            <a:gsLst>
              <a:gs pos="63000">
                <a:schemeClr val="bg1"/>
              </a:gs>
              <a:gs pos="91000">
                <a:schemeClr val="accent1">
                  <a:lumMod val="50000"/>
                </a:schemeClr>
              </a:gs>
              <a:gs pos="94000">
                <a:schemeClr val="bg1"/>
              </a:gs>
              <a:gs pos="99000">
                <a:schemeClr val="tx1">
                  <a:lumMod val="95000"/>
                  <a:lumOff val="5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وابستگی </a:t>
            </a:r>
            <a:r>
              <a:rPr lang="fa-IR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تابعی</a:t>
            </a:r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 – قواعد </a:t>
            </a:r>
            <a:r>
              <a:rPr lang="fa-IR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آرمسترانگ</a:t>
            </a:r>
            <a:endParaRPr lang="en-US" sz="2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cs typeface="B Titr" panose="00000700000000000000" pitchFamily="2" charset="-78"/>
            </a:endParaRPr>
          </a:p>
        </p:txBody>
      </p:sp>
      <p:pic>
        <p:nvPicPr>
          <p:cNvPr id="13" name="Picture 12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95" y="5841596"/>
            <a:ext cx="1016405" cy="10164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AB6450-B83D-BA6A-67D8-8E2290A9E919}"/>
              </a:ext>
            </a:extLst>
          </p:cNvPr>
          <p:cNvSpPr txBox="1"/>
          <p:nvPr/>
        </p:nvSpPr>
        <p:spPr>
          <a:xfrm>
            <a:off x="873807" y="1066809"/>
            <a:ext cx="11039060" cy="2957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02665" indent="-285750" algn="r" rtl="1">
              <a:lnSpc>
                <a:spcPct val="300000"/>
              </a:lnSpc>
              <a:spcBef>
                <a:spcPts val="406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ar-S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ﺳﻪ</a:t>
            </a:r>
            <a:r>
              <a:rPr lang="ar-SA" sz="1800" spc="-1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ﻗﺎﻋﺪه</a:t>
            </a:r>
            <a:r>
              <a:rPr lang="ar-SA" sz="1800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اول</a:t>
            </a:r>
            <a:r>
              <a:rPr lang="ar-SA" sz="1800" spc="-1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800" dirty="0" err="1">
                <a:solidFill>
                  <a:srgbClr val="0918A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درﺳﺖ</a:t>
            </a:r>
            <a:r>
              <a:rPr lang="ar-SA" sz="1800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و</a:t>
            </a:r>
            <a:r>
              <a:rPr lang="ar-SA" sz="1800" spc="-2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800" dirty="0" err="1">
                <a:solidFill>
                  <a:srgbClr val="0918A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ﮐﺎﻣﻞ</a:t>
            </a:r>
            <a:r>
              <a:rPr lang="ar-SA" sz="1800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ﻫﺴﺘﻨﺪ</a:t>
            </a:r>
            <a:r>
              <a:rPr lang="ar-S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،</a:t>
            </a:r>
            <a:r>
              <a:rPr lang="ar-SA" sz="1800" spc="-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ﺑﺪﯾﻦ</a:t>
            </a:r>
            <a:r>
              <a:rPr lang="ar-SA" sz="1800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ﻣﻌﻨﺎ</a:t>
            </a:r>
            <a:r>
              <a:rPr lang="ar-SA" sz="1800" spc="-1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ﮐﻪ</a:t>
            </a:r>
            <a:r>
              <a:rPr lang="ar-SA" sz="1800" spc="-1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ﺑﺎ</a:t>
            </a:r>
            <a:r>
              <a:rPr lang="ar-SA" sz="1800" spc="-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داﺷﺘﻦ</a:t>
            </a:r>
            <a:r>
              <a:rPr lang="ar-SA" sz="1800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ﯾﮏ</a:t>
            </a:r>
            <a:r>
              <a:rPr lang="ar-SA" sz="1800" spc="-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ﻣﺠﻤﻮﻋﻪ</a:t>
            </a:r>
            <a:r>
              <a:rPr lang="ar-SA" sz="1800" spc="-1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از</a:t>
            </a:r>
            <a:r>
              <a:rPr lang="ar-SA" sz="1800" spc="-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واﺑﺴﺘﮕﯽﻫﺎي</a:t>
            </a:r>
            <a:r>
              <a:rPr lang="ar-SA" sz="1800" spc="-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ﺗﺎﺑﻌﯽ</a:t>
            </a:r>
            <a:r>
              <a:rPr lang="ar-SA" sz="1800" spc="-5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en-US" sz="1600" spc="-18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،</a:t>
            </a:r>
            <a:r>
              <a:rPr lang="en-US" sz="1800" spc="-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a-IR" sz="900" spc="-500" dirty="0">
                <a:latin typeface="Arial" panose="020B0604020202020204" pitchFamily="34" charset="0"/>
                <a:ea typeface="Times New Roman" panose="02020603050405020304" pitchFamily="18" charset="0"/>
              </a:rPr>
              <a:t>  </a:t>
            </a:r>
            <a:r>
              <a:rPr lang="fa-IR" spc="-5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a-I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تما</a:t>
            </a:r>
            <a:r>
              <a:rPr lang="fa-I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م</a:t>
            </a:r>
            <a:r>
              <a:rPr lang="ar-SA" sz="1800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واﺑﺴﺘﮕﯽﻫﺎي</a:t>
            </a:r>
            <a:r>
              <a:rPr lang="ar-SA" sz="1800" spc="-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ﺗﺎﺑﻌﯽ</a:t>
            </a:r>
            <a:r>
              <a:rPr lang="ar-SA" sz="1800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ﻣﻨﻄﻘﺎ</a:t>
            </a:r>
            <a:r>
              <a:rPr lang="ar-SA" sz="1800" spc="-2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ﻗﺎﺑﻞ</a:t>
            </a:r>
            <a:r>
              <a:rPr lang="ar-SA" sz="1800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اﺳﺘﻨﺘﺎج</a:t>
            </a:r>
            <a:r>
              <a:rPr lang="ar-SA" sz="1800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از</a:t>
            </a:r>
            <a:r>
              <a:rPr lang="ar-SA" sz="1800" spc="-5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en-US" sz="1600" spc="-18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،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ar-S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ﺑﺎ</a:t>
            </a:r>
            <a:r>
              <a:rPr lang="ar-SA" sz="1800" spc="-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ﻫﻤﯿﻦ</a:t>
            </a:r>
            <a:r>
              <a:rPr lang="ar-SA" sz="1800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ﺳﻪ</a:t>
            </a:r>
            <a:r>
              <a:rPr lang="ar-SA" sz="1800" spc="-1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ﻗﺎﻋﺪه</a:t>
            </a:r>
            <a:r>
              <a:rPr lang="ar-SA" sz="1800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ﺑﻪ</a:t>
            </a:r>
            <a:r>
              <a:rPr lang="ar-SA" sz="1800" spc="-1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دﺳﺖ</a:t>
            </a:r>
            <a:r>
              <a:rPr lang="ar-SA" sz="1800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ﻣﯽآﯾﻨﺪ</a:t>
            </a:r>
            <a:r>
              <a:rPr lang="ar-SA" sz="1800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و</a:t>
            </a:r>
            <a:r>
              <a:rPr lang="ar-SA" sz="1800" spc="-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ﻫﯿﭻ</a:t>
            </a:r>
            <a:r>
              <a:rPr lang="ar-SA" sz="1800" spc="-5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a-IR" sz="900" spc="-500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fa-I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و</a:t>
            </a:r>
            <a:r>
              <a:rPr lang="ar-S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اﺑﺴﺘﮕﯽ</a:t>
            </a:r>
            <a:r>
              <a:rPr lang="ar-SA" sz="1800" spc="-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ﺗﺎﺑﻌﯽ</a:t>
            </a:r>
            <a:r>
              <a:rPr lang="ar-SA" sz="1800" spc="-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دﯾﮕﺮ</a:t>
            </a:r>
            <a:r>
              <a:rPr lang="ar-SA" sz="1800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ar-SA" sz="1800" spc="-5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ﮐﻪ</a:t>
            </a:r>
            <a:r>
              <a:rPr lang="ar-SA" sz="1800" spc="-1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از</a:t>
            </a:r>
            <a:r>
              <a:rPr lang="ar-SA" sz="1800" spc="-5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en-US" sz="1600" spc="-4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ar-S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ﻗﺎﺑﻞ</a:t>
            </a:r>
            <a:r>
              <a:rPr lang="ar-SA" sz="1800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اﺳﺘﻨﺘﺎج</a:t>
            </a:r>
            <a:r>
              <a:rPr lang="ar-SA" sz="1800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ﻧﺒﺎﺷﺪ</a:t>
            </a:r>
            <a:r>
              <a:rPr lang="ar-SA" sz="1800" spc="-49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ar-SA" sz="1800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ﻧﯿﺰ</a:t>
            </a:r>
            <a:r>
              <a:rPr lang="ar-SA" sz="1800" spc="-1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ﺑﻪ</a:t>
            </a:r>
            <a:r>
              <a:rPr lang="ar-SA" sz="1800" spc="-1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دﺳﺖ</a:t>
            </a:r>
            <a:r>
              <a:rPr lang="ar-SA" sz="1800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ﻧﻤﯽآﯾﺪ</a:t>
            </a:r>
            <a:r>
              <a:rPr lang="ar-SA" sz="1800" spc="-49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1800" spc="-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fa-IR" sz="900" spc="-5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888365" indent="-171450" algn="r" rtl="1">
              <a:lnSpc>
                <a:spcPct val="300000"/>
              </a:lnSpc>
              <a:spcBef>
                <a:spcPts val="406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ar-SA" sz="1800" dirty="0" err="1">
                <a:solidFill>
                  <a:srgbClr val="B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ﺗﻮﺟﻪ</a:t>
            </a:r>
            <a:r>
              <a:rPr lang="ar-SA" sz="1800" spc="-49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B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18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ar-S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درﺳﺘﯽ</a:t>
            </a:r>
            <a:r>
              <a:rPr lang="ar-SA" sz="1800" spc="-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ﺳﻪ</a:t>
            </a:r>
            <a:r>
              <a:rPr lang="ar-SA" sz="1800" spc="-1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ﻗﺎﻋﺪه</a:t>
            </a:r>
            <a:r>
              <a:rPr lang="ar-SA" sz="1800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اول</a:t>
            </a:r>
            <a:r>
              <a:rPr lang="ar-SA" sz="1800" spc="-1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ﺑﻪ</a:t>
            </a:r>
            <a:r>
              <a:rPr lang="ar-SA" sz="1800" spc="-1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آﺳﺎﻧﯽ</a:t>
            </a:r>
            <a:r>
              <a:rPr lang="ar-SA" sz="1800" spc="-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ﻗﺎﺑﻞ</a:t>
            </a:r>
            <a:r>
              <a:rPr lang="ar-SA" sz="1800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اﺛﺒﺎت</a:t>
            </a:r>
            <a:r>
              <a:rPr lang="ar-SA" sz="1800" spc="-1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اﺳﺖ</a:t>
            </a:r>
            <a:r>
              <a:rPr lang="ar-SA" sz="1800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و</a:t>
            </a:r>
            <a:r>
              <a:rPr lang="ar-SA" sz="1800" spc="-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ﻗﻮاﻋﺪ</a:t>
            </a:r>
            <a:r>
              <a:rPr lang="ar-SA" sz="1800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دﯾﮕﺮ</a:t>
            </a:r>
            <a:r>
              <a:rPr lang="ar-SA" sz="1800" spc="-1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از</a:t>
            </a:r>
            <a:r>
              <a:rPr lang="ar-SA" sz="1800" spc="-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روي</a:t>
            </a:r>
            <a:r>
              <a:rPr lang="ar-SA" sz="1800" spc="-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ﻫﻤﺎﻧﻬﺎ</a:t>
            </a:r>
            <a:r>
              <a:rPr lang="ar-SA" sz="1800" spc="-1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اﺛﺒﺎت</a:t>
            </a:r>
            <a:r>
              <a:rPr lang="ar-SA" sz="1800" spc="-1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ﻣﯽﺷﻮﻧﺪ</a:t>
            </a:r>
            <a:r>
              <a:rPr lang="ar-SA" sz="1800" spc="-49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1800" spc="-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9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792852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7" y="-31549"/>
            <a:ext cx="12193057" cy="7881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5462000"/>
            <a:ext cx="12192000" cy="1396000"/>
          </a:xfrm>
          <a:prstGeom prst="rect">
            <a:avLst/>
          </a:prstGeom>
          <a:solidFill>
            <a:srgbClr val="B4DCF5">
              <a:lumMod val="10000"/>
            </a:srgbClr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8789" y="4290646"/>
            <a:ext cx="12518265" cy="1968485"/>
          </a:xfrm>
          <a:prstGeom prst="rect">
            <a:avLst/>
          </a:prstGeom>
        </p:spPr>
      </p:pic>
      <p:pic>
        <p:nvPicPr>
          <p:cNvPr id="8" name="Picture 7">
            <a:hlinkClick r:id="" action="ppaction://noaction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7" y="5841596"/>
            <a:ext cx="980576" cy="980576"/>
          </a:xfrm>
          <a:prstGeom prst="rect">
            <a:avLst/>
          </a:prstGeom>
        </p:spPr>
      </p:pic>
      <p:pic>
        <p:nvPicPr>
          <p:cNvPr id="9" name="Picture 8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059" y="6278639"/>
            <a:ext cx="1206566" cy="5885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6347" y="159334"/>
            <a:ext cx="11039061" cy="461665"/>
          </a:xfrm>
          <a:prstGeom prst="rect">
            <a:avLst/>
          </a:prstGeom>
          <a:gradFill flip="none" rotWithShape="1">
            <a:gsLst>
              <a:gs pos="63000">
                <a:schemeClr val="bg1"/>
              </a:gs>
              <a:gs pos="91000">
                <a:schemeClr val="accent1">
                  <a:lumMod val="50000"/>
                </a:schemeClr>
              </a:gs>
              <a:gs pos="94000">
                <a:schemeClr val="bg1"/>
              </a:gs>
              <a:gs pos="99000">
                <a:schemeClr val="tx1">
                  <a:lumMod val="95000"/>
                  <a:lumOff val="5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4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وابستگی تابعی – قواعد آرمسترانگ</a:t>
            </a:r>
            <a:endParaRPr lang="en-US" sz="2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cs typeface="B Titr" panose="00000700000000000000" pitchFamily="2" charset="-78"/>
            </a:endParaRPr>
          </a:p>
        </p:txBody>
      </p:sp>
      <p:pic>
        <p:nvPicPr>
          <p:cNvPr id="13" name="Picture 12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95" y="5841596"/>
            <a:ext cx="1016405" cy="10164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B4F588-1BB1-FD18-843D-E481AF523AB1}"/>
              </a:ext>
            </a:extLst>
          </p:cNvPr>
          <p:cNvSpPr txBox="1"/>
          <p:nvPr/>
        </p:nvSpPr>
        <p:spPr>
          <a:xfrm>
            <a:off x="1027908" y="1032021"/>
            <a:ext cx="11039061" cy="1434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7060" indent="-342900" algn="r" rtl="1">
              <a:lnSpc>
                <a:spcPts val="2340"/>
              </a:lnSpc>
              <a:spcBef>
                <a:spcPts val="2935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000" spc="-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ar-SA" sz="2000" dirty="0" err="1">
                <a:solidFill>
                  <a:srgbClr val="B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ﺗﻤﺮﯾﻦ</a:t>
            </a:r>
            <a:r>
              <a:rPr lang="ar-SA" sz="2000" spc="-49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B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20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ar-SA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ﻗﺎﻋﺪه</a:t>
            </a:r>
            <a:r>
              <a:rPr lang="ar-SA" sz="2000" spc="-5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sz="2000" spc="-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ar-SA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را</a:t>
            </a:r>
            <a:r>
              <a:rPr lang="ar-SA" sz="2000" spc="-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اﺛﺒﺎت</a:t>
            </a:r>
            <a:r>
              <a:rPr lang="ar-SA" sz="2000" spc="-1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ﮐﻨﯿﺪ</a:t>
            </a:r>
            <a:r>
              <a:rPr lang="ar-SA" sz="2000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ar-SA" sz="2000" spc="-5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ﺑﺎ</a:t>
            </a:r>
            <a:r>
              <a:rPr lang="ar-SA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اﺳﺘﻔﺎده</a:t>
            </a:r>
            <a:r>
              <a:rPr lang="ar-SA" sz="2000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از</a:t>
            </a:r>
            <a:r>
              <a:rPr lang="ar-SA" sz="2000" spc="-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ﺑﺮﻫﺎن</a:t>
            </a:r>
            <a:r>
              <a:rPr lang="ar-SA" sz="2000" spc="-1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ﺧﻠﻒ</a:t>
            </a:r>
            <a:r>
              <a:rPr lang="ar-SA" sz="2000" spc="-5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ar-SA" sz="2000" spc="-5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007110" indent="-285750" algn="r" rtl="1">
              <a:lnSpc>
                <a:spcPts val="2235"/>
              </a:lnSpc>
              <a:spcBef>
                <a:spcPts val="1965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ar-SA" dirty="0" err="1">
                <a:solidFill>
                  <a:srgbClr val="4A452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اﺛﺒﺎت</a:t>
            </a:r>
            <a:r>
              <a:rPr lang="ar-SA" spc="-50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A4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ar-SA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ﻓﺮض</a:t>
            </a:r>
            <a:r>
              <a:rPr lang="ar-SA" spc="-1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ﺧﻠﻒ</a:t>
            </a:r>
            <a:r>
              <a:rPr lang="ar-SA" spc="-5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ar-SA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ﮔﯿﺮﯾﻢ</a:t>
            </a:r>
            <a:r>
              <a:rPr lang="ar-SA" spc="-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ﮐﻪ</a:t>
            </a:r>
            <a:r>
              <a:rPr lang="ar-SA" spc="-5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A</a:t>
            </a:r>
            <a:r>
              <a:rPr lang="en-US" sz="1600" spc="-1275" dirty="0">
                <a:latin typeface="Symbol"/>
                <a:cs typeface="Symbol"/>
              </a:rPr>
              <a:t></a:t>
            </a:r>
            <a:r>
              <a:rPr lang="en-US" sz="2400" spc="127" baseline="1543" dirty="0">
                <a:latin typeface="Microsoft Sans Serif"/>
                <a:cs typeface="Microsoft Sans Serif"/>
              </a:rPr>
              <a:t>/</a:t>
            </a:r>
            <a:r>
              <a:rPr lang="en-US" sz="2400" spc="307" baseline="1543" dirty="0">
                <a:latin typeface="Microsoft Sans Serif"/>
                <a:cs typeface="Microsoft Sans Serif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C</a:t>
            </a:r>
            <a:r>
              <a:rPr lang="en-US" sz="1600" spc="25" dirty="0">
                <a:latin typeface="Times New Roman"/>
                <a:cs typeface="Times New Roman"/>
              </a:rPr>
              <a:t> </a:t>
            </a:r>
            <a:r>
              <a:rPr lang="fa-IR" sz="1600" spc="25" dirty="0">
                <a:latin typeface="Times New Roman"/>
                <a:cs typeface="Times New Roman"/>
              </a:rPr>
              <a:t>. </a:t>
            </a:r>
            <a:r>
              <a:rPr lang="ar-SA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در</a:t>
            </a:r>
            <a:r>
              <a:rPr lang="ar-SA" spc="-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اﯾﻦ</a:t>
            </a:r>
            <a:r>
              <a:rPr lang="ar-SA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ﺻﻮرت</a:t>
            </a:r>
            <a:r>
              <a:rPr lang="ar-SA" spc="-1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در</a:t>
            </a:r>
            <a:r>
              <a:rPr lang="ar-SA" spc="-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راﺑﻄﻪ</a:t>
            </a:r>
            <a:r>
              <a:rPr lang="fa-IR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US" sz="1600" spc="-4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a-IR" sz="1600" spc="-4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</a:t>
            </a:r>
            <a:r>
              <a:rPr lang="ar-SA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در</a:t>
            </a:r>
            <a:r>
              <a:rPr lang="ar-SA" spc="-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ﺣﺪاﻗﻞ</a:t>
            </a:r>
            <a:r>
              <a:rPr lang="ar-SA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دو</a:t>
            </a:r>
            <a:r>
              <a:rPr lang="ar-SA" spc="-1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ﺗﺎﭘﻞ</a:t>
            </a:r>
            <a:r>
              <a:rPr lang="ar-SA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،</a:t>
            </a:r>
            <a:r>
              <a:rPr lang="ar-SA" spc="-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ﺑﻪ</a:t>
            </a:r>
            <a:r>
              <a:rPr lang="ar-SA" spc="-1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ازاي</a:t>
            </a:r>
            <a:r>
              <a:rPr lang="ar-SA" spc="-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ﯾﮏ</a:t>
            </a:r>
            <a:r>
              <a:rPr lang="ar-SA" spc="-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ﻣﻘﺪار</a:t>
            </a:r>
            <a:r>
              <a:rPr lang="ar-SA" spc="-5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600" spc="-21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،</a:t>
            </a:r>
            <a:r>
              <a:rPr lang="en-US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ar-SA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دو</a:t>
            </a:r>
            <a:r>
              <a:rPr lang="ar-SA" spc="-1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ﻣﻘﺪار</a:t>
            </a:r>
            <a:r>
              <a:rPr lang="ar-SA" spc="-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ﻣﺘﻤﺎﯾﺰ</a:t>
            </a:r>
            <a:r>
              <a:rPr lang="ar-SA" spc="-1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از</a:t>
            </a:r>
            <a:r>
              <a:rPr lang="ar-SA" spc="-5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z="1600" spc="-4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a-IR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a-IR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دا</a:t>
            </a:r>
            <a:r>
              <a:rPr lang="ar-SA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رﯾﻢ</a:t>
            </a:r>
            <a:r>
              <a:rPr lang="ar-SA" spc="-49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pc="-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9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007110" indent="-285750" algn="r" rtl="1">
              <a:lnSpc>
                <a:spcPts val="2225"/>
              </a:lnSpc>
              <a:spcBef>
                <a:spcPts val="1875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ar-SA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اﻣﺎ</a:t>
            </a:r>
            <a:r>
              <a:rPr lang="ar-SA" spc="-1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ﺑﻪ</a:t>
            </a:r>
            <a:r>
              <a:rPr lang="ar-SA" spc="-1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ازاي</a:t>
            </a:r>
            <a:r>
              <a:rPr lang="ar-SA" spc="-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دوﻣﻘﺪار</a:t>
            </a:r>
            <a:r>
              <a:rPr lang="ar-SA" spc="-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ﻣﺘﻤﺎﯾﺰ</a:t>
            </a:r>
            <a:r>
              <a:rPr lang="ar-SA" spc="-5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z="1600" spc="-20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،</a:t>
            </a:r>
            <a:r>
              <a:rPr lang="en-US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ar-SA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ﻣﻘﺪار</a:t>
            </a:r>
            <a:r>
              <a:rPr lang="ar-SA" spc="-5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en-US" sz="1600" spc="-4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ar-SA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ﻣﻤﮑﻦ</a:t>
            </a:r>
            <a:r>
              <a:rPr lang="ar-SA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اﺳﺖ</a:t>
            </a:r>
            <a:r>
              <a:rPr lang="ar-SA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دو</a:t>
            </a:r>
            <a:r>
              <a:rPr lang="ar-SA" spc="-1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ﻣﻘﺪار</a:t>
            </a:r>
            <a:r>
              <a:rPr lang="ar-SA" spc="-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ﻣﺘﻤﺎﯾﺰ</a:t>
            </a:r>
            <a:r>
              <a:rPr lang="ar-SA" spc="-1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ﺑﺎ</a:t>
            </a:r>
            <a:r>
              <a:rPr lang="ar-SA" spc="-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ﯾﮏ</a:t>
            </a:r>
            <a:r>
              <a:rPr lang="ar-SA" spc="-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ﻣﻘﺪار</a:t>
            </a:r>
            <a:r>
              <a:rPr lang="ar-SA" spc="-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ﺑﺎﺷﺪ</a:t>
            </a:r>
            <a:r>
              <a:rPr lang="ar-SA" spc="-49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pc="-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9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" name="object 13">
            <a:extLst>
              <a:ext uri="{FF2B5EF4-FFF2-40B4-BE49-F238E27FC236}">
                <a16:creationId xmlns:a16="http://schemas.microsoft.com/office/drawing/2014/main" id="{FB9D6CDB-7361-F1C3-1FE6-F2A6ABB0EBEF}"/>
              </a:ext>
            </a:extLst>
          </p:cNvPr>
          <p:cNvSpPr txBox="1"/>
          <p:nvPr/>
        </p:nvSpPr>
        <p:spPr>
          <a:xfrm>
            <a:off x="3150864" y="3037821"/>
            <a:ext cx="11918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6745" algn="l"/>
                <a:tab pos="964565" algn="l"/>
              </a:tabLst>
            </a:pPr>
            <a:r>
              <a:rPr sz="1600" b="1" dirty="0">
                <a:latin typeface="Times New Roman"/>
                <a:cs typeface="Times New Roman"/>
              </a:rPr>
              <a:t>R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(</a:t>
            </a:r>
            <a:r>
              <a:rPr sz="1600" b="1" spc="-10" dirty="0">
                <a:latin typeface="Times New Roman"/>
                <a:cs typeface="Times New Roman"/>
              </a:rPr>
              <a:t>A</a:t>
            </a:r>
            <a:r>
              <a:rPr sz="1600" b="1" dirty="0">
                <a:latin typeface="Times New Roman"/>
                <a:cs typeface="Times New Roman"/>
              </a:rPr>
              <a:t>,	</a:t>
            </a:r>
            <a:r>
              <a:rPr sz="1600" b="1" spc="-5" dirty="0">
                <a:latin typeface="Times New Roman"/>
                <a:cs typeface="Times New Roman"/>
              </a:rPr>
              <a:t>B</a:t>
            </a:r>
            <a:r>
              <a:rPr sz="1600" b="1" dirty="0">
                <a:latin typeface="Times New Roman"/>
                <a:cs typeface="Times New Roman"/>
              </a:rPr>
              <a:t>,	</a:t>
            </a:r>
            <a:r>
              <a:rPr sz="1600" b="1" spc="-10" dirty="0">
                <a:latin typeface="Times New Roman"/>
                <a:cs typeface="Times New Roman"/>
              </a:rPr>
              <a:t>C</a:t>
            </a:r>
            <a:r>
              <a:rPr sz="1600" b="1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4">
            <a:extLst>
              <a:ext uri="{FF2B5EF4-FFF2-40B4-BE49-F238E27FC236}">
                <a16:creationId xmlns:a16="http://schemas.microsoft.com/office/drawing/2014/main" id="{6F0F9157-886B-8FD4-5691-D2A0D081586E}"/>
              </a:ext>
            </a:extLst>
          </p:cNvPr>
          <p:cNvSpPr txBox="1"/>
          <p:nvPr/>
        </p:nvSpPr>
        <p:spPr>
          <a:xfrm>
            <a:off x="5251009" y="3024151"/>
            <a:ext cx="1293495" cy="54991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240"/>
              </a:spcBef>
              <a:tabLst>
                <a:tab pos="664845" algn="l"/>
                <a:tab pos="1002665" algn="l"/>
              </a:tabLst>
            </a:pPr>
            <a:r>
              <a:rPr sz="1600" b="1" dirty="0">
                <a:latin typeface="Times New Roman"/>
                <a:cs typeface="Times New Roman"/>
              </a:rPr>
              <a:t>R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(A,	B,	C)</a:t>
            </a:r>
            <a:endParaRPr sz="1600" dirty="0">
              <a:latin typeface="Times New Roman"/>
              <a:cs typeface="Times New Roman"/>
            </a:endParaRPr>
          </a:p>
          <a:p>
            <a:pPr marL="347980">
              <a:lnSpc>
                <a:spcPct val="100000"/>
              </a:lnSpc>
              <a:spcBef>
                <a:spcPts val="145"/>
              </a:spcBef>
              <a:tabLst>
                <a:tab pos="709295" algn="l"/>
                <a:tab pos="1031875" algn="l"/>
              </a:tabLst>
            </a:pP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50" baseline="-15151" dirty="0">
                <a:latin typeface="Times New Roman"/>
                <a:cs typeface="Times New Roman"/>
              </a:rPr>
              <a:t>1	</a:t>
            </a:r>
            <a:r>
              <a:rPr sz="1600" dirty="0">
                <a:latin typeface="Times New Roman"/>
                <a:cs typeface="Times New Roman"/>
              </a:rPr>
              <a:t>b</a:t>
            </a:r>
            <a:r>
              <a:rPr sz="1650" baseline="-15151" dirty="0">
                <a:latin typeface="Times New Roman"/>
                <a:cs typeface="Times New Roman"/>
              </a:rPr>
              <a:t>1	</a:t>
            </a:r>
            <a:r>
              <a:rPr sz="1600" dirty="0">
                <a:latin typeface="Times New Roman"/>
                <a:cs typeface="Times New Roman"/>
              </a:rPr>
              <a:t>c</a:t>
            </a:r>
            <a:r>
              <a:rPr sz="1650" baseline="-15151" dirty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2" name="object 15">
            <a:extLst>
              <a:ext uri="{FF2B5EF4-FFF2-40B4-BE49-F238E27FC236}">
                <a16:creationId xmlns:a16="http://schemas.microsoft.com/office/drawing/2014/main" id="{0FE58F8D-0A32-0167-E180-AA006494F284}"/>
              </a:ext>
            </a:extLst>
          </p:cNvPr>
          <p:cNvSpPr txBox="1"/>
          <p:nvPr/>
        </p:nvSpPr>
        <p:spPr>
          <a:xfrm>
            <a:off x="3430264" y="3293853"/>
            <a:ext cx="903605" cy="86677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85"/>
              </a:spcBef>
              <a:tabLst>
                <a:tab pos="348615" algn="l"/>
                <a:tab pos="704215" algn="l"/>
              </a:tabLst>
            </a:pP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50" baseline="-15151" dirty="0">
                <a:latin typeface="Times New Roman"/>
                <a:cs typeface="Times New Roman"/>
              </a:rPr>
              <a:t>1	</a:t>
            </a:r>
            <a:r>
              <a:rPr sz="1600" dirty="0">
                <a:latin typeface="Times New Roman"/>
                <a:cs typeface="Times New Roman"/>
              </a:rPr>
              <a:t>…	c</a:t>
            </a:r>
            <a:r>
              <a:rPr sz="1650" baseline="-15151" dirty="0">
                <a:latin typeface="Times New Roman"/>
                <a:cs typeface="Times New Roman"/>
              </a:rPr>
              <a:t>1</a:t>
            </a:r>
            <a:endParaRPr sz="1650" baseline="-15151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90"/>
              </a:spcBef>
            </a:pPr>
            <a:r>
              <a:rPr sz="1600" dirty="0">
                <a:latin typeface="Times New Roman"/>
                <a:cs typeface="Times New Roman"/>
              </a:rPr>
              <a:t>.</a:t>
            </a:r>
            <a:r>
              <a:rPr sz="1600" spc="37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.</a:t>
            </a:r>
            <a:r>
              <a:rPr sz="1600" spc="38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.</a:t>
            </a:r>
            <a:r>
              <a:rPr sz="1600" spc="38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.</a:t>
            </a:r>
            <a:r>
              <a:rPr sz="1600" spc="37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85"/>
              </a:spcBef>
              <a:tabLst>
                <a:tab pos="348615" algn="l"/>
                <a:tab pos="704215" algn="l"/>
              </a:tabLst>
            </a:pP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50" baseline="-15151" dirty="0">
                <a:latin typeface="Times New Roman"/>
                <a:cs typeface="Times New Roman"/>
              </a:rPr>
              <a:t>1	</a:t>
            </a:r>
            <a:r>
              <a:rPr sz="1600" dirty="0">
                <a:latin typeface="Times New Roman"/>
                <a:cs typeface="Times New Roman"/>
              </a:rPr>
              <a:t>…	c</a:t>
            </a:r>
            <a:r>
              <a:rPr sz="1650" baseline="-15151" dirty="0">
                <a:latin typeface="Times New Roman"/>
                <a:cs typeface="Times New Roman"/>
              </a:rPr>
              <a:t>2</a:t>
            </a:r>
            <a:endParaRPr sz="1650" baseline="-15151">
              <a:latin typeface="Times New Roman"/>
              <a:cs typeface="Times New Roman"/>
            </a:endParaRPr>
          </a:p>
        </p:txBody>
      </p:sp>
      <p:sp>
        <p:nvSpPr>
          <p:cNvPr id="14" name="object 16">
            <a:extLst>
              <a:ext uri="{FF2B5EF4-FFF2-40B4-BE49-F238E27FC236}">
                <a16:creationId xmlns:a16="http://schemas.microsoft.com/office/drawing/2014/main" id="{DAF6F109-EEC0-3953-940A-9C7E75960588}"/>
              </a:ext>
            </a:extLst>
          </p:cNvPr>
          <p:cNvSpPr/>
          <p:nvPr/>
        </p:nvSpPr>
        <p:spPr>
          <a:xfrm>
            <a:off x="3428880" y="3324033"/>
            <a:ext cx="0" cy="848994"/>
          </a:xfrm>
          <a:custGeom>
            <a:avLst/>
            <a:gdLst/>
            <a:ahLst/>
            <a:cxnLst/>
            <a:rect l="l" t="t" r="r" b="b"/>
            <a:pathLst>
              <a:path h="848995">
                <a:moveTo>
                  <a:pt x="0" y="0"/>
                </a:moveTo>
                <a:lnTo>
                  <a:pt x="1" y="848799"/>
                </a:lnTo>
              </a:path>
            </a:pathLst>
          </a:custGeom>
          <a:ln w="22225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7">
            <a:extLst>
              <a:ext uri="{FF2B5EF4-FFF2-40B4-BE49-F238E27FC236}">
                <a16:creationId xmlns:a16="http://schemas.microsoft.com/office/drawing/2014/main" id="{E8E9673F-BA66-316B-5E4B-61FD1064CADF}"/>
              </a:ext>
            </a:extLst>
          </p:cNvPr>
          <p:cNvSpPr/>
          <p:nvPr/>
        </p:nvSpPr>
        <p:spPr>
          <a:xfrm>
            <a:off x="5554302" y="3371737"/>
            <a:ext cx="0" cy="833119"/>
          </a:xfrm>
          <a:custGeom>
            <a:avLst/>
            <a:gdLst/>
            <a:ahLst/>
            <a:cxnLst/>
            <a:rect l="l" t="t" r="r" b="b"/>
            <a:pathLst>
              <a:path h="833120">
                <a:moveTo>
                  <a:pt x="0" y="0"/>
                </a:moveTo>
                <a:lnTo>
                  <a:pt x="1" y="832949"/>
                </a:lnTo>
              </a:path>
            </a:pathLst>
          </a:custGeom>
          <a:ln w="22225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8">
            <a:extLst>
              <a:ext uri="{FF2B5EF4-FFF2-40B4-BE49-F238E27FC236}">
                <a16:creationId xmlns:a16="http://schemas.microsoft.com/office/drawing/2014/main" id="{31AC8BF1-1B4F-A288-39E6-DEE4281F25B3}"/>
              </a:ext>
            </a:extLst>
          </p:cNvPr>
          <p:cNvSpPr txBox="1"/>
          <p:nvPr/>
        </p:nvSpPr>
        <p:spPr>
          <a:xfrm>
            <a:off x="5554302" y="3521580"/>
            <a:ext cx="996950" cy="580287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385"/>
              </a:spcBef>
            </a:pPr>
            <a:r>
              <a:rPr sz="1600" dirty="0">
                <a:latin typeface="Times New Roman"/>
                <a:cs typeface="Times New Roman"/>
              </a:rPr>
              <a:t>.</a:t>
            </a:r>
            <a:r>
              <a:rPr sz="1600" spc="37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.</a:t>
            </a:r>
            <a:r>
              <a:rPr sz="1600" spc="38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.</a:t>
            </a:r>
            <a:r>
              <a:rPr sz="1600" spc="38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.</a:t>
            </a:r>
            <a:r>
              <a:rPr sz="1600" spc="37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.</a:t>
            </a:r>
          </a:p>
          <a:p>
            <a:pPr marL="76200">
              <a:lnSpc>
                <a:spcPct val="100000"/>
              </a:lnSpc>
              <a:spcBef>
                <a:spcPts val="290"/>
              </a:spcBef>
              <a:tabLst>
                <a:tab pos="437515" algn="l"/>
                <a:tab pos="760095" algn="l"/>
              </a:tabLst>
            </a:pP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50" baseline="-15151" dirty="0">
                <a:latin typeface="Times New Roman"/>
                <a:cs typeface="Times New Roman"/>
              </a:rPr>
              <a:t>1	</a:t>
            </a:r>
            <a:r>
              <a:rPr sz="1600" dirty="0">
                <a:latin typeface="Times New Roman"/>
                <a:cs typeface="Times New Roman"/>
              </a:rPr>
              <a:t>b</a:t>
            </a:r>
            <a:r>
              <a:rPr sz="1650" baseline="-15151" dirty="0">
                <a:latin typeface="Times New Roman"/>
                <a:cs typeface="Times New Roman"/>
              </a:rPr>
              <a:t>2	</a:t>
            </a:r>
            <a:r>
              <a:rPr sz="1600" dirty="0">
                <a:latin typeface="Times New Roman"/>
                <a:cs typeface="Times New Roman"/>
              </a:rPr>
              <a:t>c</a:t>
            </a:r>
            <a:r>
              <a:rPr sz="1650" baseline="-15151" dirty="0"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17" name="object 19">
            <a:extLst>
              <a:ext uri="{FF2B5EF4-FFF2-40B4-BE49-F238E27FC236}">
                <a16:creationId xmlns:a16="http://schemas.microsoft.com/office/drawing/2014/main" id="{97FCC2C5-E0D7-47E2-430A-3BF758DDAC5F}"/>
              </a:ext>
            </a:extLst>
          </p:cNvPr>
          <p:cNvSpPr/>
          <p:nvPr/>
        </p:nvSpPr>
        <p:spPr>
          <a:xfrm>
            <a:off x="7685365" y="3344524"/>
            <a:ext cx="0" cy="833119"/>
          </a:xfrm>
          <a:custGeom>
            <a:avLst/>
            <a:gdLst/>
            <a:ahLst/>
            <a:cxnLst/>
            <a:rect l="l" t="t" r="r" b="b"/>
            <a:pathLst>
              <a:path h="833120">
                <a:moveTo>
                  <a:pt x="0" y="0"/>
                </a:moveTo>
                <a:lnTo>
                  <a:pt x="1" y="832949"/>
                </a:lnTo>
              </a:path>
            </a:pathLst>
          </a:custGeom>
          <a:ln w="22225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20">
            <a:extLst>
              <a:ext uri="{FF2B5EF4-FFF2-40B4-BE49-F238E27FC236}">
                <a16:creationId xmlns:a16="http://schemas.microsoft.com/office/drawing/2014/main" id="{1D2D27E3-326D-517F-A93D-9205BD3046A2}"/>
              </a:ext>
            </a:extLst>
          </p:cNvPr>
          <p:cNvSpPr txBox="1"/>
          <p:nvPr/>
        </p:nvSpPr>
        <p:spPr>
          <a:xfrm>
            <a:off x="7351030" y="3037821"/>
            <a:ext cx="1318895" cy="111569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220"/>
              </a:spcBef>
              <a:tabLst>
                <a:tab pos="690245" algn="l"/>
                <a:tab pos="1028065" algn="l"/>
              </a:tabLst>
            </a:pPr>
            <a:r>
              <a:rPr sz="1600" b="1" dirty="0">
                <a:latin typeface="Times New Roman"/>
                <a:cs typeface="Times New Roman"/>
              </a:rPr>
              <a:t>R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(A,	B,	C)</a:t>
            </a:r>
            <a:endParaRPr sz="1600" dirty="0">
              <a:latin typeface="Times New Roman"/>
              <a:cs typeface="Times New Roman"/>
            </a:endParaRPr>
          </a:p>
          <a:p>
            <a:pPr marL="359410">
              <a:lnSpc>
                <a:spcPct val="100000"/>
              </a:lnSpc>
              <a:spcBef>
                <a:spcPts val="120"/>
              </a:spcBef>
              <a:tabLst>
                <a:tab pos="721360" algn="l"/>
                <a:tab pos="1043940" algn="l"/>
              </a:tabLst>
            </a:pP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50" baseline="-15151" dirty="0">
                <a:latin typeface="Times New Roman"/>
                <a:cs typeface="Times New Roman"/>
              </a:rPr>
              <a:t>1	</a:t>
            </a:r>
            <a:r>
              <a:rPr sz="1600" dirty="0">
                <a:latin typeface="Times New Roman"/>
                <a:cs typeface="Times New Roman"/>
              </a:rPr>
              <a:t>b</a:t>
            </a:r>
            <a:r>
              <a:rPr sz="1650" baseline="-15151" dirty="0">
                <a:latin typeface="Times New Roman"/>
                <a:cs typeface="Times New Roman"/>
              </a:rPr>
              <a:t>1	</a:t>
            </a:r>
            <a:r>
              <a:rPr sz="1600" dirty="0">
                <a:latin typeface="Times New Roman"/>
                <a:cs typeface="Times New Roman"/>
              </a:rPr>
              <a:t>c</a:t>
            </a:r>
            <a:r>
              <a:rPr sz="1650" baseline="-15151" dirty="0">
                <a:latin typeface="Times New Roman"/>
                <a:cs typeface="Times New Roman"/>
              </a:rPr>
              <a:t>1</a:t>
            </a:r>
          </a:p>
          <a:p>
            <a:pPr marL="410209">
              <a:lnSpc>
                <a:spcPct val="100000"/>
              </a:lnSpc>
              <a:spcBef>
                <a:spcPts val="360"/>
              </a:spcBef>
            </a:pPr>
            <a:r>
              <a:rPr sz="1600" dirty="0">
                <a:latin typeface="Times New Roman"/>
                <a:cs typeface="Times New Roman"/>
              </a:rPr>
              <a:t>.</a:t>
            </a:r>
            <a:r>
              <a:rPr sz="1600" spc="37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.</a:t>
            </a:r>
            <a:r>
              <a:rPr sz="1600" spc="38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.</a:t>
            </a:r>
            <a:r>
              <a:rPr sz="1600" spc="38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.</a:t>
            </a:r>
            <a:r>
              <a:rPr sz="1600" spc="37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.</a:t>
            </a:r>
          </a:p>
          <a:p>
            <a:pPr marL="359410">
              <a:lnSpc>
                <a:spcPct val="100000"/>
              </a:lnSpc>
              <a:spcBef>
                <a:spcPts val="285"/>
              </a:spcBef>
              <a:tabLst>
                <a:tab pos="721360" algn="l"/>
                <a:tab pos="1043940" algn="l"/>
              </a:tabLst>
            </a:pP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50" baseline="-15151" dirty="0">
                <a:latin typeface="Times New Roman"/>
                <a:cs typeface="Times New Roman"/>
              </a:rPr>
              <a:t>1	</a:t>
            </a:r>
            <a:r>
              <a:rPr sz="1600" dirty="0">
                <a:latin typeface="Times New Roman"/>
                <a:cs typeface="Times New Roman"/>
              </a:rPr>
              <a:t>b</a:t>
            </a:r>
            <a:r>
              <a:rPr sz="1650" baseline="-15151" dirty="0">
                <a:latin typeface="Times New Roman"/>
                <a:cs typeface="Times New Roman"/>
              </a:rPr>
              <a:t>1	</a:t>
            </a:r>
            <a:r>
              <a:rPr sz="1600" dirty="0">
                <a:latin typeface="Times New Roman"/>
                <a:cs typeface="Times New Roman"/>
              </a:rPr>
              <a:t>c</a:t>
            </a:r>
            <a:r>
              <a:rPr sz="1650" baseline="-15151" dirty="0">
                <a:latin typeface="Times New Roman"/>
                <a:cs typeface="Times New Roman"/>
              </a:rPr>
              <a:t>2</a:t>
            </a:r>
          </a:p>
        </p:txBody>
      </p:sp>
      <p:grpSp>
        <p:nvGrpSpPr>
          <p:cNvPr id="19" name="object 21">
            <a:extLst>
              <a:ext uri="{FF2B5EF4-FFF2-40B4-BE49-F238E27FC236}">
                <a16:creationId xmlns:a16="http://schemas.microsoft.com/office/drawing/2014/main" id="{32428B0A-0880-CE8A-B450-9CBEAC6A02C0}"/>
              </a:ext>
            </a:extLst>
          </p:cNvPr>
          <p:cNvGrpSpPr/>
          <p:nvPr/>
        </p:nvGrpSpPr>
        <p:grpSpPr>
          <a:xfrm>
            <a:off x="4725433" y="3515687"/>
            <a:ext cx="254000" cy="406400"/>
            <a:chOff x="3080326" y="4230462"/>
            <a:chExt cx="254000" cy="406400"/>
          </a:xfrm>
        </p:grpSpPr>
        <p:sp>
          <p:nvSpPr>
            <p:cNvPr id="20" name="object 22">
              <a:extLst>
                <a:ext uri="{FF2B5EF4-FFF2-40B4-BE49-F238E27FC236}">
                  <a16:creationId xmlns:a16="http://schemas.microsoft.com/office/drawing/2014/main" id="{610F08D8-8806-E9B8-25F8-177E47DD3BDE}"/>
                </a:ext>
              </a:extLst>
            </p:cNvPr>
            <p:cNvSpPr/>
            <p:nvPr/>
          </p:nvSpPr>
          <p:spPr>
            <a:xfrm>
              <a:off x="3093026" y="4243162"/>
              <a:ext cx="228600" cy="381000"/>
            </a:xfrm>
            <a:custGeom>
              <a:avLst/>
              <a:gdLst/>
              <a:ahLst/>
              <a:cxnLst/>
              <a:rect l="l" t="t" r="r" b="b"/>
              <a:pathLst>
                <a:path w="228600" h="381000">
                  <a:moveTo>
                    <a:pt x="114300" y="0"/>
                  </a:moveTo>
                  <a:lnTo>
                    <a:pt x="114300" y="95250"/>
                  </a:lnTo>
                  <a:lnTo>
                    <a:pt x="0" y="95250"/>
                  </a:lnTo>
                  <a:lnTo>
                    <a:pt x="0" y="285750"/>
                  </a:lnTo>
                  <a:lnTo>
                    <a:pt x="114300" y="285750"/>
                  </a:lnTo>
                  <a:lnTo>
                    <a:pt x="114300" y="381000"/>
                  </a:lnTo>
                  <a:lnTo>
                    <a:pt x="228599" y="1905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3">
              <a:extLst>
                <a:ext uri="{FF2B5EF4-FFF2-40B4-BE49-F238E27FC236}">
                  <a16:creationId xmlns:a16="http://schemas.microsoft.com/office/drawing/2014/main" id="{A3842C24-9CED-2336-56C4-B074DBFEEDC6}"/>
                </a:ext>
              </a:extLst>
            </p:cNvPr>
            <p:cNvSpPr/>
            <p:nvPr/>
          </p:nvSpPr>
          <p:spPr>
            <a:xfrm>
              <a:off x="3093026" y="4243162"/>
              <a:ext cx="228600" cy="381000"/>
            </a:xfrm>
            <a:custGeom>
              <a:avLst/>
              <a:gdLst/>
              <a:ahLst/>
              <a:cxnLst/>
              <a:rect l="l" t="t" r="r" b="b"/>
              <a:pathLst>
                <a:path w="228600" h="381000">
                  <a:moveTo>
                    <a:pt x="0" y="95250"/>
                  </a:moveTo>
                  <a:lnTo>
                    <a:pt x="114300" y="95250"/>
                  </a:lnTo>
                  <a:lnTo>
                    <a:pt x="114300" y="0"/>
                  </a:lnTo>
                  <a:lnTo>
                    <a:pt x="228600" y="190500"/>
                  </a:lnTo>
                  <a:lnTo>
                    <a:pt x="114300" y="381000"/>
                  </a:lnTo>
                  <a:lnTo>
                    <a:pt x="114300" y="285750"/>
                  </a:lnTo>
                  <a:lnTo>
                    <a:pt x="0" y="285750"/>
                  </a:lnTo>
                  <a:lnTo>
                    <a:pt x="0" y="95250"/>
                  </a:lnTo>
                  <a:close/>
                </a:path>
              </a:pathLst>
            </a:custGeom>
            <a:ln w="25400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3E2EE994-EEDE-98C9-BA29-B38AC7B83971}"/>
              </a:ext>
            </a:extLst>
          </p:cNvPr>
          <p:cNvSpPr txBox="1"/>
          <p:nvPr/>
        </p:nvSpPr>
        <p:spPr>
          <a:xfrm>
            <a:off x="5542638" y="4286613"/>
            <a:ext cx="1020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/>
              <a:t>حالت اول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278CCC-BB09-1DFA-82E6-C27EED70CD66}"/>
              </a:ext>
            </a:extLst>
          </p:cNvPr>
          <p:cNvSpPr txBox="1"/>
          <p:nvPr/>
        </p:nvSpPr>
        <p:spPr>
          <a:xfrm>
            <a:off x="7685365" y="4285013"/>
            <a:ext cx="1020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/>
              <a:t>حالت دوم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8AE404D-0A92-68CE-0730-03F7B5C24807}"/>
              </a:ext>
            </a:extLst>
          </p:cNvPr>
          <p:cNvSpPr txBox="1"/>
          <p:nvPr/>
        </p:nvSpPr>
        <p:spPr>
          <a:xfrm>
            <a:off x="596347" y="4724366"/>
            <a:ext cx="11986703" cy="374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64260" indent="-342900" algn="r" rtl="1">
              <a:lnSpc>
                <a:spcPts val="2225"/>
              </a:lnSpc>
              <a:spcBef>
                <a:spcPts val="284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ar-SA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در</a:t>
            </a:r>
            <a:r>
              <a:rPr lang="ar-SA" sz="2000" spc="-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ﺣﺎﻟﺖ</a:t>
            </a:r>
            <a:r>
              <a:rPr lang="ar-SA" sz="2000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اول،</a:t>
            </a:r>
            <a:r>
              <a:rPr lang="ar-SA" sz="2000" spc="-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ﻓﺮض</a:t>
            </a:r>
            <a:r>
              <a:rPr lang="ar-SA" sz="2000" spc="-5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en-US" sz="2000" spc="-34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a-IR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&lt;--</a:t>
            </a:r>
            <a:r>
              <a:rPr lang="en-US" sz="2000" spc="-35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000" spc="-4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ar-SA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و</a:t>
            </a:r>
            <a:r>
              <a:rPr lang="ar-SA" sz="2000" spc="-2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در</a:t>
            </a:r>
            <a:r>
              <a:rPr lang="ar-SA" sz="2000" spc="-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ﺣﺎﻟﺖ</a:t>
            </a:r>
            <a:r>
              <a:rPr lang="ar-SA" sz="2000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دوم،</a:t>
            </a:r>
            <a:r>
              <a:rPr lang="ar-SA" sz="2000" spc="-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ﻓﺮض</a:t>
            </a:r>
            <a:r>
              <a:rPr lang="ar-SA" sz="2000" spc="-5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z="2000" spc="-34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a-IR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&lt;--</a:t>
            </a:r>
            <a:r>
              <a:rPr lang="en-US" sz="2000" spc="-34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en-US" sz="2000" spc="-4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ar-SA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ﻧﻘﺾ</a:t>
            </a:r>
            <a:r>
              <a:rPr lang="ar-SA" sz="2000" spc="-1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ﻣﯽﺷﻮد</a:t>
            </a:r>
            <a:r>
              <a:rPr lang="ar-SA" sz="2000" spc="-5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ar-SA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ﭘﺲ</a:t>
            </a:r>
            <a:r>
              <a:rPr lang="ar-SA" sz="2000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ﻓﺮض</a:t>
            </a:r>
            <a:r>
              <a:rPr lang="ar-SA" sz="2000" spc="-1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ﺧﻠﻒ</a:t>
            </a:r>
            <a:r>
              <a:rPr lang="ar-SA" sz="2000" spc="-1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ﺑﺎﻃﻞ</a:t>
            </a:r>
            <a:r>
              <a:rPr lang="ar-SA" sz="2000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اﺳﺖ</a:t>
            </a:r>
            <a:r>
              <a:rPr lang="ar-SA" sz="2000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و</a:t>
            </a:r>
            <a:r>
              <a:rPr lang="ar-SA" sz="2000" spc="-5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a-IR" sz="2000" spc="-500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ar-SA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ﺣﮑﻢ</a:t>
            </a:r>
            <a:r>
              <a:rPr lang="ar-SA" sz="2000" spc="-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ﺑﺮﻗﺮار</a:t>
            </a:r>
            <a:r>
              <a:rPr lang="ar-SA" sz="2000" spc="-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اﺳﺖ</a:t>
            </a:r>
            <a:r>
              <a:rPr lang="ar-SA" sz="2000" spc="-5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2000" spc="-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99725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10" grpId="0"/>
      <p:bldP spid="11" grpId="0"/>
      <p:bldP spid="12" grpId="0"/>
      <p:bldP spid="14" grpId="0" animBg="1"/>
      <p:bldP spid="15" grpId="0" animBg="1"/>
      <p:bldP spid="16" grpId="0"/>
      <p:bldP spid="17" grpId="0" animBg="1"/>
      <p:bldP spid="18" grpId="0"/>
      <p:bldP spid="22" grpId="0"/>
      <p:bldP spid="23" grpId="0"/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057" cy="7881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5462000"/>
            <a:ext cx="12192000" cy="1396000"/>
          </a:xfrm>
          <a:prstGeom prst="rect">
            <a:avLst/>
          </a:prstGeom>
          <a:solidFill>
            <a:srgbClr val="B4DCF5">
              <a:lumMod val="10000"/>
            </a:srgbClr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8789" y="4290646"/>
            <a:ext cx="12518265" cy="1968485"/>
          </a:xfrm>
          <a:prstGeom prst="rect">
            <a:avLst/>
          </a:prstGeom>
        </p:spPr>
      </p:pic>
      <p:pic>
        <p:nvPicPr>
          <p:cNvPr id="8" name="Picture 7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7" y="5841596"/>
            <a:ext cx="980576" cy="980576"/>
          </a:xfrm>
          <a:prstGeom prst="rect">
            <a:avLst/>
          </a:prstGeom>
        </p:spPr>
      </p:pic>
      <p:pic>
        <p:nvPicPr>
          <p:cNvPr id="9" name="Picture 8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059" y="6278639"/>
            <a:ext cx="1206566" cy="5885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6347" y="159334"/>
            <a:ext cx="11039061" cy="461665"/>
          </a:xfrm>
          <a:prstGeom prst="rect">
            <a:avLst/>
          </a:prstGeom>
          <a:gradFill flip="none" rotWithShape="1">
            <a:gsLst>
              <a:gs pos="63000">
                <a:schemeClr val="bg1"/>
              </a:gs>
              <a:gs pos="91000">
                <a:schemeClr val="accent1">
                  <a:lumMod val="50000"/>
                </a:schemeClr>
              </a:gs>
              <a:gs pos="94000">
                <a:schemeClr val="bg1"/>
              </a:gs>
              <a:gs pos="99000">
                <a:schemeClr val="tx1">
                  <a:lumMod val="95000"/>
                  <a:lumOff val="5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وابستگی </a:t>
            </a:r>
            <a:r>
              <a:rPr lang="fa-IR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تابعی</a:t>
            </a:r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 – قواعد </a:t>
            </a:r>
            <a:r>
              <a:rPr lang="fa-IR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آرمسترانگ</a:t>
            </a:r>
            <a:endParaRPr lang="en-US" sz="2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cs typeface="B Titr" panose="00000700000000000000" pitchFamily="2" charset="-78"/>
            </a:endParaRPr>
          </a:p>
        </p:txBody>
      </p:sp>
      <p:pic>
        <p:nvPicPr>
          <p:cNvPr id="13" name="Picture 12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95" y="5841596"/>
            <a:ext cx="1016405" cy="10164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AB6450-B83D-BA6A-67D8-8E2290A9E919}"/>
              </a:ext>
            </a:extLst>
          </p:cNvPr>
          <p:cNvSpPr txBox="1"/>
          <p:nvPr/>
        </p:nvSpPr>
        <p:spPr>
          <a:xfrm>
            <a:off x="489231" y="1000595"/>
            <a:ext cx="11039060" cy="3718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52450" indent="-285750" algn="r" rtl="1">
              <a:lnSpc>
                <a:spcPts val="2340"/>
              </a:lnSpc>
              <a:spcBef>
                <a:spcPts val="2935"/>
              </a:spcBef>
              <a:buFont typeface="Wingdings" panose="05000000000000000000" pitchFamily="2" charset="2"/>
              <a:buChar char="q"/>
            </a:pPr>
            <a:r>
              <a:rPr lang="ar-SA" sz="2400" dirty="0" err="1">
                <a:solidFill>
                  <a:srgbClr val="0918A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ﮐﺎرﺑﺮدﻫﺎي</a:t>
            </a:r>
            <a:r>
              <a:rPr lang="ar-SA" sz="2400" dirty="0">
                <a:solidFill>
                  <a:srgbClr val="0918A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ar-SA" sz="2400" dirty="0" err="1">
                <a:solidFill>
                  <a:srgbClr val="0918A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ﻗﻮاﻋﺪ</a:t>
            </a:r>
            <a:r>
              <a:rPr lang="ar-SA" sz="2400" dirty="0">
                <a:solidFill>
                  <a:srgbClr val="0918A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ar-SA" sz="2400" dirty="0" err="1">
                <a:solidFill>
                  <a:srgbClr val="0918A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آرﻣﺴﺘﺮاﻧﮓ</a:t>
            </a:r>
            <a:r>
              <a:rPr lang="ar-SA" sz="2400" dirty="0">
                <a:solidFill>
                  <a:srgbClr val="0918A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endParaRPr lang="en-US" sz="2400" dirty="0">
              <a:solidFill>
                <a:srgbClr val="0918AF"/>
              </a:solidFill>
              <a:latin typeface="Arial" panose="020B0604020202020204" pitchFamily="34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  <a:p>
            <a:pPr marL="715010" lvl="3" algn="r" rtl="1">
              <a:lnSpc>
                <a:spcPct val="150000"/>
              </a:lnSpc>
              <a:spcBef>
                <a:spcPts val="3030"/>
              </a:spcBef>
            </a:pPr>
            <a:r>
              <a:rPr lang="fa-IR" dirty="0">
                <a:solidFill>
                  <a:srgbClr val="B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ar-SA" dirty="0" err="1">
                <a:solidFill>
                  <a:srgbClr val="B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ﻣﺤﺎﺳﺒﻪ</a:t>
            </a:r>
            <a:r>
              <a:rPr lang="ar-SA" dirty="0">
                <a:solidFill>
                  <a:srgbClr val="B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dirty="0" err="1">
                <a:solidFill>
                  <a:srgbClr val="B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ﺑﺴﺘﺎر</a:t>
            </a:r>
            <a:r>
              <a:rPr lang="ar-SA" dirty="0">
                <a:solidFill>
                  <a:srgbClr val="B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dirty="0" err="1">
                <a:solidFill>
                  <a:srgbClr val="B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ﺻﻔﺖ</a:t>
            </a:r>
            <a:r>
              <a:rPr lang="ar-SA" dirty="0">
                <a:solidFill>
                  <a:srgbClr val="B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solidFill>
                  <a:srgbClr val="B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3" algn="r" rtl="1">
              <a:lnSpc>
                <a:spcPct val="150000"/>
              </a:lnSpc>
            </a:pPr>
            <a:r>
              <a:rPr lang="ar-SA" sz="2000" dirty="0" err="1">
                <a:cs typeface="B Nazanin" panose="00000400000000000000" pitchFamily="2" charset="-78"/>
              </a:rPr>
              <a:t>ﻣﺠﻤﻮﻋﻪ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ﺗﻤﺎم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ﺻﻔﺎﺗﯽ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ﮐﻪ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ﺑﺎ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en-US" sz="2000" dirty="0">
                <a:cs typeface="B Nazanin" panose="00000400000000000000" pitchFamily="2" charset="-78"/>
              </a:rPr>
              <a:t>A ، </a:t>
            </a:r>
            <a:r>
              <a:rPr lang="ar-SA" sz="2000" dirty="0" err="1">
                <a:cs typeface="B Nazanin" panose="00000400000000000000" pitchFamily="2" charset="-78"/>
              </a:rPr>
              <a:t>واﺑﺴﺘﮕﯽ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ﺗﺎﺑﻌﯽ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دارﻧﺪ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en-US" sz="2000" dirty="0">
                <a:cs typeface="B Nazanin" panose="00000400000000000000" pitchFamily="2" charset="-78"/>
              </a:rPr>
              <a:t>. </a:t>
            </a:r>
          </a:p>
          <a:p>
            <a:pPr lvl="3" algn="r" rtl="1">
              <a:lnSpc>
                <a:spcPct val="150000"/>
              </a:lnSpc>
            </a:pPr>
            <a:r>
              <a:rPr lang="ar-SA" sz="2000" dirty="0" err="1">
                <a:cs typeface="B Nazanin" panose="00000400000000000000" pitchFamily="2" charset="-78"/>
              </a:rPr>
              <a:t>ﻧﮑﺘﻪ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en-US" sz="2000" dirty="0">
                <a:cs typeface="B Nazanin" panose="00000400000000000000" pitchFamily="2" charset="-78"/>
              </a:rPr>
              <a:t>: </a:t>
            </a:r>
            <a:r>
              <a:rPr lang="ar-SA" sz="2000" dirty="0" err="1">
                <a:cs typeface="B Nazanin" panose="00000400000000000000" pitchFamily="2" charset="-78"/>
              </a:rPr>
              <a:t>اﮔﺮ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en-US" sz="2000" dirty="0">
                <a:cs typeface="B Nazanin" panose="00000400000000000000" pitchFamily="2" charset="-78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3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Symbol"/>
                <a:cs typeface="Symbol"/>
              </a:rPr>
              <a:t></a:t>
            </a:r>
            <a:r>
              <a:rPr lang="en-US" sz="2000" spc="67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A</a:t>
            </a:r>
            <a:r>
              <a:rPr lang="en-US" spc="-7" baseline="23148" dirty="0">
                <a:latin typeface="Times New Roman"/>
                <a:cs typeface="Times New Roman"/>
              </a:rPr>
              <a:t>+</a:t>
            </a:r>
            <a:r>
              <a:rPr lang="en-US" spc="-5" dirty="0">
                <a:latin typeface="Times New Roman"/>
                <a:cs typeface="Times New Roman"/>
              </a:rPr>
              <a:t>=H</a:t>
            </a:r>
            <a:r>
              <a:rPr lang="en-US" spc="-7" baseline="-13888" dirty="0">
                <a:latin typeface="Times New Roman"/>
                <a:cs typeface="Times New Roman"/>
              </a:rPr>
              <a:t>R</a:t>
            </a:r>
            <a:r>
              <a:rPr lang="en-US" spc="270" baseline="-13888" dirty="0">
                <a:latin typeface="Times New Roman"/>
                <a:cs typeface="Times New Roman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ﺳﻮﭘﺮﮐﻠﯿﺪ</a:t>
            </a:r>
            <a:r>
              <a:rPr lang="ar-SA" sz="2000" dirty="0">
                <a:cs typeface="B Nazanin" panose="00000400000000000000" pitchFamily="2" charset="-78"/>
              </a:rPr>
              <a:t> ( </a:t>
            </a:r>
            <a:r>
              <a:rPr lang="ar-SA" sz="2000" b="1" dirty="0" err="1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اﻟﮕﻮرﯾﺘﻢ</a:t>
            </a:r>
            <a:r>
              <a:rPr lang="ar-SA" sz="2000" b="1" dirty="0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 </a:t>
            </a:r>
            <a:r>
              <a:rPr lang="ar-SA" sz="2000" b="1" dirty="0" err="1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ﺗﺸﺨﯿﺺ</a:t>
            </a:r>
            <a:r>
              <a:rPr lang="ar-SA" sz="2000" b="1" dirty="0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 </a:t>
            </a:r>
            <a:r>
              <a:rPr lang="ar-SA" sz="2000" b="1" dirty="0" err="1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ﺳﻮﭘﺮﮐﻠﯿﺪ</a:t>
            </a:r>
            <a:r>
              <a:rPr lang="ar-SA" sz="2000" b="1" dirty="0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 </a:t>
            </a:r>
            <a:r>
              <a:rPr lang="ar-SA" sz="2000" dirty="0">
                <a:cs typeface="B Nazanin" panose="00000400000000000000" pitchFamily="2" charset="-78"/>
              </a:rPr>
              <a:t>و </a:t>
            </a:r>
            <a:r>
              <a:rPr lang="ar-SA" sz="2000" dirty="0" err="1">
                <a:cs typeface="B Nazanin" panose="00000400000000000000" pitchFamily="2" charset="-78"/>
              </a:rPr>
              <a:t>ﻧﻪ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ﮐﻠﯿﺪ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ﮐﺎﻧﺪﯾﺪ</a:t>
            </a:r>
            <a:r>
              <a:rPr lang="ar-SA" sz="2000" dirty="0">
                <a:cs typeface="B Nazanin" panose="00000400000000000000" pitchFamily="2" charset="-78"/>
              </a:rPr>
              <a:t> ) </a:t>
            </a:r>
            <a:endParaRPr lang="en-US" sz="2000" dirty="0">
              <a:cs typeface="B Nazanin" panose="00000400000000000000" pitchFamily="2" charset="-78"/>
            </a:endParaRPr>
          </a:p>
          <a:p>
            <a:pPr marL="715010" lvl="3" algn="r" rtl="1">
              <a:lnSpc>
                <a:spcPct val="150000"/>
              </a:lnSpc>
              <a:spcBef>
                <a:spcPts val="3030"/>
              </a:spcBef>
            </a:pPr>
            <a:r>
              <a:rPr lang="fa-IR" dirty="0">
                <a:solidFill>
                  <a:srgbClr val="B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ar-SA" dirty="0" err="1">
                <a:solidFill>
                  <a:srgbClr val="B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ﻣﺤﺎﺳﺒﻪ</a:t>
            </a:r>
            <a:r>
              <a:rPr lang="ar-SA" dirty="0">
                <a:solidFill>
                  <a:srgbClr val="B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dirty="0" err="1">
                <a:solidFill>
                  <a:srgbClr val="B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ﺑﺴﺘﺎر</a:t>
            </a:r>
            <a:r>
              <a:rPr lang="ar-SA" dirty="0">
                <a:solidFill>
                  <a:srgbClr val="B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dirty="0" err="1">
                <a:solidFill>
                  <a:srgbClr val="B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ﻣﺠﻤﻮﻋﻪ</a:t>
            </a:r>
            <a:r>
              <a:rPr lang="ar-SA" dirty="0">
                <a:solidFill>
                  <a:srgbClr val="B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dirty="0" err="1">
                <a:solidFill>
                  <a:srgbClr val="B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واﺑﺴﺘﮕﯽﻫﺎي</a:t>
            </a:r>
            <a:r>
              <a:rPr lang="ar-SA" dirty="0">
                <a:solidFill>
                  <a:srgbClr val="B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dirty="0" err="1">
                <a:solidFill>
                  <a:srgbClr val="B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ﺗﺎﺑﻌﯽ</a:t>
            </a:r>
            <a:r>
              <a:rPr lang="ar-SA" dirty="0">
                <a:solidFill>
                  <a:srgbClr val="B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dirty="0" err="1">
                <a:solidFill>
                  <a:srgbClr val="B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ﯾﮏ</a:t>
            </a:r>
            <a:r>
              <a:rPr lang="ar-SA" dirty="0">
                <a:solidFill>
                  <a:srgbClr val="B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dirty="0" err="1">
                <a:solidFill>
                  <a:srgbClr val="B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راﺑﻄﻪ</a:t>
            </a:r>
            <a:r>
              <a:rPr lang="fa-IR" dirty="0">
                <a:solidFill>
                  <a:srgbClr val="B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en-US" dirty="0">
                <a:solidFill>
                  <a:srgbClr val="B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pc="-5" dirty="0">
                <a:latin typeface="Times New Roman"/>
                <a:cs typeface="Times New Roman"/>
              </a:rPr>
              <a:t>F</a:t>
            </a:r>
            <a:r>
              <a:rPr lang="en-US" spc="-7" baseline="23148" dirty="0">
                <a:latin typeface="Times New Roman"/>
                <a:cs typeface="Times New Roman"/>
              </a:rPr>
              <a:t>+ </a:t>
            </a:r>
          </a:p>
          <a:p>
            <a:pPr marL="715010" lvl="3" algn="r" rtl="1">
              <a:lnSpc>
                <a:spcPct val="150000"/>
              </a:lnSpc>
              <a:spcBef>
                <a:spcPts val="3030"/>
              </a:spcBef>
            </a:pPr>
            <a:r>
              <a:rPr lang="ar-SA" sz="2000" dirty="0" err="1">
                <a:cs typeface="B Nazanin" panose="00000400000000000000" pitchFamily="2" charset="-78"/>
              </a:rPr>
              <a:t>ﻣﺠﻤﻮﻋﻪ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ﺗﻤﺎم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en-US" sz="2000" dirty="0">
                <a:cs typeface="B Nazanin" panose="00000400000000000000" pitchFamily="2" charset="-78"/>
              </a:rPr>
              <a:t>FD </a:t>
            </a:r>
            <a:r>
              <a:rPr lang="ar-SA" sz="2000" dirty="0" err="1">
                <a:cs typeface="B Nazanin" panose="00000400000000000000" pitchFamily="2" charset="-78"/>
              </a:rPr>
              <a:t>ﻫﺎﯾﯽ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ﮐﻪ</a:t>
            </a:r>
            <a:r>
              <a:rPr lang="ar-SA" sz="2000" dirty="0">
                <a:cs typeface="B Nazanin" panose="00000400000000000000" pitchFamily="2" charset="-78"/>
              </a:rPr>
              <a:t> از </a:t>
            </a:r>
            <a:r>
              <a:rPr lang="en-US" sz="2000" dirty="0">
                <a:cs typeface="B Nazanin" panose="00000400000000000000" pitchFamily="2" charset="-78"/>
              </a:rPr>
              <a:t>F </a:t>
            </a:r>
            <a:r>
              <a:rPr lang="ar-SA" sz="2000" dirty="0" err="1">
                <a:cs typeface="B Nazanin" panose="00000400000000000000" pitchFamily="2" charset="-78"/>
              </a:rPr>
              <a:t>ﻣﻨﻄﻘﺎ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اﺳﺘﻨﺘﺎج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ﻣﯽﺷﻮﻧﺪ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en-US" sz="2000" dirty="0">
                <a:cs typeface="B Nazanin" panose="00000400000000000000" pitchFamily="2" charset="-78"/>
              </a:rPr>
              <a:t>: </a:t>
            </a:r>
          </a:p>
        </p:txBody>
      </p:sp>
      <p:sp>
        <p:nvSpPr>
          <p:cNvPr id="2" name="object 10">
            <a:extLst>
              <a:ext uri="{FF2B5EF4-FFF2-40B4-BE49-F238E27FC236}">
                <a16:creationId xmlns:a16="http://schemas.microsoft.com/office/drawing/2014/main" id="{FBD5930C-C576-5949-780B-AF36EFB165D6}"/>
              </a:ext>
            </a:extLst>
          </p:cNvPr>
          <p:cNvSpPr txBox="1"/>
          <p:nvPr/>
        </p:nvSpPr>
        <p:spPr>
          <a:xfrm>
            <a:off x="8223583" y="1792353"/>
            <a:ext cx="327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aseline="-15432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+</a:t>
            </a:r>
          </a:p>
        </p:txBody>
      </p:sp>
      <p:sp>
        <p:nvSpPr>
          <p:cNvPr id="10" name="object 12">
            <a:extLst>
              <a:ext uri="{FF2B5EF4-FFF2-40B4-BE49-F238E27FC236}">
                <a16:creationId xmlns:a16="http://schemas.microsoft.com/office/drawing/2014/main" id="{3F9C3C0E-A979-5317-94B7-287D86280A78}"/>
              </a:ext>
            </a:extLst>
          </p:cNvPr>
          <p:cNvSpPr txBox="1"/>
          <p:nvPr/>
        </p:nvSpPr>
        <p:spPr>
          <a:xfrm>
            <a:off x="1461967" y="4951740"/>
            <a:ext cx="22815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17395" algn="l"/>
              </a:tabLst>
            </a:pPr>
            <a:r>
              <a:rPr sz="1800" spc="-5" dirty="0">
                <a:latin typeface="Times New Roman"/>
                <a:cs typeface="Times New Roman"/>
              </a:rPr>
              <a:t>F={A</a:t>
            </a:r>
            <a:r>
              <a:rPr sz="1800" spc="-5" dirty="0">
                <a:latin typeface="Symbol"/>
                <a:cs typeface="Symbol"/>
              </a:rPr>
              <a:t></a:t>
            </a:r>
            <a:r>
              <a:rPr sz="1800" spc="-5" dirty="0">
                <a:latin typeface="Times New Roman"/>
                <a:cs typeface="Times New Roman"/>
              </a:rPr>
              <a:t>B</a:t>
            </a:r>
            <a:r>
              <a:rPr sz="1800" dirty="0">
                <a:latin typeface="Times New Roman"/>
                <a:cs typeface="Times New Roman"/>
              </a:rPr>
              <a:t>,  </a:t>
            </a:r>
            <a:r>
              <a:rPr sz="1800" spc="-5" dirty="0">
                <a:latin typeface="Times New Roman"/>
                <a:cs typeface="Times New Roman"/>
              </a:rPr>
              <a:t>B</a:t>
            </a:r>
            <a:r>
              <a:rPr sz="1800" spc="-5" dirty="0">
                <a:latin typeface="Symbol"/>
                <a:cs typeface="Symbol"/>
              </a:rPr>
              <a:t></a:t>
            </a:r>
            <a:r>
              <a:rPr sz="1800" spc="-5" dirty="0">
                <a:latin typeface="Times New Roman"/>
                <a:cs typeface="Times New Roman"/>
              </a:rPr>
              <a:t>C</a:t>
            </a:r>
            <a:r>
              <a:rPr sz="1800" dirty="0">
                <a:latin typeface="Times New Roman"/>
                <a:cs typeface="Times New Roman"/>
              </a:rPr>
              <a:t>}	</a:t>
            </a:r>
            <a:r>
              <a:rPr sz="2000" dirty="0">
                <a:latin typeface="Symbol"/>
                <a:cs typeface="Symbol"/>
              </a:rPr>
              <a:t></a:t>
            </a:r>
          </a:p>
        </p:txBody>
      </p:sp>
      <p:sp>
        <p:nvSpPr>
          <p:cNvPr id="11" name="object 13">
            <a:extLst>
              <a:ext uri="{FF2B5EF4-FFF2-40B4-BE49-F238E27FC236}">
                <a16:creationId xmlns:a16="http://schemas.microsoft.com/office/drawing/2014/main" id="{BB01C0CB-BD37-67F9-6FCF-295EF719D8FA}"/>
              </a:ext>
            </a:extLst>
          </p:cNvPr>
          <p:cNvSpPr txBox="1"/>
          <p:nvPr/>
        </p:nvSpPr>
        <p:spPr>
          <a:xfrm>
            <a:off x="3916378" y="4951740"/>
            <a:ext cx="4307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F</a:t>
            </a:r>
            <a:r>
              <a:rPr sz="1800" spc="-7" baseline="23148" dirty="0">
                <a:latin typeface="Times New Roman"/>
                <a:cs typeface="Times New Roman"/>
              </a:rPr>
              <a:t>+</a:t>
            </a:r>
            <a:r>
              <a:rPr sz="1800" spc="-5" dirty="0">
                <a:latin typeface="Times New Roman"/>
                <a:cs typeface="Times New Roman"/>
              </a:rPr>
              <a:t>={A</a:t>
            </a:r>
            <a:r>
              <a:rPr sz="1800" spc="-5" dirty="0">
                <a:latin typeface="Symbol"/>
                <a:cs typeface="Symbol"/>
              </a:rPr>
              <a:t></a:t>
            </a:r>
            <a:r>
              <a:rPr sz="1800" spc="-5" dirty="0">
                <a:latin typeface="Times New Roman"/>
                <a:cs typeface="Times New Roman"/>
              </a:rPr>
              <a:t>B,</a:t>
            </a:r>
            <a:r>
              <a:rPr sz="1800" spc="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</a:t>
            </a:r>
            <a:r>
              <a:rPr sz="1800" spc="-5" dirty="0">
                <a:latin typeface="Symbol"/>
                <a:cs typeface="Symbol"/>
              </a:rPr>
              <a:t></a:t>
            </a:r>
            <a:r>
              <a:rPr sz="1800" spc="-5" dirty="0">
                <a:latin typeface="Times New Roman"/>
                <a:cs typeface="Times New Roman"/>
              </a:rPr>
              <a:t>C,</a:t>
            </a:r>
            <a:r>
              <a:rPr sz="1800" spc="3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Symbol"/>
                <a:cs typeface="Symbol"/>
              </a:rPr>
              <a:t></a:t>
            </a:r>
            <a:r>
              <a:rPr sz="1800" spc="-5" dirty="0">
                <a:latin typeface="Times New Roman"/>
                <a:cs typeface="Times New Roman"/>
              </a:rPr>
              <a:t>C, (A,C)</a:t>
            </a:r>
            <a:r>
              <a:rPr sz="1800" spc="-5" dirty="0">
                <a:latin typeface="Symbol"/>
                <a:cs typeface="Symbol"/>
              </a:rPr>
              <a:t></a:t>
            </a:r>
            <a:r>
              <a:rPr sz="1800" spc="-5" dirty="0">
                <a:latin typeface="Times New Roman"/>
                <a:cs typeface="Times New Roman"/>
              </a:rPr>
              <a:t>(B,C), </a:t>
            </a:r>
            <a:r>
              <a:rPr sz="1800" dirty="0">
                <a:latin typeface="Times New Roman"/>
                <a:cs typeface="Times New Roman"/>
              </a:rPr>
              <a:t>…}</a:t>
            </a:r>
          </a:p>
        </p:txBody>
      </p:sp>
    </p:spTree>
    <p:extLst>
      <p:ext uri="{BB962C8B-B14F-4D97-AF65-F5344CB8AC3E}">
        <p14:creationId xmlns:p14="http://schemas.microsoft.com/office/powerpoint/2010/main" val="16233579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  <p:bldP spid="10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057" cy="7881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5462000"/>
            <a:ext cx="12192000" cy="1396000"/>
          </a:xfrm>
          <a:prstGeom prst="rect">
            <a:avLst/>
          </a:prstGeom>
          <a:solidFill>
            <a:srgbClr val="B4DCF5">
              <a:lumMod val="10000"/>
            </a:srgbClr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8789" y="4290646"/>
            <a:ext cx="12518265" cy="1968485"/>
          </a:xfrm>
          <a:prstGeom prst="rect">
            <a:avLst/>
          </a:prstGeom>
        </p:spPr>
      </p:pic>
      <p:pic>
        <p:nvPicPr>
          <p:cNvPr id="8" name="Picture 7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7" y="5841596"/>
            <a:ext cx="980576" cy="980576"/>
          </a:xfrm>
          <a:prstGeom prst="rect">
            <a:avLst/>
          </a:prstGeom>
        </p:spPr>
      </p:pic>
      <p:pic>
        <p:nvPicPr>
          <p:cNvPr id="9" name="Picture 8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059" y="6278639"/>
            <a:ext cx="1206566" cy="5885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6347" y="159334"/>
            <a:ext cx="11039061" cy="461665"/>
          </a:xfrm>
          <a:prstGeom prst="rect">
            <a:avLst/>
          </a:prstGeom>
          <a:gradFill flip="none" rotWithShape="1">
            <a:gsLst>
              <a:gs pos="63000">
                <a:schemeClr val="bg1"/>
              </a:gs>
              <a:gs pos="91000">
                <a:schemeClr val="accent1">
                  <a:lumMod val="50000"/>
                </a:schemeClr>
              </a:gs>
              <a:gs pos="94000">
                <a:schemeClr val="bg1"/>
              </a:gs>
              <a:gs pos="99000">
                <a:schemeClr val="tx1">
                  <a:lumMod val="95000"/>
                  <a:lumOff val="5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وابستگی </a:t>
            </a:r>
            <a:r>
              <a:rPr lang="fa-IR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تابعی</a:t>
            </a:r>
            <a:endParaRPr lang="en-US" sz="2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cs typeface="B Titr" panose="00000700000000000000" pitchFamily="2" charset="-78"/>
            </a:endParaRPr>
          </a:p>
        </p:txBody>
      </p:sp>
      <p:pic>
        <p:nvPicPr>
          <p:cNvPr id="13" name="Picture 12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95" y="5841596"/>
            <a:ext cx="1016405" cy="10164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AB6450-B83D-BA6A-67D8-8E2290A9E919}"/>
              </a:ext>
            </a:extLst>
          </p:cNvPr>
          <p:cNvSpPr txBox="1"/>
          <p:nvPr/>
        </p:nvSpPr>
        <p:spPr>
          <a:xfrm>
            <a:off x="873807" y="1066809"/>
            <a:ext cx="11039060" cy="4085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52450" indent="-285750" algn="r" rtl="1">
              <a:lnSpc>
                <a:spcPct val="200000"/>
              </a:lnSpc>
              <a:spcBef>
                <a:spcPts val="2935"/>
              </a:spcBef>
              <a:buFont typeface="Wingdings" panose="05000000000000000000" pitchFamily="2" charset="2"/>
              <a:buChar char="q"/>
            </a:pPr>
            <a:r>
              <a:rPr lang="ar-SA" sz="2400" dirty="0" err="1">
                <a:solidFill>
                  <a:srgbClr val="0918A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ﮐﺎرﺑﺮدﻫﺎي</a:t>
            </a:r>
            <a:r>
              <a:rPr lang="ar-SA" sz="2400" dirty="0">
                <a:solidFill>
                  <a:srgbClr val="0918A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ar-SA" sz="2400" dirty="0" err="1">
                <a:solidFill>
                  <a:srgbClr val="0918A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ﻣﻬﻢ</a:t>
            </a:r>
            <a:r>
              <a:rPr lang="ar-SA" sz="2400" dirty="0">
                <a:solidFill>
                  <a:srgbClr val="0918A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en-US" sz="2400" dirty="0">
                <a:solidFill>
                  <a:srgbClr val="0918A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: F+</a:t>
            </a:r>
          </a:p>
          <a:p>
            <a:pPr algn="r" rtl="1">
              <a:lnSpc>
                <a:spcPct val="200000"/>
              </a:lnSpc>
            </a:pPr>
            <a:r>
              <a:rPr lang="en-US" dirty="0">
                <a:cs typeface="B Nazanin" panose="00000400000000000000" pitchFamily="2" charset="-78"/>
              </a:rPr>
              <a:t>-</a:t>
            </a:r>
            <a:r>
              <a:rPr lang="en-US" dirty="0">
                <a:solidFill>
                  <a:srgbClr val="B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1 </a:t>
            </a:r>
            <a:r>
              <a:rPr lang="ar-SA" dirty="0" err="1">
                <a:solidFill>
                  <a:srgbClr val="B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ﺗﺸﺨﯿﺺ</a:t>
            </a:r>
            <a:r>
              <a:rPr lang="ar-SA" dirty="0">
                <a:solidFill>
                  <a:srgbClr val="B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ar-SA" dirty="0" err="1">
                <a:solidFill>
                  <a:srgbClr val="B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ﻣﻌﺎدل</a:t>
            </a:r>
            <a:r>
              <a:rPr lang="ar-SA" dirty="0">
                <a:solidFill>
                  <a:srgbClr val="B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ar-SA" dirty="0" err="1">
                <a:solidFill>
                  <a:srgbClr val="B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ﺑﻮدن</a:t>
            </a:r>
            <a:r>
              <a:rPr lang="ar-SA" dirty="0">
                <a:solidFill>
                  <a:srgbClr val="B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ar-SA" dirty="0">
                <a:cs typeface="B Nazanin" panose="00000400000000000000" pitchFamily="2" charset="-78"/>
              </a:rPr>
              <a:t>دو </a:t>
            </a:r>
            <a:r>
              <a:rPr lang="ar-SA" dirty="0" err="1">
                <a:cs typeface="B Nazanin" panose="00000400000000000000" pitchFamily="2" charset="-78"/>
              </a:rPr>
              <a:t>ﻣﺠﻤﻮﻋﻪ</a:t>
            </a:r>
            <a:r>
              <a:rPr lang="ar-SA" dirty="0">
                <a:cs typeface="B Nazanin" panose="00000400000000000000" pitchFamily="2" charset="-78"/>
              </a:rPr>
              <a:t> از</a:t>
            </a:r>
            <a:r>
              <a:rPr lang="en-US" dirty="0">
                <a:cs typeface="B Nazanin" panose="00000400000000000000" pitchFamily="2" charset="-78"/>
              </a:rPr>
              <a:t>FD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ﻫﺎي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راﺑﻄﻪاي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R</a:t>
            </a:r>
            <a:r>
              <a:rPr lang="fa-IR" dirty="0">
                <a:cs typeface="B Nazanin" panose="00000400000000000000" pitchFamily="2" charset="-78"/>
              </a:rPr>
              <a:t>: به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ﻃﻮر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ﻧﻤﻮﻧﻪ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F 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ar-SA" dirty="0">
                <a:cs typeface="B Nazanin" panose="00000400000000000000" pitchFamily="2" charset="-78"/>
              </a:rPr>
              <a:t>و </a:t>
            </a:r>
            <a:r>
              <a:rPr lang="en-US" dirty="0">
                <a:cs typeface="B Nazanin" panose="00000400000000000000" pitchFamily="2" charset="-78"/>
              </a:rPr>
              <a:t>G </a:t>
            </a:r>
          </a:p>
          <a:p>
            <a:pPr marL="742950" lvl="1" indent="-285750" algn="r" rtl="1">
              <a:lnSpc>
                <a:spcPct val="20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ar-SA" dirty="0" err="1">
                <a:cs typeface="B Nazanin" panose="00000400000000000000" pitchFamily="2" charset="-78"/>
              </a:rPr>
              <a:t>ﺷﺮط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ﻣﻌﺎدل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ﺑﻮدن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: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F</a:t>
            </a:r>
            <a:r>
              <a:rPr lang="en-US" spc="-7" baseline="23148" dirty="0">
                <a:latin typeface="Times New Roman"/>
                <a:cs typeface="Times New Roman"/>
              </a:rPr>
              <a:t>+</a:t>
            </a:r>
            <a:r>
              <a:rPr lang="en-US" spc="-5" dirty="0">
                <a:latin typeface="Times New Roman"/>
                <a:cs typeface="Times New Roman"/>
              </a:rPr>
              <a:t>=</a:t>
            </a:r>
            <a:r>
              <a:rPr lang="en-US" dirty="0">
                <a:latin typeface="Times New Roman"/>
                <a:cs typeface="Times New Roman"/>
              </a:rPr>
              <a:t>G</a:t>
            </a:r>
            <a:r>
              <a:rPr lang="en-US" baseline="23148" dirty="0">
                <a:latin typeface="Times New Roman"/>
                <a:cs typeface="Times New Roman"/>
              </a:rPr>
              <a:t>+ </a:t>
            </a:r>
            <a:endParaRPr lang="en-US" dirty="0">
              <a:cs typeface="B Nazanin" panose="00000400000000000000" pitchFamily="2" charset="-78"/>
            </a:endParaRPr>
          </a:p>
          <a:p>
            <a:pPr algn="r" rtl="1">
              <a:lnSpc>
                <a:spcPct val="200000"/>
              </a:lnSpc>
            </a:pPr>
            <a:r>
              <a:rPr lang="fa-IR" dirty="0">
                <a:cs typeface="B Nazanin" panose="00000400000000000000" pitchFamily="2" charset="-78"/>
              </a:rPr>
              <a:t>	</a:t>
            </a:r>
            <a:r>
              <a:rPr lang="ar-SA" dirty="0" err="1">
                <a:cs typeface="B Nazanin" panose="00000400000000000000" pitchFamily="2" charset="-78"/>
              </a:rPr>
              <a:t>ﻫﺮ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FD </a:t>
            </a:r>
            <a:r>
              <a:rPr lang="ar-SA" dirty="0" err="1">
                <a:cs typeface="B Nazanin" panose="00000400000000000000" pitchFamily="2" charset="-78"/>
              </a:rPr>
              <a:t>ﮐﻪ</a:t>
            </a:r>
            <a:r>
              <a:rPr lang="ar-SA" dirty="0">
                <a:cs typeface="B Nazanin" panose="00000400000000000000" pitchFamily="2" charset="-78"/>
              </a:rPr>
              <a:t> از</a:t>
            </a:r>
            <a:r>
              <a:rPr lang="en-US" dirty="0">
                <a:cs typeface="B Nazanin" panose="00000400000000000000" pitchFamily="2" charset="-78"/>
              </a:rPr>
              <a:t>F </a:t>
            </a:r>
            <a:r>
              <a:rPr lang="fa-IR" dirty="0">
                <a:cs typeface="B Nazanin" panose="00000400000000000000" pitchFamily="2" charset="-78"/>
              </a:rPr>
              <a:t> به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دﺳﺖ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آﯾﺪ</a:t>
            </a:r>
            <a:r>
              <a:rPr lang="ar-SA" dirty="0">
                <a:cs typeface="B Nazanin" panose="00000400000000000000" pitchFamily="2" charset="-78"/>
              </a:rPr>
              <a:t>، از </a:t>
            </a:r>
            <a:r>
              <a:rPr lang="en-US" dirty="0">
                <a:cs typeface="B Nazanin" panose="00000400000000000000" pitchFamily="2" charset="-78"/>
              </a:rPr>
              <a:t>G </a:t>
            </a:r>
            <a:r>
              <a:rPr lang="ar-SA" dirty="0" err="1">
                <a:cs typeface="B Nazanin" panose="00000400000000000000" pitchFamily="2" charset="-78"/>
              </a:rPr>
              <a:t>ﻫﻢ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ﺑﻪ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دﺳﺖ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ﻣﯽآﯾﺪ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. </a:t>
            </a:r>
            <a:br>
              <a:rPr lang="en-US" dirty="0">
                <a:cs typeface="B Nazanin" panose="00000400000000000000" pitchFamily="2" charset="-78"/>
              </a:rPr>
            </a:br>
            <a:r>
              <a:rPr lang="en-US" dirty="0">
                <a:solidFill>
                  <a:srgbClr val="B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-2 </a:t>
            </a:r>
            <a:r>
              <a:rPr lang="ar-SA" dirty="0" err="1">
                <a:solidFill>
                  <a:srgbClr val="B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ﺗﺸﺨﯿﺺ</a:t>
            </a:r>
            <a:r>
              <a:rPr lang="ar-SA" dirty="0">
                <a:solidFill>
                  <a:srgbClr val="B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en-US" dirty="0">
                <a:solidFill>
                  <a:srgbClr val="B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FD </a:t>
            </a:r>
            <a:r>
              <a:rPr lang="fa-IR" dirty="0">
                <a:solidFill>
                  <a:srgbClr val="B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ar-SA" dirty="0" err="1">
                <a:solidFill>
                  <a:srgbClr val="B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اﻓﺰوﻧﻪ</a:t>
            </a:r>
            <a:r>
              <a:rPr lang="ar-SA" dirty="0">
                <a:solidFill>
                  <a:srgbClr val="B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endParaRPr lang="en-US" dirty="0">
              <a:solidFill>
                <a:srgbClr val="BF0000"/>
              </a:solidFill>
              <a:latin typeface="Arial" panose="020B0604020202020204" pitchFamily="34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  <a:p>
            <a:pPr marL="742950" lvl="1" indent="-285750" algn="r" rtl="1">
              <a:lnSpc>
                <a:spcPct val="20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ar-SA" dirty="0" err="1">
                <a:cs typeface="B Nazanin" panose="00000400000000000000" pitchFamily="2" charset="-78"/>
              </a:rPr>
              <a:t>ﺿﺎﺑﻄﻪ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ﺗﺸﺨﯿﺺ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: </a:t>
            </a:r>
            <a:r>
              <a:rPr lang="ar-SA" dirty="0" err="1">
                <a:cs typeface="B Nazanin" panose="00000400000000000000" pitchFamily="2" charset="-78"/>
              </a:rPr>
              <a:t>واﺑﺴﺘﮕﯽ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ﺗﺎﺑﻌﯽ</a:t>
            </a:r>
            <a:r>
              <a:rPr lang="en-US" dirty="0" err="1">
                <a:latin typeface="Times New Roman"/>
                <a:cs typeface="Times New Roman"/>
              </a:rPr>
              <a:t>f</a:t>
            </a:r>
            <a:r>
              <a:rPr lang="en-US" dirty="0" err="1">
                <a:latin typeface="Symbol"/>
                <a:cs typeface="Symbol"/>
              </a:rPr>
              <a:t></a:t>
            </a:r>
            <a:r>
              <a:rPr lang="en-US" dirty="0" err="1">
                <a:latin typeface="Times New Roman"/>
                <a:cs typeface="Times New Roman"/>
              </a:rPr>
              <a:t>F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fa-IR" spc="40" dirty="0">
                <a:latin typeface="Times New Roman"/>
                <a:cs typeface="Times New Roman"/>
              </a:rPr>
              <a:t> </a:t>
            </a:r>
            <a:r>
              <a:rPr lang="ar-SA" dirty="0">
                <a:cs typeface="B Nazanin" panose="00000400000000000000" pitchFamily="2" charset="-78"/>
              </a:rPr>
              <a:t>را </a:t>
            </a:r>
            <a:r>
              <a:rPr lang="ar-SA" dirty="0" err="1">
                <a:cs typeface="B Nazanin" panose="00000400000000000000" pitchFamily="2" charset="-78"/>
              </a:rPr>
              <a:t>اﻓﺰوﻧﻪ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ﮔﻮﯾﯿﻢ</a:t>
            </a:r>
            <a:r>
              <a:rPr lang="ar-SA" dirty="0">
                <a:cs typeface="B Nazanin" panose="00000400000000000000" pitchFamily="2" charset="-78"/>
              </a:rPr>
              <a:t>، </a:t>
            </a:r>
            <a:r>
              <a:rPr lang="ar-SA" dirty="0" err="1">
                <a:cs typeface="B Nazanin" panose="00000400000000000000" pitchFamily="2" charset="-78"/>
              </a:rPr>
              <a:t>ﻫﺮﮔﺎه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: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(F-f)</a:t>
            </a:r>
            <a:r>
              <a:rPr lang="en-US" spc="-7" baseline="23148" dirty="0">
                <a:latin typeface="Times New Roman"/>
                <a:cs typeface="Times New Roman"/>
              </a:rPr>
              <a:t>+</a:t>
            </a:r>
            <a:r>
              <a:rPr lang="en-US" spc="-5" dirty="0">
                <a:latin typeface="Times New Roman"/>
                <a:cs typeface="Times New Roman"/>
              </a:rPr>
              <a:t>=F</a:t>
            </a:r>
            <a:r>
              <a:rPr lang="en-US" spc="-7" baseline="23148" dirty="0">
                <a:latin typeface="Times New Roman"/>
                <a:cs typeface="Times New Roman"/>
              </a:rPr>
              <a:t>+</a:t>
            </a:r>
            <a:r>
              <a:rPr lang="en-US" spc="1005" baseline="23148" dirty="0">
                <a:latin typeface="Times New Roman"/>
                <a:cs typeface="Times New Roman"/>
              </a:rPr>
              <a:t> </a:t>
            </a:r>
            <a:endParaRPr lang="en-US" dirty="0">
              <a:cs typeface="B Nazanin" panose="00000400000000000000" pitchFamily="2" charset="-78"/>
            </a:endParaRPr>
          </a:p>
          <a:p>
            <a:pPr marL="742950" lvl="1" indent="-285750" algn="r" rtl="1">
              <a:lnSpc>
                <a:spcPct val="20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ar-SA" dirty="0" err="1">
                <a:cs typeface="B Nazanin" panose="00000400000000000000" pitchFamily="2" charset="-78"/>
              </a:rPr>
              <a:t>ﯾﻌﻨﯽ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ﺑﻮد</a:t>
            </a:r>
            <a:r>
              <a:rPr lang="ar-SA" dirty="0">
                <a:cs typeface="B Nazanin" panose="00000400000000000000" pitchFamily="2" charset="-78"/>
              </a:rPr>
              <a:t> و </a:t>
            </a:r>
            <a:r>
              <a:rPr lang="ar-SA" dirty="0" err="1">
                <a:cs typeface="B Nazanin" panose="00000400000000000000" pitchFamily="2" charset="-78"/>
              </a:rPr>
              <a:t>ﻧﺒﻮد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f </a:t>
            </a:r>
            <a:r>
              <a:rPr lang="ar-SA" dirty="0">
                <a:cs typeface="B Nazanin" panose="00000400000000000000" pitchFamily="2" charset="-78"/>
              </a:rPr>
              <a:t>در </a:t>
            </a:r>
            <a:r>
              <a:rPr lang="ar-SA" dirty="0" err="1">
                <a:cs typeface="B Nazanin" panose="00000400000000000000" pitchFamily="2" charset="-78"/>
              </a:rPr>
              <a:t>ﻣﺤﺎﺳﺒﻪ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F</a:t>
            </a:r>
            <a:r>
              <a:rPr lang="en-US" spc="-7" baseline="23148" dirty="0">
                <a:latin typeface="Times New Roman"/>
                <a:cs typeface="Times New Roman"/>
              </a:rPr>
              <a:t>+</a:t>
            </a:r>
            <a:r>
              <a:rPr lang="en-US" dirty="0">
                <a:cs typeface="B Nazanin" panose="00000400000000000000" pitchFamily="2" charset="-78"/>
              </a:rPr>
              <a:t> 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ﺗﺎﺛﯿﺮي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ﻧﺪاﺷﺘﻪ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ﺑﺎﺷﺪ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94752245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057" cy="7881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5462000"/>
            <a:ext cx="12192000" cy="1396000"/>
          </a:xfrm>
          <a:prstGeom prst="rect">
            <a:avLst/>
          </a:prstGeom>
          <a:solidFill>
            <a:srgbClr val="B4DCF5">
              <a:lumMod val="10000"/>
            </a:srgbClr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8789" y="4290646"/>
            <a:ext cx="12518265" cy="1968485"/>
          </a:xfrm>
          <a:prstGeom prst="rect">
            <a:avLst/>
          </a:prstGeom>
        </p:spPr>
      </p:pic>
      <p:pic>
        <p:nvPicPr>
          <p:cNvPr id="8" name="Picture 7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7" y="5841596"/>
            <a:ext cx="980576" cy="980576"/>
          </a:xfrm>
          <a:prstGeom prst="rect">
            <a:avLst/>
          </a:prstGeom>
        </p:spPr>
      </p:pic>
      <p:pic>
        <p:nvPicPr>
          <p:cNvPr id="9" name="Picture 8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059" y="6278639"/>
            <a:ext cx="1206566" cy="5885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6347" y="159334"/>
            <a:ext cx="11039061" cy="461665"/>
          </a:xfrm>
          <a:prstGeom prst="rect">
            <a:avLst/>
          </a:prstGeom>
          <a:gradFill flip="none" rotWithShape="1">
            <a:gsLst>
              <a:gs pos="63000">
                <a:schemeClr val="bg1"/>
              </a:gs>
              <a:gs pos="91000">
                <a:schemeClr val="accent1">
                  <a:lumMod val="50000"/>
                </a:schemeClr>
              </a:gs>
              <a:gs pos="94000">
                <a:schemeClr val="bg1"/>
              </a:gs>
              <a:gs pos="99000">
                <a:schemeClr val="tx1">
                  <a:lumMod val="95000"/>
                  <a:lumOff val="5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وابستگی </a:t>
            </a:r>
            <a:r>
              <a:rPr lang="fa-IR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تابعی</a:t>
            </a:r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 – قواعد </a:t>
            </a:r>
            <a:r>
              <a:rPr lang="fa-IR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آرمسترانگ</a:t>
            </a:r>
            <a:endParaRPr lang="en-US" sz="2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cs typeface="B Titr" panose="00000700000000000000" pitchFamily="2" charset="-78"/>
            </a:endParaRPr>
          </a:p>
        </p:txBody>
      </p:sp>
      <p:pic>
        <p:nvPicPr>
          <p:cNvPr id="13" name="Picture 12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95" y="5841596"/>
            <a:ext cx="1016405" cy="10164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AB6450-B83D-BA6A-67D8-8E2290A9E919}"/>
              </a:ext>
            </a:extLst>
          </p:cNvPr>
          <p:cNvSpPr txBox="1"/>
          <p:nvPr/>
        </p:nvSpPr>
        <p:spPr>
          <a:xfrm>
            <a:off x="873807" y="1066809"/>
            <a:ext cx="11039060" cy="2966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en-US" dirty="0">
                <a:solidFill>
                  <a:srgbClr val="B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-3 </a:t>
            </a:r>
            <a:r>
              <a:rPr lang="ar-SA" dirty="0" err="1">
                <a:solidFill>
                  <a:srgbClr val="B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ﻣﺤﺎﺳﺒﻪ</a:t>
            </a:r>
            <a:r>
              <a:rPr lang="ar-SA" dirty="0">
                <a:solidFill>
                  <a:srgbClr val="B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ar-SA" dirty="0" err="1">
                <a:solidFill>
                  <a:srgbClr val="B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ﻣﺠﻤﻮﻋﻪ</a:t>
            </a:r>
            <a:r>
              <a:rPr lang="ar-SA" dirty="0">
                <a:solidFill>
                  <a:srgbClr val="B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ar-SA" dirty="0" err="1">
                <a:solidFill>
                  <a:srgbClr val="B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ﮐﺎﻫﺶﻧﺎﭘﺬﯾﺮ</a:t>
            </a:r>
            <a:r>
              <a:rPr lang="ar-SA" dirty="0">
                <a:solidFill>
                  <a:srgbClr val="B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FD </a:t>
            </a:r>
            <a:r>
              <a:rPr lang="ar-SA" dirty="0" err="1">
                <a:cs typeface="B Nazanin" panose="00000400000000000000" pitchFamily="2" charset="-78"/>
              </a:rPr>
              <a:t>ﻫﺎي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ﯾﮏ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راﺑﻄﻪ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ﺳﻪ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ﺷﺮط</a:t>
            </a:r>
            <a:r>
              <a:rPr lang="ar-SA" dirty="0">
                <a:cs typeface="B Nazanin" panose="00000400000000000000" pitchFamily="2" charset="-78"/>
              </a:rPr>
              <a:t> دارد </a:t>
            </a:r>
            <a:r>
              <a:rPr lang="en-US" dirty="0">
                <a:cs typeface="B Nazanin" panose="00000400000000000000" pitchFamily="2" charset="-78"/>
              </a:rPr>
              <a:t>: </a:t>
            </a:r>
          </a:p>
          <a:p>
            <a:pPr algn="r" rtl="1">
              <a:lnSpc>
                <a:spcPct val="150000"/>
              </a:lnSpc>
            </a:pPr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r>
              <a:rPr lang="fa-IR" dirty="0">
                <a:cs typeface="B Nazanin" panose="00000400000000000000" pitchFamily="2" charset="-78"/>
              </a:rPr>
              <a:t>	</a:t>
            </a:r>
            <a:r>
              <a:rPr lang="en-US" dirty="0">
                <a:cs typeface="B Nazanin" panose="00000400000000000000" pitchFamily="2" charset="-78"/>
              </a:rPr>
              <a:t>-1 </a:t>
            </a:r>
            <a:r>
              <a:rPr lang="ar-SA" dirty="0" err="1">
                <a:cs typeface="B Nazanin" panose="00000400000000000000" pitchFamily="2" charset="-78"/>
              </a:rPr>
              <a:t>ﻫﯿﭻ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FD </a:t>
            </a:r>
            <a:r>
              <a:rPr lang="ar-SA" dirty="0">
                <a:cs typeface="B Nazanin" panose="00000400000000000000" pitchFamily="2" charset="-78"/>
              </a:rPr>
              <a:t>در آن </a:t>
            </a:r>
            <a:r>
              <a:rPr lang="ar-SA" dirty="0" err="1">
                <a:cs typeface="B Nazanin" panose="00000400000000000000" pitchFamily="2" charset="-78"/>
              </a:rPr>
              <a:t>اﻓﺰوﻧﻪ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ﻧﺒﺎﺷﺪ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. </a:t>
            </a:r>
            <a:br>
              <a:rPr lang="en-US" dirty="0">
                <a:cs typeface="B Nazanin" panose="00000400000000000000" pitchFamily="2" charset="-78"/>
              </a:rPr>
            </a:br>
            <a:r>
              <a:rPr lang="fa-IR" dirty="0">
                <a:cs typeface="B Nazanin" panose="00000400000000000000" pitchFamily="2" charset="-78"/>
              </a:rPr>
              <a:t>	</a:t>
            </a:r>
            <a:r>
              <a:rPr lang="en-US" dirty="0">
                <a:cs typeface="B Nazanin" panose="00000400000000000000" pitchFamily="2" charset="-78"/>
              </a:rPr>
              <a:t>-2 </a:t>
            </a:r>
            <a:r>
              <a:rPr lang="ar-SA" dirty="0" err="1">
                <a:cs typeface="B Nazanin" panose="00000400000000000000" pitchFamily="2" charset="-78"/>
              </a:rPr>
              <a:t>ﺳﻤﺖ</a:t>
            </a:r>
            <a:r>
              <a:rPr lang="ar-SA" u="sng" dirty="0">
                <a:cs typeface="B Nazanin" panose="00000400000000000000" pitchFamily="2" charset="-78"/>
              </a:rPr>
              <a:t> </a:t>
            </a:r>
            <a:r>
              <a:rPr lang="ar-SA" u="sng" dirty="0" err="1">
                <a:cs typeface="B Nazanin" panose="00000400000000000000" pitchFamily="2" charset="-78"/>
              </a:rPr>
              <a:t>راﺳﺖ</a:t>
            </a:r>
            <a:r>
              <a:rPr lang="ar-SA" u="sng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ﻫﺮ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FD ، </a:t>
            </a:r>
            <a:r>
              <a:rPr lang="ar-SA" dirty="0" err="1">
                <a:cs typeface="B Nazanin" panose="00000400000000000000" pitchFamily="2" charset="-78"/>
              </a:rPr>
              <a:t>ﺻﻔﺖ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u="sng" dirty="0" err="1">
                <a:cs typeface="B Nazanin" panose="00000400000000000000" pitchFamily="2" charset="-78"/>
              </a:rPr>
              <a:t>ﺳﺎده</a:t>
            </a:r>
            <a:r>
              <a:rPr lang="ar-SA" u="sng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ﺑﺎﺷﺪ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. </a:t>
            </a:r>
            <a:br>
              <a:rPr lang="en-US" dirty="0">
                <a:cs typeface="B Nazanin" panose="00000400000000000000" pitchFamily="2" charset="-78"/>
              </a:rPr>
            </a:br>
            <a:r>
              <a:rPr lang="fa-IR" dirty="0">
                <a:cs typeface="B Nazanin" panose="00000400000000000000" pitchFamily="2" charset="-78"/>
              </a:rPr>
              <a:t>	</a:t>
            </a:r>
            <a:r>
              <a:rPr lang="en-US" dirty="0">
                <a:cs typeface="B Nazanin" panose="00000400000000000000" pitchFamily="2" charset="-78"/>
              </a:rPr>
              <a:t>-3 </a:t>
            </a:r>
            <a:r>
              <a:rPr lang="ar-SA" dirty="0" err="1">
                <a:cs typeface="B Nazanin" panose="00000400000000000000" pitchFamily="2" charset="-78"/>
              </a:rPr>
              <a:t>ﺳﻤﺖ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u="sng" dirty="0" err="1">
                <a:cs typeface="B Nazanin" panose="00000400000000000000" pitchFamily="2" charset="-78"/>
              </a:rPr>
              <a:t>ﭼﭗ</a:t>
            </a:r>
            <a:r>
              <a:rPr lang="ar-SA" u="sng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ﻫﺮ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FD ، </a:t>
            </a:r>
            <a:r>
              <a:rPr lang="ar-SA" dirty="0" err="1">
                <a:cs typeface="B Nazanin" panose="00000400000000000000" pitchFamily="2" charset="-78"/>
              </a:rPr>
              <a:t>ﺧﻮد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ﮐﺎﻫﺶﻧﺎﭘﺬﯾﺮ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ﺑﺎﺷﺪ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: </a:t>
            </a:r>
            <a:r>
              <a:rPr lang="ar-SA" dirty="0">
                <a:cs typeface="B Nazanin" panose="00000400000000000000" pitchFamily="2" charset="-78"/>
              </a:rPr>
              <a:t>در </a:t>
            </a:r>
            <a:r>
              <a:rPr lang="ar-SA" dirty="0" err="1">
                <a:cs typeface="B Nazanin" panose="00000400000000000000" pitchFamily="2" charset="-78"/>
              </a:rPr>
              <a:t>واﺑﺴﺘﮕﯽ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ﺗﺎﺑﻌﯽ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en-US" spc="-80" dirty="0">
                <a:latin typeface="Times New Roman"/>
                <a:cs typeface="Times New Roman"/>
              </a:rPr>
              <a:t>X</a:t>
            </a:r>
            <a:r>
              <a:rPr lang="en-US" spc="-80" dirty="0">
                <a:latin typeface="Symbol"/>
                <a:cs typeface="Symbol"/>
              </a:rPr>
              <a:t></a:t>
            </a:r>
            <a:r>
              <a:rPr lang="en-US" spc="-80" dirty="0">
                <a:latin typeface="Times New Roman"/>
                <a:cs typeface="Times New Roman"/>
              </a:rPr>
              <a:t>Y</a:t>
            </a:r>
            <a:r>
              <a:rPr lang="en-US" spc="65" dirty="0">
                <a:latin typeface="Times New Roman"/>
                <a:cs typeface="Times New Roman"/>
              </a:rPr>
              <a:t> </a:t>
            </a:r>
            <a:r>
              <a:rPr lang="fa-IR" spc="65" dirty="0">
                <a:latin typeface="Times New Roman"/>
                <a:cs typeface="Times New Roman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، </a:t>
            </a:r>
            <a:r>
              <a:rPr lang="en-US" spc="-80" dirty="0">
                <a:latin typeface="Times New Roman"/>
                <a:cs typeface="Times New Roman"/>
              </a:rPr>
              <a:t>X</a:t>
            </a:r>
            <a:r>
              <a:rPr lang="en-US" dirty="0">
                <a:cs typeface="B Nazanin" panose="00000400000000000000" pitchFamily="2" charset="-78"/>
              </a:rPr>
              <a:t> 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ar-SA" dirty="0">
                <a:cs typeface="B Nazanin" panose="00000400000000000000" pitchFamily="2" charset="-78"/>
              </a:rPr>
              <a:t>را </a:t>
            </a:r>
            <a:r>
              <a:rPr lang="ar-SA" dirty="0" err="1">
                <a:cs typeface="B Nazanin" panose="00000400000000000000" pitchFamily="2" charset="-78"/>
              </a:rPr>
              <a:t>ﮐﺎﻫﺶﻧﺎﭘﺬﯾﺮ</a:t>
            </a:r>
            <a:r>
              <a:rPr lang="ar-SA" dirty="0">
                <a:cs typeface="B Nazanin" panose="00000400000000000000" pitchFamily="2" charset="-78"/>
              </a:rPr>
              <a:t> ( و </a:t>
            </a:r>
            <a:r>
              <a:rPr lang="ar-SA" dirty="0" err="1">
                <a:cs typeface="B Nazanin" panose="00000400000000000000" pitchFamily="2" charset="-78"/>
              </a:rPr>
              <a:t>واﺑﺴﺘﮕﯽ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en-US" spc="-80" dirty="0">
                <a:latin typeface="Times New Roman"/>
                <a:cs typeface="Times New Roman"/>
              </a:rPr>
              <a:t>X</a:t>
            </a:r>
            <a:r>
              <a:rPr lang="en-US" spc="-80" dirty="0">
                <a:latin typeface="Symbol"/>
                <a:cs typeface="Symbol"/>
              </a:rPr>
              <a:t></a:t>
            </a:r>
            <a:r>
              <a:rPr lang="en-US" spc="-80" dirty="0">
                <a:latin typeface="Times New Roman"/>
                <a:cs typeface="Times New Roman"/>
              </a:rPr>
              <a:t>Y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fa-IR" dirty="0">
                <a:cs typeface="B Nazanin" panose="00000400000000000000" pitchFamily="2" charset="-78"/>
              </a:rPr>
              <a:t>را </a:t>
            </a:r>
            <a:r>
              <a:rPr lang="ar-SA" b="1" dirty="0" err="1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ﮐﺎﻣﻞ</a:t>
            </a:r>
            <a:r>
              <a:rPr lang="ar-SA" dirty="0">
                <a:cs typeface="B Nazanin" panose="00000400000000000000" pitchFamily="2" charset="-78"/>
              </a:rPr>
              <a:t> ) </a:t>
            </a:r>
            <a:r>
              <a:rPr lang="ar-SA" dirty="0" err="1">
                <a:cs typeface="B Nazanin" panose="00000400000000000000" pitchFamily="2" charset="-78"/>
              </a:rPr>
              <a:t>ﮔﻮﯾﯿﻢ</a:t>
            </a:r>
            <a:r>
              <a:rPr lang="ar-SA" dirty="0">
                <a:cs typeface="B Nazanin" panose="00000400000000000000" pitchFamily="2" charset="-78"/>
              </a:rPr>
              <a:t>، </a:t>
            </a:r>
            <a:endParaRPr lang="fa-IR" dirty="0">
              <a:cs typeface="B Nazanin" panose="00000400000000000000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fa-IR" dirty="0">
                <a:cs typeface="B Nazanin" panose="00000400000000000000" pitchFamily="2" charset="-78"/>
              </a:rPr>
              <a:t>		</a:t>
            </a:r>
            <a:r>
              <a:rPr lang="ar-SA" dirty="0" err="1">
                <a:cs typeface="B Nazanin" panose="00000400000000000000" pitchFamily="2" charset="-78"/>
              </a:rPr>
              <a:t>ﻫﺮﮔﺎه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Y 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ﺑﺎ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ﻫﯿﭻ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زﯾﺮﻣﺠﻤﻮﻋﻪ</a:t>
            </a:r>
            <a:r>
              <a:rPr lang="ar-SA" dirty="0">
                <a:cs typeface="B Nazanin" panose="00000400000000000000" pitchFamily="2" charset="-78"/>
              </a:rPr>
              <a:t> از </a:t>
            </a:r>
            <a:r>
              <a:rPr lang="en-US" dirty="0">
                <a:cs typeface="B Nazanin" panose="00000400000000000000" pitchFamily="2" charset="-78"/>
              </a:rPr>
              <a:t>X 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ar-SA" dirty="0">
                <a:cs typeface="B Nazanin" panose="00000400000000000000" pitchFamily="2" charset="-78"/>
              </a:rPr>
              <a:t>( </a:t>
            </a:r>
            <a:r>
              <a:rPr lang="ar-SA" dirty="0" err="1">
                <a:cs typeface="B Nazanin" panose="00000400000000000000" pitchFamily="2" charset="-78"/>
              </a:rPr>
              <a:t>ﻏﯿﺮ</a:t>
            </a:r>
            <a:r>
              <a:rPr lang="ar-SA" dirty="0">
                <a:cs typeface="B Nazanin" panose="00000400000000000000" pitchFamily="2" charset="-78"/>
              </a:rPr>
              <a:t> از </a:t>
            </a:r>
            <a:r>
              <a:rPr lang="ar-SA" dirty="0" err="1">
                <a:cs typeface="B Nazanin" panose="00000400000000000000" pitchFamily="2" charset="-78"/>
              </a:rPr>
              <a:t>ﺧﻮد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( X ، FD 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ﻧﺪاﺷﺘﻪ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ﺑﺎﺷﺪ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. </a:t>
            </a:r>
            <a:br>
              <a:rPr lang="en-US" dirty="0">
                <a:cs typeface="B Nazanin" panose="00000400000000000000" pitchFamily="2" charset="-78"/>
              </a:rPr>
            </a:br>
            <a:r>
              <a:rPr lang="fa-IR" dirty="0">
                <a:cs typeface="B Nazanin" panose="00000400000000000000" pitchFamily="2" charset="-78"/>
              </a:rPr>
              <a:t>		</a:t>
            </a:r>
            <a:r>
              <a:rPr lang="ar-SA" dirty="0">
                <a:cs typeface="B Nazanin" panose="00000400000000000000" pitchFamily="2" charset="-78"/>
              </a:rPr>
              <a:t>در </a:t>
            </a:r>
            <a:r>
              <a:rPr lang="ar-SA" dirty="0" err="1">
                <a:cs typeface="B Nazanin" panose="00000400000000000000" pitchFamily="2" charset="-78"/>
              </a:rPr>
              <a:t>ﻏﯿﺮ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اﯾﻨﺼﻮرت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X 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ar-SA" dirty="0">
                <a:cs typeface="B Nazanin" panose="00000400000000000000" pitchFamily="2" charset="-78"/>
              </a:rPr>
              <a:t>را </a:t>
            </a:r>
            <a:r>
              <a:rPr lang="ar-SA" dirty="0" err="1">
                <a:cs typeface="B Nazanin" panose="00000400000000000000" pitchFamily="2" charset="-78"/>
              </a:rPr>
              <a:t>ﮐﺎﻫﺶﭘﺬﯾﺮ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ﮔﻮﯾﯿﻢ</a:t>
            </a:r>
            <a:r>
              <a:rPr lang="ar-SA" dirty="0">
                <a:cs typeface="B Nazanin" panose="00000400000000000000" pitchFamily="2" charset="-78"/>
              </a:rPr>
              <a:t> و </a:t>
            </a:r>
            <a:r>
              <a:rPr lang="ar-SA" dirty="0" err="1">
                <a:cs typeface="B Nazanin" panose="00000400000000000000" pitchFamily="2" charset="-78"/>
              </a:rPr>
              <a:t>واﺑﺴﺘﮕﯽ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X</a:t>
            </a:r>
            <a:r>
              <a:rPr lang="en-US" spc="-5" dirty="0">
                <a:latin typeface="Symbol"/>
                <a:cs typeface="Symbol"/>
              </a:rPr>
              <a:t></a:t>
            </a:r>
            <a:r>
              <a:rPr lang="en-US" spc="-5" dirty="0">
                <a:latin typeface="Times New Roman"/>
                <a:cs typeface="Times New Roman"/>
              </a:rPr>
              <a:t>Y</a:t>
            </a:r>
            <a:r>
              <a:rPr lang="en-US" spc="35" dirty="0">
                <a:latin typeface="Times New Roman"/>
                <a:cs typeface="Times New Roman"/>
              </a:rPr>
              <a:t> </a:t>
            </a:r>
            <a:r>
              <a:rPr lang="fa-IR" spc="35" dirty="0">
                <a:latin typeface="Times New Roman"/>
                <a:cs typeface="Times New Roman"/>
              </a:rPr>
              <a:t> </a:t>
            </a:r>
            <a:r>
              <a:rPr lang="ar-SA" dirty="0">
                <a:cs typeface="B Nazanin" panose="00000400000000000000" pitchFamily="2" charset="-78"/>
              </a:rPr>
              <a:t>را </a:t>
            </a:r>
            <a:r>
              <a:rPr lang="ar-SA" b="1" dirty="0" err="1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ﻧﺎﮐﺎﻣﻞ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ﮔﻮﯾﯿﻢ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. </a:t>
            </a:r>
          </a:p>
        </p:txBody>
      </p:sp>
      <p:sp>
        <p:nvSpPr>
          <p:cNvPr id="2" name="object 12">
            <a:extLst>
              <a:ext uri="{FF2B5EF4-FFF2-40B4-BE49-F238E27FC236}">
                <a16:creationId xmlns:a16="http://schemas.microsoft.com/office/drawing/2014/main" id="{E349C1F1-0DA5-36AB-5DC3-5EAA31C85C40}"/>
              </a:ext>
            </a:extLst>
          </p:cNvPr>
          <p:cNvSpPr txBox="1"/>
          <p:nvPr/>
        </p:nvSpPr>
        <p:spPr>
          <a:xfrm>
            <a:off x="2014286" y="5369884"/>
            <a:ext cx="688340" cy="381000"/>
          </a:xfrm>
          <a:prstGeom prst="rect">
            <a:avLst/>
          </a:prstGeom>
          <a:ln w="25400">
            <a:solidFill>
              <a:srgbClr val="0919AF"/>
            </a:solidFill>
          </a:ln>
        </p:spPr>
        <p:txBody>
          <a:bodyPr vert="horz" wrap="square" lIns="0" tIns="565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45"/>
              </a:spcBef>
            </a:pPr>
            <a:r>
              <a:rPr sz="1600" dirty="0"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10" name="object 13">
            <a:extLst>
              <a:ext uri="{FF2B5EF4-FFF2-40B4-BE49-F238E27FC236}">
                <a16:creationId xmlns:a16="http://schemas.microsoft.com/office/drawing/2014/main" id="{90B3EE1A-613E-9E92-BF2F-40AE2FAD067B}"/>
              </a:ext>
            </a:extLst>
          </p:cNvPr>
          <p:cNvSpPr txBox="1"/>
          <p:nvPr/>
        </p:nvSpPr>
        <p:spPr>
          <a:xfrm>
            <a:off x="2014286" y="4782512"/>
            <a:ext cx="683895" cy="381000"/>
          </a:xfrm>
          <a:prstGeom prst="rect">
            <a:avLst/>
          </a:prstGeom>
          <a:ln w="25400">
            <a:solidFill>
              <a:srgbClr val="0919AF"/>
            </a:solidFill>
          </a:ln>
        </p:spPr>
        <p:txBody>
          <a:bodyPr vert="horz" wrap="square" lIns="0" tIns="55879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439"/>
              </a:spcBef>
            </a:pPr>
            <a:r>
              <a:rPr sz="1600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4">
            <a:extLst>
              <a:ext uri="{FF2B5EF4-FFF2-40B4-BE49-F238E27FC236}">
                <a16:creationId xmlns:a16="http://schemas.microsoft.com/office/drawing/2014/main" id="{41534B3C-C7E7-6569-6936-7B1B2A65F342}"/>
              </a:ext>
            </a:extLst>
          </p:cNvPr>
          <p:cNvSpPr txBox="1"/>
          <p:nvPr/>
        </p:nvSpPr>
        <p:spPr>
          <a:xfrm>
            <a:off x="3453634" y="5087312"/>
            <a:ext cx="621030" cy="381000"/>
          </a:xfrm>
          <a:prstGeom prst="rect">
            <a:avLst/>
          </a:prstGeom>
          <a:ln w="25400">
            <a:solidFill>
              <a:srgbClr val="0919AF"/>
            </a:solidFill>
          </a:ln>
        </p:spPr>
        <p:txBody>
          <a:bodyPr vert="horz" wrap="square" lIns="0" tIns="55879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439"/>
              </a:spcBef>
            </a:pPr>
            <a:r>
              <a:rPr sz="1600" dirty="0">
                <a:latin typeface="Times New Roman"/>
                <a:cs typeface="Times New Roman"/>
              </a:rPr>
              <a:t>Y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2" name="object 15">
            <a:extLst>
              <a:ext uri="{FF2B5EF4-FFF2-40B4-BE49-F238E27FC236}">
                <a16:creationId xmlns:a16="http://schemas.microsoft.com/office/drawing/2014/main" id="{C280F819-E221-7A3E-18F3-B160F4CC164C}"/>
              </a:ext>
            </a:extLst>
          </p:cNvPr>
          <p:cNvGrpSpPr/>
          <p:nvPr/>
        </p:nvGrpSpPr>
        <p:grpSpPr>
          <a:xfrm>
            <a:off x="1851621" y="4500274"/>
            <a:ext cx="3832225" cy="1380490"/>
            <a:chOff x="587654" y="5262097"/>
            <a:chExt cx="3832225" cy="1380490"/>
          </a:xfrm>
        </p:grpSpPr>
        <p:sp>
          <p:nvSpPr>
            <p:cNvPr id="14" name="object 16">
              <a:extLst>
                <a:ext uri="{FF2B5EF4-FFF2-40B4-BE49-F238E27FC236}">
                  <a16:creationId xmlns:a16="http://schemas.microsoft.com/office/drawing/2014/main" id="{7F55AE73-AC2D-5111-4758-CE8F2D5534AD}"/>
                </a:ext>
              </a:extLst>
            </p:cNvPr>
            <p:cNvSpPr/>
            <p:nvPr/>
          </p:nvSpPr>
          <p:spPr>
            <a:xfrm>
              <a:off x="1590954" y="5973313"/>
              <a:ext cx="598805" cy="132715"/>
            </a:xfrm>
            <a:custGeom>
              <a:avLst/>
              <a:gdLst/>
              <a:ahLst/>
              <a:cxnLst/>
              <a:rect l="l" t="t" r="r" b="b"/>
              <a:pathLst>
                <a:path w="598805" h="132714">
                  <a:moveTo>
                    <a:pt x="485082" y="0"/>
                  </a:moveTo>
                  <a:lnTo>
                    <a:pt x="476333" y="2302"/>
                  </a:lnTo>
                  <a:lnTo>
                    <a:pt x="468382" y="15933"/>
                  </a:lnTo>
                  <a:lnTo>
                    <a:pt x="470684" y="24682"/>
                  </a:lnTo>
                  <a:lnTo>
                    <a:pt x="517575" y="52035"/>
                  </a:lnTo>
                  <a:lnTo>
                    <a:pt x="570424" y="52036"/>
                  </a:lnTo>
                  <a:lnTo>
                    <a:pt x="570424" y="80611"/>
                  </a:lnTo>
                  <a:lnTo>
                    <a:pt x="517575" y="80611"/>
                  </a:lnTo>
                  <a:lnTo>
                    <a:pt x="470684" y="107964"/>
                  </a:lnTo>
                  <a:lnTo>
                    <a:pt x="468382" y="116712"/>
                  </a:lnTo>
                  <a:lnTo>
                    <a:pt x="476333" y="130344"/>
                  </a:lnTo>
                  <a:lnTo>
                    <a:pt x="485082" y="132646"/>
                  </a:lnTo>
                  <a:lnTo>
                    <a:pt x="574286" y="80611"/>
                  </a:lnTo>
                  <a:lnTo>
                    <a:pt x="570424" y="80611"/>
                  </a:lnTo>
                  <a:lnTo>
                    <a:pt x="574288" y="80610"/>
                  </a:lnTo>
                  <a:lnTo>
                    <a:pt x="598779" y="66323"/>
                  </a:lnTo>
                  <a:lnTo>
                    <a:pt x="485082" y="0"/>
                  </a:lnTo>
                  <a:close/>
                </a:path>
                <a:path w="598805" h="132714">
                  <a:moveTo>
                    <a:pt x="542068" y="66323"/>
                  </a:moveTo>
                  <a:lnTo>
                    <a:pt x="517575" y="80610"/>
                  </a:lnTo>
                  <a:lnTo>
                    <a:pt x="570424" y="80611"/>
                  </a:lnTo>
                  <a:lnTo>
                    <a:pt x="570424" y="78664"/>
                  </a:lnTo>
                  <a:lnTo>
                    <a:pt x="563224" y="78664"/>
                  </a:lnTo>
                  <a:lnTo>
                    <a:pt x="542068" y="66323"/>
                  </a:lnTo>
                  <a:close/>
                </a:path>
                <a:path w="598805" h="132714">
                  <a:moveTo>
                    <a:pt x="0" y="52035"/>
                  </a:moveTo>
                  <a:lnTo>
                    <a:pt x="0" y="80610"/>
                  </a:lnTo>
                  <a:lnTo>
                    <a:pt x="517577" y="80610"/>
                  </a:lnTo>
                  <a:lnTo>
                    <a:pt x="542068" y="66323"/>
                  </a:lnTo>
                  <a:lnTo>
                    <a:pt x="517575" y="52035"/>
                  </a:lnTo>
                  <a:lnTo>
                    <a:pt x="0" y="52035"/>
                  </a:lnTo>
                  <a:close/>
                </a:path>
                <a:path w="598805" h="132714">
                  <a:moveTo>
                    <a:pt x="563224" y="53982"/>
                  </a:moveTo>
                  <a:lnTo>
                    <a:pt x="542068" y="66323"/>
                  </a:lnTo>
                  <a:lnTo>
                    <a:pt x="563224" y="78664"/>
                  </a:lnTo>
                  <a:lnTo>
                    <a:pt x="563224" y="53982"/>
                  </a:lnTo>
                  <a:close/>
                </a:path>
                <a:path w="598805" h="132714">
                  <a:moveTo>
                    <a:pt x="570424" y="53982"/>
                  </a:moveTo>
                  <a:lnTo>
                    <a:pt x="563224" y="53982"/>
                  </a:lnTo>
                  <a:lnTo>
                    <a:pt x="563224" y="78664"/>
                  </a:lnTo>
                  <a:lnTo>
                    <a:pt x="570424" y="78664"/>
                  </a:lnTo>
                  <a:lnTo>
                    <a:pt x="570424" y="53982"/>
                  </a:lnTo>
                  <a:close/>
                </a:path>
                <a:path w="598805" h="132714">
                  <a:moveTo>
                    <a:pt x="517575" y="52035"/>
                  </a:moveTo>
                  <a:lnTo>
                    <a:pt x="542068" y="66323"/>
                  </a:lnTo>
                  <a:lnTo>
                    <a:pt x="563224" y="53982"/>
                  </a:lnTo>
                  <a:lnTo>
                    <a:pt x="570424" y="53982"/>
                  </a:lnTo>
                  <a:lnTo>
                    <a:pt x="570424" y="52036"/>
                  </a:lnTo>
                  <a:lnTo>
                    <a:pt x="517575" y="52035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7">
              <a:extLst>
                <a:ext uri="{FF2B5EF4-FFF2-40B4-BE49-F238E27FC236}">
                  <a16:creationId xmlns:a16="http://schemas.microsoft.com/office/drawing/2014/main" id="{9FF808B1-012F-EF83-03C1-DFCBEEA23096}"/>
                </a:ext>
              </a:extLst>
            </p:cNvPr>
            <p:cNvSpPr/>
            <p:nvPr/>
          </p:nvSpPr>
          <p:spPr>
            <a:xfrm>
              <a:off x="600354" y="5422997"/>
              <a:ext cx="978535" cy="1206500"/>
            </a:xfrm>
            <a:custGeom>
              <a:avLst/>
              <a:gdLst/>
              <a:ahLst/>
              <a:cxnLst/>
              <a:rect l="l" t="t" r="r" b="b"/>
              <a:pathLst>
                <a:path w="978535" h="1206500">
                  <a:moveTo>
                    <a:pt x="0" y="0"/>
                  </a:moveTo>
                  <a:lnTo>
                    <a:pt x="978209" y="0"/>
                  </a:lnTo>
                  <a:lnTo>
                    <a:pt x="978209" y="1206402"/>
                  </a:lnTo>
                  <a:lnTo>
                    <a:pt x="0" y="120640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919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8">
              <a:extLst>
                <a:ext uri="{FF2B5EF4-FFF2-40B4-BE49-F238E27FC236}">
                  <a16:creationId xmlns:a16="http://schemas.microsoft.com/office/drawing/2014/main" id="{ED407948-C478-3B8C-7928-8D36799F10DB}"/>
                </a:ext>
              </a:extLst>
            </p:cNvPr>
            <p:cNvSpPr/>
            <p:nvPr/>
          </p:nvSpPr>
          <p:spPr>
            <a:xfrm>
              <a:off x="1433466" y="5623709"/>
              <a:ext cx="756285" cy="283210"/>
            </a:xfrm>
            <a:custGeom>
              <a:avLst/>
              <a:gdLst/>
              <a:ahLst/>
              <a:cxnLst/>
              <a:rect l="l" t="t" r="r" b="b"/>
              <a:pathLst>
                <a:path w="756285" h="283210">
                  <a:moveTo>
                    <a:pt x="685890" y="235749"/>
                  </a:moveTo>
                  <a:lnTo>
                    <a:pt x="641776" y="260472"/>
                  </a:lnTo>
                  <a:lnTo>
                    <a:pt x="639596" y="268212"/>
                  </a:lnTo>
                  <a:lnTo>
                    <a:pt x="646454" y="280449"/>
                  </a:lnTo>
                  <a:lnTo>
                    <a:pt x="654194" y="282630"/>
                  </a:lnTo>
                  <a:lnTo>
                    <a:pt x="734378" y="237690"/>
                  </a:lnTo>
                  <a:lnTo>
                    <a:pt x="730840" y="237690"/>
                  </a:lnTo>
                  <a:lnTo>
                    <a:pt x="720167" y="237499"/>
                  </a:lnTo>
                  <a:lnTo>
                    <a:pt x="685890" y="235749"/>
                  </a:lnTo>
                  <a:close/>
                </a:path>
                <a:path w="756285" h="283210">
                  <a:moveTo>
                    <a:pt x="705857" y="224558"/>
                  </a:moveTo>
                  <a:lnTo>
                    <a:pt x="685890" y="235749"/>
                  </a:lnTo>
                  <a:lnTo>
                    <a:pt x="720167" y="237499"/>
                  </a:lnTo>
                  <a:lnTo>
                    <a:pt x="730840" y="237690"/>
                  </a:lnTo>
                  <a:lnTo>
                    <a:pt x="730872" y="235850"/>
                  </a:lnTo>
                  <a:lnTo>
                    <a:pt x="724471" y="235850"/>
                  </a:lnTo>
                  <a:lnTo>
                    <a:pt x="705857" y="224558"/>
                  </a:lnTo>
                  <a:close/>
                </a:path>
                <a:path w="756285" h="283210">
                  <a:moveTo>
                    <a:pt x="656226" y="164739"/>
                  </a:moveTo>
                  <a:lnTo>
                    <a:pt x="648416" y="166651"/>
                  </a:lnTo>
                  <a:lnTo>
                    <a:pt x="641140" y="178644"/>
                  </a:lnTo>
                  <a:lnTo>
                    <a:pt x="643053" y="186455"/>
                  </a:lnTo>
                  <a:lnTo>
                    <a:pt x="681659" y="209877"/>
                  </a:lnTo>
                  <a:lnTo>
                    <a:pt x="686946" y="210398"/>
                  </a:lnTo>
                  <a:lnTo>
                    <a:pt x="721452" y="212132"/>
                  </a:lnTo>
                  <a:lnTo>
                    <a:pt x="731277" y="212294"/>
                  </a:lnTo>
                  <a:lnTo>
                    <a:pt x="730840" y="237690"/>
                  </a:lnTo>
                  <a:lnTo>
                    <a:pt x="734378" y="237690"/>
                  </a:lnTo>
                  <a:lnTo>
                    <a:pt x="756259" y="225427"/>
                  </a:lnTo>
                  <a:lnTo>
                    <a:pt x="656226" y="164739"/>
                  </a:lnTo>
                  <a:close/>
                </a:path>
                <a:path w="756285" h="283210">
                  <a:moveTo>
                    <a:pt x="724849" y="213913"/>
                  </a:moveTo>
                  <a:lnTo>
                    <a:pt x="705857" y="224558"/>
                  </a:lnTo>
                  <a:lnTo>
                    <a:pt x="724471" y="235850"/>
                  </a:lnTo>
                  <a:lnTo>
                    <a:pt x="724849" y="213913"/>
                  </a:lnTo>
                  <a:close/>
                </a:path>
                <a:path w="756285" h="283210">
                  <a:moveTo>
                    <a:pt x="731249" y="213913"/>
                  </a:moveTo>
                  <a:lnTo>
                    <a:pt x="724849" y="213913"/>
                  </a:lnTo>
                  <a:lnTo>
                    <a:pt x="724471" y="235850"/>
                  </a:lnTo>
                  <a:lnTo>
                    <a:pt x="730872" y="235850"/>
                  </a:lnTo>
                  <a:lnTo>
                    <a:pt x="731249" y="213913"/>
                  </a:lnTo>
                  <a:close/>
                </a:path>
                <a:path w="756285" h="283210">
                  <a:moveTo>
                    <a:pt x="364117" y="114031"/>
                  </a:moveTo>
                  <a:lnTo>
                    <a:pt x="388619" y="158282"/>
                  </a:lnTo>
                  <a:lnTo>
                    <a:pt x="421810" y="178489"/>
                  </a:lnTo>
                  <a:lnTo>
                    <a:pt x="466576" y="196348"/>
                  </a:lnTo>
                  <a:lnTo>
                    <a:pt x="520788" y="211636"/>
                  </a:lnTo>
                  <a:lnTo>
                    <a:pt x="582515" y="223963"/>
                  </a:lnTo>
                  <a:lnTo>
                    <a:pt x="684447" y="235675"/>
                  </a:lnTo>
                  <a:lnTo>
                    <a:pt x="685890" y="235749"/>
                  </a:lnTo>
                  <a:lnTo>
                    <a:pt x="705857" y="224558"/>
                  </a:lnTo>
                  <a:lnTo>
                    <a:pt x="681659" y="209877"/>
                  </a:lnTo>
                  <a:lnTo>
                    <a:pt x="619262" y="203721"/>
                  </a:lnTo>
                  <a:lnTo>
                    <a:pt x="587054" y="198972"/>
                  </a:lnTo>
                  <a:lnTo>
                    <a:pt x="527154" y="187046"/>
                  </a:lnTo>
                  <a:lnTo>
                    <a:pt x="475240" y="172472"/>
                  </a:lnTo>
                  <a:lnTo>
                    <a:pt x="433814" y="156105"/>
                  </a:lnTo>
                  <a:lnTo>
                    <a:pt x="405945" y="139436"/>
                  </a:lnTo>
                  <a:lnTo>
                    <a:pt x="405662" y="139436"/>
                  </a:lnTo>
                  <a:lnTo>
                    <a:pt x="404096" y="138163"/>
                  </a:lnTo>
                  <a:lnTo>
                    <a:pt x="404327" y="138163"/>
                  </a:lnTo>
                  <a:lnTo>
                    <a:pt x="397925" y="132057"/>
                  </a:lnTo>
                  <a:lnTo>
                    <a:pt x="397398" y="132057"/>
                  </a:lnTo>
                  <a:lnTo>
                    <a:pt x="395465" y="129711"/>
                  </a:lnTo>
                  <a:lnTo>
                    <a:pt x="395896" y="129711"/>
                  </a:lnTo>
                  <a:lnTo>
                    <a:pt x="393726" y="126318"/>
                  </a:lnTo>
                  <a:lnTo>
                    <a:pt x="392788" y="126318"/>
                  </a:lnTo>
                  <a:lnTo>
                    <a:pt x="391076" y="122176"/>
                  </a:lnTo>
                  <a:lnTo>
                    <a:pt x="391886" y="122176"/>
                  </a:lnTo>
                  <a:lnTo>
                    <a:pt x="390529" y="115947"/>
                  </a:lnTo>
                  <a:lnTo>
                    <a:pt x="365343" y="115947"/>
                  </a:lnTo>
                  <a:lnTo>
                    <a:pt x="364117" y="114031"/>
                  </a:lnTo>
                  <a:close/>
                </a:path>
                <a:path w="756285" h="283210">
                  <a:moveTo>
                    <a:pt x="681659" y="209877"/>
                  </a:moveTo>
                  <a:lnTo>
                    <a:pt x="705857" y="224558"/>
                  </a:lnTo>
                  <a:lnTo>
                    <a:pt x="724849" y="213913"/>
                  </a:lnTo>
                  <a:lnTo>
                    <a:pt x="731249" y="213913"/>
                  </a:lnTo>
                  <a:lnTo>
                    <a:pt x="731277" y="212294"/>
                  </a:lnTo>
                  <a:lnTo>
                    <a:pt x="721452" y="212132"/>
                  </a:lnTo>
                  <a:lnTo>
                    <a:pt x="686946" y="210398"/>
                  </a:lnTo>
                  <a:lnTo>
                    <a:pt x="681659" y="209877"/>
                  </a:lnTo>
                  <a:close/>
                </a:path>
                <a:path w="756285" h="283210">
                  <a:moveTo>
                    <a:pt x="404096" y="138163"/>
                  </a:moveTo>
                  <a:lnTo>
                    <a:pt x="405662" y="139436"/>
                  </a:lnTo>
                  <a:lnTo>
                    <a:pt x="404927" y="138735"/>
                  </a:lnTo>
                  <a:lnTo>
                    <a:pt x="404096" y="138163"/>
                  </a:lnTo>
                  <a:close/>
                </a:path>
                <a:path w="756285" h="283210">
                  <a:moveTo>
                    <a:pt x="404927" y="138735"/>
                  </a:moveTo>
                  <a:lnTo>
                    <a:pt x="405662" y="139436"/>
                  </a:lnTo>
                  <a:lnTo>
                    <a:pt x="405945" y="139436"/>
                  </a:lnTo>
                  <a:lnTo>
                    <a:pt x="404927" y="138735"/>
                  </a:lnTo>
                  <a:close/>
                </a:path>
                <a:path w="756285" h="283210">
                  <a:moveTo>
                    <a:pt x="404327" y="138163"/>
                  </a:moveTo>
                  <a:lnTo>
                    <a:pt x="404096" y="138163"/>
                  </a:lnTo>
                  <a:lnTo>
                    <a:pt x="404927" y="138735"/>
                  </a:lnTo>
                  <a:lnTo>
                    <a:pt x="404327" y="138163"/>
                  </a:lnTo>
                  <a:close/>
                </a:path>
                <a:path w="756285" h="283210">
                  <a:moveTo>
                    <a:pt x="395465" y="129711"/>
                  </a:moveTo>
                  <a:lnTo>
                    <a:pt x="397398" y="132057"/>
                  </a:lnTo>
                  <a:lnTo>
                    <a:pt x="396572" y="130767"/>
                  </a:lnTo>
                  <a:lnTo>
                    <a:pt x="395465" y="129711"/>
                  </a:lnTo>
                  <a:close/>
                </a:path>
                <a:path w="756285" h="283210">
                  <a:moveTo>
                    <a:pt x="396572" y="130767"/>
                  </a:moveTo>
                  <a:lnTo>
                    <a:pt x="397398" y="132057"/>
                  </a:lnTo>
                  <a:lnTo>
                    <a:pt x="397925" y="132057"/>
                  </a:lnTo>
                  <a:lnTo>
                    <a:pt x="396572" y="130767"/>
                  </a:lnTo>
                  <a:close/>
                </a:path>
                <a:path w="756285" h="283210">
                  <a:moveTo>
                    <a:pt x="395896" y="129711"/>
                  </a:moveTo>
                  <a:lnTo>
                    <a:pt x="395465" y="129711"/>
                  </a:lnTo>
                  <a:lnTo>
                    <a:pt x="396572" y="130767"/>
                  </a:lnTo>
                  <a:lnTo>
                    <a:pt x="395896" y="129711"/>
                  </a:lnTo>
                  <a:close/>
                </a:path>
                <a:path w="756285" h="283210">
                  <a:moveTo>
                    <a:pt x="391076" y="122176"/>
                  </a:moveTo>
                  <a:lnTo>
                    <a:pt x="392788" y="126318"/>
                  </a:lnTo>
                  <a:lnTo>
                    <a:pt x="392303" y="124095"/>
                  </a:lnTo>
                  <a:lnTo>
                    <a:pt x="391076" y="122176"/>
                  </a:lnTo>
                  <a:close/>
                </a:path>
                <a:path w="756285" h="283210">
                  <a:moveTo>
                    <a:pt x="392303" y="124095"/>
                  </a:moveTo>
                  <a:lnTo>
                    <a:pt x="392788" y="126318"/>
                  </a:lnTo>
                  <a:lnTo>
                    <a:pt x="393726" y="126318"/>
                  </a:lnTo>
                  <a:lnTo>
                    <a:pt x="392303" y="124095"/>
                  </a:lnTo>
                  <a:close/>
                </a:path>
                <a:path w="756285" h="283210">
                  <a:moveTo>
                    <a:pt x="391886" y="122176"/>
                  </a:moveTo>
                  <a:lnTo>
                    <a:pt x="391076" y="122176"/>
                  </a:lnTo>
                  <a:lnTo>
                    <a:pt x="392303" y="124095"/>
                  </a:lnTo>
                  <a:lnTo>
                    <a:pt x="391886" y="122176"/>
                  </a:lnTo>
                  <a:close/>
                </a:path>
                <a:path w="756285" h="283210">
                  <a:moveTo>
                    <a:pt x="363632" y="111805"/>
                  </a:moveTo>
                  <a:lnTo>
                    <a:pt x="364117" y="114031"/>
                  </a:lnTo>
                  <a:lnTo>
                    <a:pt x="365343" y="115947"/>
                  </a:lnTo>
                  <a:lnTo>
                    <a:pt x="363632" y="111805"/>
                  </a:lnTo>
                  <a:close/>
                </a:path>
                <a:path w="756285" h="283210">
                  <a:moveTo>
                    <a:pt x="389627" y="111805"/>
                  </a:moveTo>
                  <a:lnTo>
                    <a:pt x="363632" y="111805"/>
                  </a:lnTo>
                  <a:lnTo>
                    <a:pt x="365343" y="115947"/>
                  </a:lnTo>
                  <a:lnTo>
                    <a:pt x="390529" y="115947"/>
                  </a:lnTo>
                  <a:lnTo>
                    <a:pt x="389627" y="111805"/>
                  </a:lnTo>
                  <a:close/>
                </a:path>
                <a:path w="756285" h="283210">
                  <a:moveTo>
                    <a:pt x="359848" y="107357"/>
                  </a:moveTo>
                  <a:lnTo>
                    <a:pt x="364117" y="114031"/>
                  </a:lnTo>
                  <a:lnTo>
                    <a:pt x="363632" y="111805"/>
                  </a:lnTo>
                  <a:lnTo>
                    <a:pt x="389627" y="111805"/>
                  </a:lnTo>
                  <a:lnTo>
                    <a:pt x="388888" y="108413"/>
                  </a:lnTo>
                  <a:lnTo>
                    <a:pt x="360955" y="108413"/>
                  </a:lnTo>
                  <a:lnTo>
                    <a:pt x="359848" y="107357"/>
                  </a:lnTo>
                  <a:close/>
                </a:path>
                <a:path w="756285" h="283210">
                  <a:moveTo>
                    <a:pt x="359022" y="106067"/>
                  </a:moveTo>
                  <a:lnTo>
                    <a:pt x="359848" y="107357"/>
                  </a:lnTo>
                  <a:lnTo>
                    <a:pt x="360955" y="108413"/>
                  </a:lnTo>
                  <a:lnTo>
                    <a:pt x="359022" y="106067"/>
                  </a:lnTo>
                  <a:close/>
                </a:path>
                <a:path w="756285" h="283210">
                  <a:moveTo>
                    <a:pt x="388377" y="106067"/>
                  </a:moveTo>
                  <a:lnTo>
                    <a:pt x="359022" y="106067"/>
                  </a:lnTo>
                  <a:lnTo>
                    <a:pt x="360955" y="108413"/>
                  </a:lnTo>
                  <a:lnTo>
                    <a:pt x="388888" y="108413"/>
                  </a:lnTo>
                  <a:lnTo>
                    <a:pt x="388377" y="106067"/>
                  </a:lnTo>
                  <a:close/>
                </a:path>
                <a:path w="756285" h="283210">
                  <a:moveTo>
                    <a:pt x="351465" y="99363"/>
                  </a:moveTo>
                  <a:lnTo>
                    <a:pt x="359848" y="107357"/>
                  </a:lnTo>
                  <a:lnTo>
                    <a:pt x="359022" y="106067"/>
                  </a:lnTo>
                  <a:lnTo>
                    <a:pt x="388377" y="106067"/>
                  </a:lnTo>
                  <a:lnTo>
                    <a:pt x="388129" y="104930"/>
                  </a:lnTo>
                  <a:lnTo>
                    <a:pt x="387550" y="103527"/>
                  </a:lnTo>
                  <a:lnTo>
                    <a:pt x="385268" y="99961"/>
                  </a:lnTo>
                  <a:lnTo>
                    <a:pt x="352324" y="99961"/>
                  </a:lnTo>
                  <a:lnTo>
                    <a:pt x="351465" y="99363"/>
                  </a:lnTo>
                  <a:close/>
                </a:path>
                <a:path w="756285" h="283210">
                  <a:moveTo>
                    <a:pt x="350757" y="98688"/>
                  </a:moveTo>
                  <a:lnTo>
                    <a:pt x="351465" y="99363"/>
                  </a:lnTo>
                  <a:lnTo>
                    <a:pt x="352324" y="99961"/>
                  </a:lnTo>
                  <a:lnTo>
                    <a:pt x="350757" y="98688"/>
                  </a:lnTo>
                  <a:close/>
                </a:path>
                <a:path w="756285" h="283210">
                  <a:moveTo>
                    <a:pt x="384454" y="98688"/>
                  </a:moveTo>
                  <a:lnTo>
                    <a:pt x="350757" y="98688"/>
                  </a:lnTo>
                  <a:lnTo>
                    <a:pt x="352324" y="99961"/>
                  </a:lnTo>
                  <a:lnTo>
                    <a:pt x="385268" y="99961"/>
                  </a:lnTo>
                  <a:lnTo>
                    <a:pt x="384454" y="98688"/>
                  </a:lnTo>
                  <a:close/>
                </a:path>
                <a:path w="756285" h="283210">
                  <a:moveTo>
                    <a:pt x="438" y="0"/>
                  </a:moveTo>
                  <a:lnTo>
                    <a:pt x="0" y="25396"/>
                  </a:lnTo>
                  <a:lnTo>
                    <a:pt x="35391" y="26006"/>
                  </a:lnTo>
                  <a:lnTo>
                    <a:pt x="70081" y="27770"/>
                  </a:lnTo>
                  <a:lnTo>
                    <a:pt x="137763" y="34477"/>
                  </a:lnTo>
                  <a:lnTo>
                    <a:pt x="200602" y="44825"/>
                  </a:lnTo>
                  <a:lnTo>
                    <a:pt x="256905" y="58231"/>
                  </a:lnTo>
                  <a:lnTo>
                    <a:pt x="304111" y="73974"/>
                  </a:lnTo>
                  <a:lnTo>
                    <a:pt x="339725" y="91198"/>
                  </a:lnTo>
                  <a:lnTo>
                    <a:pt x="351465" y="99363"/>
                  </a:lnTo>
                  <a:lnTo>
                    <a:pt x="350757" y="98688"/>
                  </a:lnTo>
                  <a:lnTo>
                    <a:pt x="384454" y="98688"/>
                  </a:lnTo>
                  <a:lnTo>
                    <a:pt x="379869" y="91522"/>
                  </a:lnTo>
                  <a:lnTo>
                    <a:pt x="333683" y="59185"/>
                  </a:lnTo>
                  <a:lnTo>
                    <a:pt x="289227" y="41569"/>
                  </a:lnTo>
                  <a:lnTo>
                    <a:pt x="235157" y="26374"/>
                  </a:lnTo>
                  <a:lnTo>
                    <a:pt x="173489" y="14091"/>
                  </a:lnTo>
                  <a:lnTo>
                    <a:pt x="71366" y="2403"/>
                  </a:lnTo>
                  <a:lnTo>
                    <a:pt x="35829" y="610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4A7E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9">
              <a:extLst>
                <a:ext uri="{FF2B5EF4-FFF2-40B4-BE49-F238E27FC236}">
                  <a16:creationId xmlns:a16="http://schemas.microsoft.com/office/drawing/2014/main" id="{52DB1B4A-08A3-E83E-09BE-5DA574AF6C97}"/>
                </a:ext>
              </a:extLst>
            </p:cNvPr>
            <p:cNvSpPr/>
            <p:nvPr/>
          </p:nvSpPr>
          <p:spPr>
            <a:xfrm>
              <a:off x="1888486" y="5262097"/>
              <a:ext cx="2531745" cy="539750"/>
            </a:xfrm>
            <a:custGeom>
              <a:avLst/>
              <a:gdLst/>
              <a:ahLst/>
              <a:cxnLst/>
              <a:rect l="l" t="t" r="r" b="b"/>
              <a:pathLst>
                <a:path w="2531745" h="539750">
                  <a:moveTo>
                    <a:pt x="74787" y="505940"/>
                  </a:moveTo>
                  <a:lnTo>
                    <a:pt x="0" y="520540"/>
                  </a:lnTo>
                  <a:lnTo>
                    <a:pt x="3649" y="539237"/>
                  </a:lnTo>
                  <a:lnTo>
                    <a:pt x="78437" y="524638"/>
                  </a:lnTo>
                  <a:lnTo>
                    <a:pt x="74787" y="505940"/>
                  </a:lnTo>
                  <a:close/>
                </a:path>
                <a:path w="2531745" h="539750">
                  <a:moveTo>
                    <a:pt x="205667" y="480391"/>
                  </a:moveTo>
                  <a:lnTo>
                    <a:pt x="130879" y="494991"/>
                  </a:lnTo>
                  <a:lnTo>
                    <a:pt x="134529" y="513688"/>
                  </a:lnTo>
                  <a:lnTo>
                    <a:pt x="209317" y="499088"/>
                  </a:lnTo>
                  <a:lnTo>
                    <a:pt x="205667" y="480391"/>
                  </a:lnTo>
                  <a:close/>
                </a:path>
                <a:path w="2531745" h="539750">
                  <a:moveTo>
                    <a:pt x="336547" y="454842"/>
                  </a:moveTo>
                  <a:lnTo>
                    <a:pt x="261758" y="469441"/>
                  </a:lnTo>
                  <a:lnTo>
                    <a:pt x="265408" y="488138"/>
                  </a:lnTo>
                  <a:lnTo>
                    <a:pt x="340197" y="473539"/>
                  </a:lnTo>
                  <a:lnTo>
                    <a:pt x="336547" y="454842"/>
                  </a:lnTo>
                  <a:close/>
                </a:path>
                <a:path w="2531745" h="539750">
                  <a:moveTo>
                    <a:pt x="467426" y="429292"/>
                  </a:moveTo>
                  <a:lnTo>
                    <a:pt x="392638" y="443892"/>
                  </a:lnTo>
                  <a:lnTo>
                    <a:pt x="396288" y="462589"/>
                  </a:lnTo>
                  <a:lnTo>
                    <a:pt x="471076" y="447989"/>
                  </a:lnTo>
                  <a:lnTo>
                    <a:pt x="467426" y="429292"/>
                  </a:lnTo>
                  <a:close/>
                </a:path>
                <a:path w="2531745" h="539750">
                  <a:moveTo>
                    <a:pt x="598305" y="403743"/>
                  </a:moveTo>
                  <a:lnTo>
                    <a:pt x="523518" y="418343"/>
                  </a:lnTo>
                  <a:lnTo>
                    <a:pt x="527168" y="437040"/>
                  </a:lnTo>
                  <a:lnTo>
                    <a:pt x="601955" y="422440"/>
                  </a:lnTo>
                  <a:lnTo>
                    <a:pt x="598305" y="403743"/>
                  </a:lnTo>
                  <a:close/>
                </a:path>
                <a:path w="2531745" h="539750">
                  <a:moveTo>
                    <a:pt x="729185" y="378194"/>
                  </a:moveTo>
                  <a:lnTo>
                    <a:pt x="654397" y="392793"/>
                  </a:lnTo>
                  <a:lnTo>
                    <a:pt x="658046" y="411490"/>
                  </a:lnTo>
                  <a:lnTo>
                    <a:pt x="732835" y="396891"/>
                  </a:lnTo>
                  <a:lnTo>
                    <a:pt x="729185" y="378194"/>
                  </a:lnTo>
                  <a:close/>
                </a:path>
                <a:path w="2531745" h="539750">
                  <a:moveTo>
                    <a:pt x="860065" y="352644"/>
                  </a:moveTo>
                  <a:lnTo>
                    <a:pt x="785276" y="367244"/>
                  </a:lnTo>
                  <a:lnTo>
                    <a:pt x="788926" y="385941"/>
                  </a:lnTo>
                  <a:lnTo>
                    <a:pt x="863715" y="371341"/>
                  </a:lnTo>
                  <a:lnTo>
                    <a:pt x="860065" y="352644"/>
                  </a:lnTo>
                  <a:close/>
                </a:path>
                <a:path w="2531745" h="539750">
                  <a:moveTo>
                    <a:pt x="990944" y="327095"/>
                  </a:moveTo>
                  <a:lnTo>
                    <a:pt x="916156" y="341694"/>
                  </a:lnTo>
                  <a:lnTo>
                    <a:pt x="919806" y="360391"/>
                  </a:lnTo>
                  <a:lnTo>
                    <a:pt x="994594" y="345792"/>
                  </a:lnTo>
                  <a:lnTo>
                    <a:pt x="990944" y="327095"/>
                  </a:lnTo>
                  <a:close/>
                </a:path>
                <a:path w="2531745" h="539750">
                  <a:moveTo>
                    <a:pt x="1121824" y="301546"/>
                  </a:moveTo>
                  <a:lnTo>
                    <a:pt x="1047036" y="316146"/>
                  </a:lnTo>
                  <a:lnTo>
                    <a:pt x="1050686" y="334842"/>
                  </a:lnTo>
                  <a:lnTo>
                    <a:pt x="1125474" y="320243"/>
                  </a:lnTo>
                  <a:lnTo>
                    <a:pt x="1121824" y="301546"/>
                  </a:lnTo>
                  <a:close/>
                </a:path>
                <a:path w="2531745" h="539750">
                  <a:moveTo>
                    <a:pt x="1252703" y="275996"/>
                  </a:moveTo>
                  <a:lnTo>
                    <a:pt x="1177916" y="290596"/>
                  </a:lnTo>
                  <a:lnTo>
                    <a:pt x="1181566" y="309293"/>
                  </a:lnTo>
                  <a:lnTo>
                    <a:pt x="1256353" y="294693"/>
                  </a:lnTo>
                  <a:lnTo>
                    <a:pt x="1252703" y="275996"/>
                  </a:lnTo>
                  <a:close/>
                </a:path>
                <a:path w="2531745" h="539750">
                  <a:moveTo>
                    <a:pt x="1383583" y="250446"/>
                  </a:moveTo>
                  <a:lnTo>
                    <a:pt x="1308794" y="265046"/>
                  </a:lnTo>
                  <a:lnTo>
                    <a:pt x="1312444" y="283743"/>
                  </a:lnTo>
                  <a:lnTo>
                    <a:pt x="1387233" y="269144"/>
                  </a:lnTo>
                  <a:lnTo>
                    <a:pt x="1383583" y="250446"/>
                  </a:lnTo>
                  <a:close/>
                </a:path>
                <a:path w="2531745" h="539750">
                  <a:moveTo>
                    <a:pt x="1514462" y="224897"/>
                  </a:moveTo>
                  <a:lnTo>
                    <a:pt x="1439674" y="239497"/>
                  </a:lnTo>
                  <a:lnTo>
                    <a:pt x="1443324" y="258194"/>
                  </a:lnTo>
                  <a:lnTo>
                    <a:pt x="1518112" y="243594"/>
                  </a:lnTo>
                  <a:lnTo>
                    <a:pt x="1514462" y="224897"/>
                  </a:lnTo>
                  <a:close/>
                </a:path>
                <a:path w="2531745" h="539750">
                  <a:moveTo>
                    <a:pt x="1645342" y="199348"/>
                  </a:moveTo>
                  <a:lnTo>
                    <a:pt x="1570554" y="213948"/>
                  </a:lnTo>
                  <a:lnTo>
                    <a:pt x="1574204" y="232644"/>
                  </a:lnTo>
                  <a:lnTo>
                    <a:pt x="1648992" y="218045"/>
                  </a:lnTo>
                  <a:lnTo>
                    <a:pt x="1645342" y="199348"/>
                  </a:lnTo>
                  <a:close/>
                </a:path>
                <a:path w="2531745" h="539750">
                  <a:moveTo>
                    <a:pt x="1776222" y="173799"/>
                  </a:moveTo>
                  <a:lnTo>
                    <a:pt x="1701432" y="188398"/>
                  </a:lnTo>
                  <a:lnTo>
                    <a:pt x="1705082" y="207096"/>
                  </a:lnTo>
                  <a:lnTo>
                    <a:pt x="1779871" y="192496"/>
                  </a:lnTo>
                  <a:lnTo>
                    <a:pt x="1776222" y="173799"/>
                  </a:lnTo>
                  <a:close/>
                </a:path>
                <a:path w="2531745" h="539750">
                  <a:moveTo>
                    <a:pt x="1907101" y="148249"/>
                  </a:moveTo>
                  <a:lnTo>
                    <a:pt x="1832312" y="162849"/>
                  </a:lnTo>
                  <a:lnTo>
                    <a:pt x="1835962" y="181546"/>
                  </a:lnTo>
                  <a:lnTo>
                    <a:pt x="1910751" y="166946"/>
                  </a:lnTo>
                  <a:lnTo>
                    <a:pt x="1907101" y="148249"/>
                  </a:lnTo>
                  <a:close/>
                </a:path>
                <a:path w="2531745" h="539750">
                  <a:moveTo>
                    <a:pt x="2037980" y="122699"/>
                  </a:moveTo>
                  <a:lnTo>
                    <a:pt x="1963192" y="137299"/>
                  </a:lnTo>
                  <a:lnTo>
                    <a:pt x="1966842" y="155996"/>
                  </a:lnTo>
                  <a:lnTo>
                    <a:pt x="2041630" y="141396"/>
                  </a:lnTo>
                  <a:lnTo>
                    <a:pt x="2037980" y="122699"/>
                  </a:lnTo>
                  <a:close/>
                </a:path>
                <a:path w="2531745" h="539750">
                  <a:moveTo>
                    <a:pt x="2168860" y="97151"/>
                  </a:moveTo>
                  <a:lnTo>
                    <a:pt x="2094072" y="111751"/>
                  </a:lnTo>
                  <a:lnTo>
                    <a:pt x="2097722" y="130448"/>
                  </a:lnTo>
                  <a:lnTo>
                    <a:pt x="2172510" y="115848"/>
                  </a:lnTo>
                  <a:lnTo>
                    <a:pt x="2168860" y="97151"/>
                  </a:lnTo>
                  <a:close/>
                </a:path>
                <a:path w="2531745" h="539750">
                  <a:moveTo>
                    <a:pt x="2299740" y="71601"/>
                  </a:moveTo>
                  <a:lnTo>
                    <a:pt x="2224951" y="86201"/>
                  </a:lnTo>
                  <a:lnTo>
                    <a:pt x="2228601" y="104898"/>
                  </a:lnTo>
                  <a:lnTo>
                    <a:pt x="2303390" y="90298"/>
                  </a:lnTo>
                  <a:lnTo>
                    <a:pt x="2299740" y="71601"/>
                  </a:lnTo>
                  <a:close/>
                </a:path>
                <a:path w="2531745" h="539750">
                  <a:moveTo>
                    <a:pt x="2489163" y="47667"/>
                  </a:moveTo>
                  <a:lnTo>
                    <a:pt x="2436092" y="94294"/>
                  </a:lnTo>
                  <a:lnTo>
                    <a:pt x="2435703" y="100313"/>
                  </a:lnTo>
                  <a:lnTo>
                    <a:pt x="2442648" y="108217"/>
                  </a:lnTo>
                  <a:lnTo>
                    <a:pt x="2448666" y="108606"/>
                  </a:lnTo>
                  <a:lnTo>
                    <a:pt x="2511046" y="53799"/>
                  </a:lnTo>
                  <a:lnTo>
                    <a:pt x="2490360" y="53799"/>
                  </a:lnTo>
                  <a:lnTo>
                    <a:pt x="2489163" y="47667"/>
                  </a:lnTo>
                  <a:close/>
                </a:path>
                <a:path w="2531745" h="539750">
                  <a:moveTo>
                    <a:pt x="2430618" y="46052"/>
                  </a:moveTo>
                  <a:lnTo>
                    <a:pt x="2355830" y="60651"/>
                  </a:lnTo>
                  <a:lnTo>
                    <a:pt x="2359480" y="79348"/>
                  </a:lnTo>
                  <a:lnTo>
                    <a:pt x="2434268" y="64749"/>
                  </a:lnTo>
                  <a:lnTo>
                    <a:pt x="2430618" y="46052"/>
                  </a:lnTo>
                  <a:close/>
                </a:path>
                <a:path w="2531745" h="539750">
                  <a:moveTo>
                    <a:pt x="2494049" y="43374"/>
                  </a:moveTo>
                  <a:lnTo>
                    <a:pt x="2489163" y="47667"/>
                  </a:lnTo>
                  <a:lnTo>
                    <a:pt x="2490360" y="53799"/>
                  </a:lnTo>
                  <a:lnTo>
                    <a:pt x="2514447" y="49096"/>
                  </a:lnTo>
                  <a:lnTo>
                    <a:pt x="2514379" y="48747"/>
                  </a:lnTo>
                  <a:lnTo>
                    <a:pt x="2509469" y="48747"/>
                  </a:lnTo>
                  <a:lnTo>
                    <a:pt x="2494049" y="43374"/>
                  </a:lnTo>
                  <a:close/>
                </a:path>
                <a:path w="2531745" h="539750">
                  <a:moveTo>
                    <a:pt x="2514711" y="30399"/>
                  </a:moveTo>
                  <a:lnTo>
                    <a:pt x="2510797" y="30399"/>
                  </a:lnTo>
                  <a:lnTo>
                    <a:pt x="2514447" y="49096"/>
                  </a:lnTo>
                  <a:lnTo>
                    <a:pt x="2490360" y="53799"/>
                  </a:lnTo>
                  <a:lnTo>
                    <a:pt x="2511046" y="53799"/>
                  </a:lnTo>
                  <a:lnTo>
                    <a:pt x="2531156" y="36130"/>
                  </a:lnTo>
                  <a:lnTo>
                    <a:pt x="2514711" y="30399"/>
                  </a:lnTo>
                  <a:close/>
                </a:path>
                <a:path w="2531745" h="539750">
                  <a:moveTo>
                    <a:pt x="2506317" y="32597"/>
                  </a:moveTo>
                  <a:lnTo>
                    <a:pt x="2494049" y="43374"/>
                  </a:lnTo>
                  <a:lnTo>
                    <a:pt x="2509469" y="48747"/>
                  </a:lnTo>
                  <a:lnTo>
                    <a:pt x="2506317" y="32597"/>
                  </a:lnTo>
                  <a:close/>
                </a:path>
                <a:path w="2531745" h="539750">
                  <a:moveTo>
                    <a:pt x="2511226" y="32597"/>
                  </a:moveTo>
                  <a:lnTo>
                    <a:pt x="2506317" y="32597"/>
                  </a:lnTo>
                  <a:lnTo>
                    <a:pt x="2509469" y="48747"/>
                  </a:lnTo>
                  <a:lnTo>
                    <a:pt x="2514379" y="48747"/>
                  </a:lnTo>
                  <a:lnTo>
                    <a:pt x="2511226" y="32597"/>
                  </a:lnTo>
                  <a:close/>
                </a:path>
                <a:path w="2531745" h="539750">
                  <a:moveTo>
                    <a:pt x="2487907" y="41234"/>
                  </a:moveTo>
                  <a:lnTo>
                    <a:pt x="2489163" y="47667"/>
                  </a:lnTo>
                  <a:lnTo>
                    <a:pt x="2494049" y="43374"/>
                  </a:lnTo>
                  <a:lnTo>
                    <a:pt x="2487907" y="41234"/>
                  </a:lnTo>
                  <a:close/>
                </a:path>
                <a:path w="2531745" h="539750">
                  <a:moveTo>
                    <a:pt x="2510797" y="30399"/>
                  </a:moveTo>
                  <a:lnTo>
                    <a:pt x="2486710" y="35102"/>
                  </a:lnTo>
                  <a:lnTo>
                    <a:pt x="2487907" y="41234"/>
                  </a:lnTo>
                  <a:lnTo>
                    <a:pt x="2494049" y="43374"/>
                  </a:lnTo>
                  <a:lnTo>
                    <a:pt x="2506317" y="32597"/>
                  </a:lnTo>
                  <a:lnTo>
                    <a:pt x="2511226" y="32597"/>
                  </a:lnTo>
                  <a:lnTo>
                    <a:pt x="2510797" y="30399"/>
                  </a:lnTo>
                  <a:close/>
                </a:path>
                <a:path w="2531745" h="539750">
                  <a:moveTo>
                    <a:pt x="2427465" y="0"/>
                  </a:moveTo>
                  <a:lnTo>
                    <a:pt x="2422034" y="2623"/>
                  </a:lnTo>
                  <a:lnTo>
                    <a:pt x="2418572" y="12559"/>
                  </a:lnTo>
                  <a:lnTo>
                    <a:pt x="2421196" y="17989"/>
                  </a:lnTo>
                  <a:lnTo>
                    <a:pt x="2487907" y="41234"/>
                  </a:lnTo>
                  <a:lnTo>
                    <a:pt x="2486710" y="35102"/>
                  </a:lnTo>
                  <a:lnTo>
                    <a:pt x="2510797" y="30399"/>
                  </a:lnTo>
                  <a:lnTo>
                    <a:pt x="2514711" y="30399"/>
                  </a:lnTo>
                  <a:lnTo>
                    <a:pt x="2427465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20">
            <a:extLst>
              <a:ext uri="{FF2B5EF4-FFF2-40B4-BE49-F238E27FC236}">
                <a16:creationId xmlns:a16="http://schemas.microsoft.com/office/drawing/2014/main" id="{9E1000AE-0178-FB5D-6F70-D0A059C0D5C5}"/>
              </a:ext>
            </a:extLst>
          </p:cNvPr>
          <p:cNvSpPr txBox="1"/>
          <p:nvPr/>
        </p:nvSpPr>
        <p:spPr>
          <a:xfrm>
            <a:off x="721895" y="4222165"/>
            <a:ext cx="530111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 rtl="1">
              <a:lnSpc>
                <a:spcPct val="100000"/>
              </a:lnSpc>
              <a:spcBef>
                <a:spcPts val="100"/>
              </a:spcBef>
            </a:pPr>
            <a:r>
              <a:rPr lang="ar-SA" sz="1800" dirty="0" err="1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 Nazanin" panose="00000400000000000000" pitchFamily="2" charset="-78"/>
              </a:rPr>
              <a:t>اﮔﺮ</a:t>
            </a:r>
            <a:r>
              <a:rPr lang="ar-SA" sz="1800" spc="-15" dirty="0">
                <a:effectLst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ar-SA" sz="1800" dirty="0" err="1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 Nazanin" panose="00000400000000000000" pitchFamily="2" charset="-78"/>
              </a:rPr>
              <a:t>وﺟﻮد</a:t>
            </a:r>
            <a:r>
              <a:rPr lang="ar-SA" sz="1800" spc="-10" dirty="0">
                <a:effectLst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ar-SA" sz="1800" dirty="0" err="1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 Nazanin" panose="00000400000000000000" pitchFamily="2" charset="-78"/>
              </a:rPr>
              <a:t>داﺷﺘﻪ</a:t>
            </a:r>
            <a:r>
              <a:rPr lang="ar-SA" sz="1800" spc="-15" dirty="0">
                <a:effectLst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ar-SA" sz="1800" dirty="0" err="1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 Nazanin" panose="00000400000000000000" pitchFamily="2" charset="-78"/>
              </a:rPr>
              <a:t>ﺑﺎﺷﺪ</a:t>
            </a:r>
            <a:r>
              <a:rPr lang="ar-SA" sz="1800" dirty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 Nazanin" panose="00000400000000000000" pitchFamily="2" charset="-78"/>
              </a:rPr>
              <a:t>،</a:t>
            </a:r>
            <a:r>
              <a:rPr lang="ar-SA" sz="1800" spc="-10" dirty="0">
                <a:effectLst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ar-SA" sz="1800" dirty="0" err="1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 Nazanin" panose="00000400000000000000" pitchFamily="2" charset="-78"/>
              </a:rPr>
              <a:t>آﻧﮕﺎه</a:t>
            </a:r>
            <a:r>
              <a:rPr lang="ar-SA" sz="1800" spc="-400" dirty="0">
                <a:effectLst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X</a:t>
            </a:r>
            <a:r>
              <a:rPr lang="en-US" sz="1800" spc="-3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ar-SA" sz="1800" dirty="0" err="1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 Nazanin" panose="00000400000000000000" pitchFamily="2" charset="-78"/>
              </a:rPr>
              <a:t>ﮐﺎﻫﺶﭘﺬﯾﺮ</a:t>
            </a:r>
            <a:r>
              <a:rPr lang="ar-SA" sz="1800" spc="-10" dirty="0">
                <a:effectLst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en-US" spc="-5" dirty="0">
                <a:solidFill>
                  <a:srgbClr val="FF0000"/>
                </a:solidFill>
                <a:latin typeface="Times New Roman"/>
                <a:cs typeface="B Nazanin" panose="00000400000000000000" pitchFamily="2" charset="-78"/>
              </a:rPr>
              <a:t>X</a:t>
            </a:r>
            <a:r>
              <a:rPr lang="en-US" spc="-5" dirty="0">
                <a:solidFill>
                  <a:srgbClr val="FF0000"/>
                </a:solidFill>
                <a:latin typeface="Symbol"/>
                <a:cs typeface="B Nazanin" panose="00000400000000000000" pitchFamily="2" charset="-78"/>
              </a:rPr>
              <a:t></a:t>
            </a:r>
            <a:r>
              <a:rPr lang="en-US" spc="-5" dirty="0">
                <a:solidFill>
                  <a:srgbClr val="FF0000"/>
                </a:solidFill>
                <a:latin typeface="Times New Roman"/>
                <a:cs typeface="B Nazanin" panose="00000400000000000000" pitchFamily="2" charset="-78"/>
              </a:rPr>
              <a:t>Y</a:t>
            </a:r>
            <a:r>
              <a:rPr lang="en-US" spc="35" dirty="0">
                <a:solidFill>
                  <a:srgbClr val="FF0000"/>
                </a:solidFill>
                <a:latin typeface="Times New Roman"/>
                <a:cs typeface="B Nazanin" panose="00000400000000000000" pitchFamily="2" charset="-78"/>
              </a:rPr>
              <a:t> </a:t>
            </a:r>
            <a:r>
              <a:rPr lang="fa-IR" spc="35" dirty="0">
                <a:solidFill>
                  <a:srgbClr val="FF0000"/>
                </a:solidFill>
                <a:latin typeface="Times New Roman"/>
                <a:cs typeface="B Nazanin" panose="00000400000000000000" pitchFamily="2" charset="-78"/>
              </a:rPr>
              <a:t> </a:t>
            </a:r>
            <a:r>
              <a:rPr lang="ar-SA" sz="1800" dirty="0" err="1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 Nazanin" panose="00000400000000000000" pitchFamily="2" charset="-78"/>
              </a:rPr>
              <a:t>ﯾﮏ</a:t>
            </a:r>
            <a:r>
              <a:rPr lang="ar-SA" sz="1800" spc="-400" dirty="0">
                <a:effectLst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FD</a:t>
            </a:r>
            <a:r>
              <a:rPr lang="en-US" sz="1800" spc="-3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ar-SA" sz="1800" dirty="0" err="1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 Nazanin" panose="00000400000000000000" pitchFamily="2" charset="-78"/>
              </a:rPr>
              <a:t>ﻧﺎﮐﺎﻣﻞ</a:t>
            </a:r>
            <a:r>
              <a:rPr lang="ar-SA" sz="1800" spc="-10" dirty="0">
                <a:effectLst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ar-SA" sz="1800" dirty="0" err="1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 Nazanin" panose="00000400000000000000" pitchFamily="2" charset="-78"/>
              </a:rPr>
              <a:t>اﺳﺖ</a:t>
            </a:r>
            <a:r>
              <a:rPr lang="ar-SA" sz="1800" spc="-405" dirty="0">
                <a:effectLst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endParaRPr sz="1600" dirty="0">
              <a:latin typeface="Tahoma"/>
              <a:cs typeface="B Nazanin" panose="00000400000000000000" pitchFamily="2" charset="-78"/>
            </a:endParaRPr>
          </a:p>
        </p:txBody>
      </p:sp>
      <p:sp>
        <p:nvSpPr>
          <p:cNvPr id="19" name="object 21">
            <a:extLst>
              <a:ext uri="{FF2B5EF4-FFF2-40B4-BE49-F238E27FC236}">
                <a16:creationId xmlns:a16="http://schemas.microsoft.com/office/drawing/2014/main" id="{00152DE2-815A-D457-D20F-8D37653A9377}"/>
              </a:ext>
            </a:extLst>
          </p:cNvPr>
          <p:cNvSpPr/>
          <p:nvPr/>
        </p:nvSpPr>
        <p:spPr>
          <a:xfrm>
            <a:off x="6047247" y="4744359"/>
            <a:ext cx="167005" cy="767080"/>
          </a:xfrm>
          <a:custGeom>
            <a:avLst/>
            <a:gdLst/>
            <a:ahLst/>
            <a:cxnLst/>
            <a:rect l="l" t="t" r="r" b="b"/>
            <a:pathLst>
              <a:path w="167004" h="767079">
                <a:moveTo>
                  <a:pt x="166698" y="767067"/>
                </a:moveTo>
                <a:lnTo>
                  <a:pt x="134254" y="765975"/>
                </a:lnTo>
                <a:lnTo>
                  <a:pt x="107761" y="762998"/>
                </a:lnTo>
                <a:lnTo>
                  <a:pt x="89898" y="758583"/>
                </a:lnTo>
                <a:lnTo>
                  <a:pt x="83349" y="753176"/>
                </a:lnTo>
                <a:lnTo>
                  <a:pt x="83349" y="397424"/>
                </a:lnTo>
                <a:lnTo>
                  <a:pt x="76799" y="392017"/>
                </a:lnTo>
                <a:lnTo>
                  <a:pt x="58936" y="387602"/>
                </a:lnTo>
                <a:lnTo>
                  <a:pt x="32443" y="384625"/>
                </a:lnTo>
                <a:lnTo>
                  <a:pt x="0" y="383533"/>
                </a:lnTo>
                <a:lnTo>
                  <a:pt x="32443" y="382441"/>
                </a:lnTo>
                <a:lnTo>
                  <a:pt x="58936" y="379464"/>
                </a:lnTo>
                <a:lnTo>
                  <a:pt x="76799" y="375049"/>
                </a:lnTo>
                <a:lnTo>
                  <a:pt x="83349" y="369642"/>
                </a:lnTo>
                <a:lnTo>
                  <a:pt x="83349" y="13890"/>
                </a:lnTo>
                <a:lnTo>
                  <a:pt x="89898" y="8483"/>
                </a:lnTo>
                <a:lnTo>
                  <a:pt x="107761" y="4068"/>
                </a:lnTo>
                <a:lnTo>
                  <a:pt x="134254" y="1091"/>
                </a:lnTo>
                <a:lnTo>
                  <a:pt x="16669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2">
            <a:extLst>
              <a:ext uri="{FF2B5EF4-FFF2-40B4-BE49-F238E27FC236}">
                <a16:creationId xmlns:a16="http://schemas.microsoft.com/office/drawing/2014/main" id="{DD4B0E63-DA13-7ABD-B9FC-3B9CFBD9BA9A}"/>
              </a:ext>
            </a:extLst>
          </p:cNvPr>
          <p:cNvSpPr txBox="1"/>
          <p:nvPr/>
        </p:nvSpPr>
        <p:spPr>
          <a:xfrm>
            <a:off x="7594997" y="4712772"/>
            <a:ext cx="182364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Symbol"/>
                <a:cs typeface="B Nazanin" panose="00000400000000000000" pitchFamily="2" charset="-78"/>
              </a:rPr>
              <a:t></a:t>
            </a:r>
            <a:r>
              <a:rPr sz="1800" spc="390" dirty="0">
                <a:latin typeface="Times New Roman"/>
                <a:cs typeface="B Nazanin" panose="00000400000000000000" pitchFamily="2" charset="-78"/>
              </a:rPr>
              <a:t> </a:t>
            </a:r>
            <a:r>
              <a:rPr lang="fa-IR" sz="1800" spc="390" dirty="0" err="1">
                <a:latin typeface="Times New Roman"/>
                <a:cs typeface="B Nazanin" panose="00000400000000000000" pitchFamily="2" charset="-78"/>
              </a:rPr>
              <a:t>ناکامل</a:t>
            </a:r>
            <a:r>
              <a:rPr sz="1800" spc="-229" dirty="0">
                <a:latin typeface="Times New Roman"/>
                <a:cs typeface="B Nazanin" panose="00000400000000000000" pitchFamily="2" charset="-78"/>
              </a:rPr>
              <a:t>FD</a:t>
            </a:r>
            <a:endParaRPr sz="1800" dirty="0">
              <a:latin typeface="Times New Roman"/>
              <a:cs typeface="B Nazanin" panose="00000400000000000000" pitchFamily="2" charset="-78"/>
            </a:endParaRPr>
          </a:p>
        </p:txBody>
      </p:sp>
      <p:sp>
        <p:nvSpPr>
          <p:cNvPr id="21" name="object 23">
            <a:extLst>
              <a:ext uri="{FF2B5EF4-FFF2-40B4-BE49-F238E27FC236}">
                <a16:creationId xmlns:a16="http://schemas.microsoft.com/office/drawing/2014/main" id="{2D402988-E365-E7EC-3ABE-4CC7D8A69E6B}"/>
              </a:ext>
            </a:extLst>
          </p:cNvPr>
          <p:cNvSpPr txBox="1"/>
          <p:nvPr/>
        </p:nvSpPr>
        <p:spPr>
          <a:xfrm>
            <a:off x="6202188" y="5263565"/>
            <a:ext cx="674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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Y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2" name="object 24">
            <a:extLst>
              <a:ext uri="{FF2B5EF4-FFF2-40B4-BE49-F238E27FC236}">
                <a16:creationId xmlns:a16="http://schemas.microsoft.com/office/drawing/2014/main" id="{3023E518-F169-FD5F-3268-7D43978D9AED}"/>
              </a:ext>
            </a:extLst>
          </p:cNvPr>
          <p:cNvGrpSpPr/>
          <p:nvPr/>
        </p:nvGrpSpPr>
        <p:grpSpPr>
          <a:xfrm>
            <a:off x="6204775" y="4596561"/>
            <a:ext cx="570230" cy="201295"/>
            <a:chOff x="4940808" y="5358384"/>
            <a:chExt cx="570230" cy="201295"/>
          </a:xfrm>
        </p:grpSpPr>
        <p:pic>
          <p:nvPicPr>
            <p:cNvPr id="23" name="object 25">
              <a:extLst>
                <a:ext uri="{FF2B5EF4-FFF2-40B4-BE49-F238E27FC236}">
                  <a16:creationId xmlns:a16="http://schemas.microsoft.com/office/drawing/2014/main" id="{59BBD4B4-01B6-014D-FB37-CDD6AA735332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940808" y="5358384"/>
              <a:ext cx="569976" cy="201168"/>
            </a:xfrm>
            <a:prstGeom prst="rect">
              <a:avLst/>
            </a:prstGeom>
          </p:spPr>
        </p:pic>
        <p:sp>
          <p:nvSpPr>
            <p:cNvPr id="24" name="object 26">
              <a:extLst>
                <a:ext uri="{FF2B5EF4-FFF2-40B4-BE49-F238E27FC236}">
                  <a16:creationId xmlns:a16="http://schemas.microsoft.com/office/drawing/2014/main" id="{19DD14FB-BB48-9B06-28C6-FDB30E91DE2E}"/>
                </a:ext>
              </a:extLst>
            </p:cNvPr>
            <p:cNvSpPr/>
            <p:nvPr/>
          </p:nvSpPr>
          <p:spPr>
            <a:xfrm>
              <a:off x="4994564" y="5391755"/>
              <a:ext cx="461009" cy="105410"/>
            </a:xfrm>
            <a:custGeom>
              <a:avLst/>
              <a:gdLst/>
              <a:ahLst/>
              <a:cxnLst/>
              <a:rect l="l" t="t" r="r" b="b"/>
              <a:pathLst>
                <a:path w="461010" h="105410">
                  <a:moveTo>
                    <a:pt x="0" y="105036"/>
                  </a:moveTo>
                  <a:lnTo>
                    <a:pt x="687" y="84593"/>
                  </a:lnTo>
                  <a:lnTo>
                    <a:pt x="2563" y="67900"/>
                  </a:lnTo>
                  <a:lnTo>
                    <a:pt x="5345" y="56645"/>
                  </a:lnTo>
                  <a:lnTo>
                    <a:pt x="8752" y="52518"/>
                  </a:lnTo>
                  <a:lnTo>
                    <a:pt x="221579" y="52518"/>
                  </a:lnTo>
                  <a:lnTo>
                    <a:pt x="224986" y="48390"/>
                  </a:lnTo>
                  <a:lnTo>
                    <a:pt x="227768" y="37135"/>
                  </a:lnTo>
                  <a:lnTo>
                    <a:pt x="229644" y="20442"/>
                  </a:lnTo>
                  <a:lnTo>
                    <a:pt x="230332" y="0"/>
                  </a:lnTo>
                  <a:lnTo>
                    <a:pt x="231019" y="20442"/>
                  </a:lnTo>
                  <a:lnTo>
                    <a:pt x="232895" y="37135"/>
                  </a:lnTo>
                  <a:lnTo>
                    <a:pt x="235677" y="48390"/>
                  </a:lnTo>
                  <a:lnTo>
                    <a:pt x="239084" y="52518"/>
                  </a:lnTo>
                  <a:lnTo>
                    <a:pt x="451911" y="52518"/>
                  </a:lnTo>
                  <a:lnTo>
                    <a:pt x="455318" y="56645"/>
                  </a:lnTo>
                  <a:lnTo>
                    <a:pt x="458100" y="67900"/>
                  </a:lnTo>
                  <a:lnTo>
                    <a:pt x="459976" y="84593"/>
                  </a:lnTo>
                  <a:lnTo>
                    <a:pt x="460664" y="105036"/>
                  </a:lnTo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7">
            <a:extLst>
              <a:ext uri="{FF2B5EF4-FFF2-40B4-BE49-F238E27FC236}">
                <a16:creationId xmlns:a16="http://schemas.microsoft.com/office/drawing/2014/main" id="{60C80D7D-9EA0-FE9E-B59D-0C028E8E6497}"/>
              </a:ext>
            </a:extLst>
          </p:cNvPr>
          <p:cNvSpPr txBox="1"/>
          <p:nvPr/>
        </p:nvSpPr>
        <p:spPr>
          <a:xfrm>
            <a:off x="6202188" y="4276012"/>
            <a:ext cx="1106170" cy="71437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203200">
              <a:lnSpc>
                <a:spcPct val="100000"/>
              </a:lnSpc>
              <a:spcBef>
                <a:spcPts val="650"/>
              </a:spcBef>
            </a:pPr>
            <a:r>
              <a:rPr sz="1800" dirty="0">
                <a:latin typeface="Times New Roman"/>
                <a:cs typeface="Times New Roman"/>
              </a:rPr>
              <a:t>X</a:t>
            </a: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800" dirty="0">
                <a:latin typeface="Times New Roman"/>
                <a:cs typeface="Times New Roman"/>
              </a:rPr>
              <a:t>(A,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B)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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020237380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  <p:bldP spid="10" grpId="0" animBg="1"/>
      <p:bldP spid="11" grpId="0" animBg="1"/>
      <p:bldP spid="18" grpId="0"/>
      <p:bldP spid="19" grpId="0" animBg="1"/>
      <p:bldP spid="20" grpId="0"/>
      <p:bldP spid="21" grpId="0"/>
      <p:bldP spid="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057" cy="7881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5462000"/>
            <a:ext cx="12192000" cy="1396000"/>
          </a:xfrm>
          <a:prstGeom prst="rect">
            <a:avLst/>
          </a:prstGeom>
          <a:solidFill>
            <a:srgbClr val="B4DCF5">
              <a:lumMod val="10000"/>
            </a:srgbClr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8789" y="4290646"/>
            <a:ext cx="12518265" cy="1968485"/>
          </a:xfrm>
          <a:prstGeom prst="rect">
            <a:avLst/>
          </a:prstGeom>
        </p:spPr>
      </p:pic>
      <p:pic>
        <p:nvPicPr>
          <p:cNvPr id="8" name="Picture 7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7" y="5841596"/>
            <a:ext cx="980576" cy="980576"/>
          </a:xfrm>
          <a:prstGeom prst="rect">
            <a:avLst/>
          </a:prstGeom>
        </p:spPr>
      </p:pic>
      <p:pic>
        <p:nvPicPr>
          <p:cNvPr id="9" name="Picture 8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059" y="6278639"/>
            <a:ext cx="1206566" cy="5885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6347" y="159334"/>
            <a:ext cx="11039061" cy="461665"/>
          </a:xfrm>
          <a:prstGeom prst="rect">
            <a:avLst/>
          </a:prstGeom>
          <a:gradFill flip="none" rotWithShape="1">
            <a:gsLst>
              <a:gs pos="63000">
                <a:schemeClr val="bg1"/>
              </a:gs>
              <a:gs pos="91000">
                <a:schemeClr val="accent1">
                  <a:lumMod val="50000"/>
                </a:schemeClr>
              </a:gs>
              <a:gs pos="94000">
                <a:schemeClr val="bg1"/>
              </a:gs>
              <a:gs pos="99000">
                <a:schemeClr val="tx1">
                  <a:lumMod val="95000"/>
                  <a:lumOff val="5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وابستگی </a:t>
            </a:r>
            <a:r>
              <a:rPr lang="fa-IR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تابعی</a:t>
            </a:r>
            <a:endParaRPr lang="en-US" sz="2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cs typeface="B Titr" panose="00000700000000000000" pitchFamily="2" charset="-78"/>
            </a:endParaRPr>
          </a:p>
        </p:txBody>
      </p:sp>
      <p:pic>
        <p:nvPicPr>
          <p:cNvPr id="13" name="Picture 12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95" y="5841596"/>
            <a:ext cx="1016405" cy="10164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AB6450-B83D-BA6A-67D8-8E2290A9E919}"/>
              </a:ext>
            </a:extLst>
          </p:cNvPr>
          <p:cNvSpPr txBox="1"/>
          <p:nvPr/>
        </p:nvSpPr>
        <p:spPr>
          <a:xfrm>
            <a:off x="873807" y="1066809"/>
            <a:ext cx="11039060" cy="44396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ar-SA" sz="2000" b="1" dirty="0" err="1">
                <a:solidFill>
                  <a:srgbClr val="B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ﺗﻤﺮﯾﻦ</a:t>
            </a:r>
            <a:r>
              <a:rPr lang="ar-SA" sz="2000" b="1" dirty="0">
                <a:solidFill>
                  <a:srgbClr val="B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B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a-IR" b="1" dirty="0">
                <a:cs typeface="B Nazanin" panose="00000400000000000000" pitchFamily="2" charset="-78"/>
              </a:rPr>
              <a:t> </a:t>
            </a:r>
            <a:r>
              <a:rPr lang="fa-IR" dirty="0">
                <a:cs typeface="B Nazanin" panose="00000400000000000000" pitchFamily="2" charset="-78"/>
              </a:rPr>
              <a:t>اگر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ﯾﮏ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FD </a:t>
            </a:r>
            <a:r>
              <a:rPr lang="ar-SA" dirty="0" err="1">
                <a:cs typeface="B Nazanin" panose="00000400000000000000" pitchFamily="2" charset="-78"/>
              </a:rPr>
              <a:t>ﮐﺎﻣﻞ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ﺑﻪ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ﺻﻮرت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A</a:t>
            </a:r>
            <a:r>
              <a:rPr lang="en-US" spc="-5" dirty="0">
                <a:latin typeface="Symbol"/>
                <a:cs typeface="Symbol"/>
              </a:rPr>
              <a:t></a:t>
            </a:r>
            <a:r>
              <a:rPr lang="en-US" spc="-5" dirty="0">
                <a:latin typeface="Times New Roman"/>
                <a:cs typeface="Times New Roman"/>
              </a:rPr>
              <a:t>Y</a:t>
            </a:r>
            <a:r>
              <a:rPr lang="en-US" spc="35" dirty="0">
                <a:latin typeface="Times New Roman"/>
                <a:cs typeface="Times New Roman"/>
              </a:rPr>
              <a:t> </a:t>
            </a:r>
            <a:r>
              <a:rPr lang="fa-IR" spc="35" dirty="0">
                <a:latin typeface="Times New Roman"/>
                <a:cs typeface="Times New Roman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داﺷﺘﻪ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ﺑﺎﺷﯿﻢ</a:t>
            </a:r>
            <a:r>
              <a:rPr lang="ar-SA" dirty="0">
                <a:cs typeface="B Nazanin" panose="00000400000000000000" pitchFamily="2" charset="-78"/>
              </a:rPr>
              <a:t>، </a:t>
            </a:r>
            <a:r>
              <a:rPr lang="ar-SA" dirty="0" err="1">
                <a:cs typeface="B Nazanin" panose="00000400000000000000" pitchFamily="2" charset="-78"/>
              </a:rPr>
              <a:t>آﻧﮕﺎه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FD </a:t>
            </a:r>
            <a:r>
              <a:rPr lang="ar-SA" dirty="0" err="1">
                <a:cs typeface="B Nazanin" panose="00000400000000000000" pitchFamily="2" charset="-78"/>
              </a:rPr>
              <a:t>ﻧﺎﮐﺎﻣﻞ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en-US" spc="-100" dirty="0">
                <a:latin typeface="Times New Roman"/>
                <a:cs typeface="Times New Roman"/>
              </a:rPr>
              <a:t>(A,B)</a:t>
            </a:r>
            <a:r>
              <a:rPr lang="en-US" spc="-100" dirty="0">
                <a:latin typeface="Symbol"/>
                <a:cs typeface="Symbol"/>
              </a:rPr>
              <a:t></a:t>
            </a:r>
            <a:r>
              <a:rPr lang="en-US" spc="-100" dirty="0">
                <a:latin typeface="Times New Roman"/>
                <a:cs typeface="Times New Roman"/>
              </a:rPr>
              <a:t>Y</a:t>
            </a:r>
            <a:r>
              <a:rPr lang="en-US" spc="45" dirty="0">
                <a:latin typeface="Times New Roman"/>
                <a:cs typeface="Times New Roman"/>
              </a:rPr>
              <a:t> </a:t>
            </a:r>
            <a:r>
              <a:rPr lang="fa-IR" spc="45" dirty="0">
                <a:latin typeface="Times New Roman"/>
                <a:cs typeface="Times New Roman"/>
              </a:rPr>
              <a:t> </a:t>
            </a:r>
            <a:r>
              <a:rPr lang="ar-SA" dirty="0">
                <a:cs typeface="B Nazanin" panose="00000400000000000000" pitchFamily="2" charset="-78"/>
              </a:rPr>
              <a:t>از آن </a:t>
            </a:r>
            <a:r>
              <a:rPr lang="ar-SA" dirty="0" err="1">
                <a:cs typeface="B Nazanin" panose="00000400000000000000" pitchFamily="2" charset="-78"/>
              </a:rPr>
              <a:t>ﻗﺎﺑﻞ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اﺳﺘﻨﺘﺎج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اﺳﺖ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. </a:t>
            </a:r>
          </a:p>
          <a:p>
            <a:pPr marL="1200150" lvl="2" indent="-285750" algn="r" rtl="1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ar-SA" u="sng" dirty="0" err="1">
                <a:cs typeface="B Nazanin" panose="00000400000000000000" pitchFamily="2" charset="-78"/>
              </a:rPr>
              <a:t>اﺛﺒﺎت</a:t>
            </a:r>
            <a:r>
              <a:rPr lang="ar-SA" u="sng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: </a:t>
            </a:r>
            <a:r>
              <a:rPr lang="ar-SA" dirty="0" err="1">
                <a:cs typeface="B Nazanin" panose="00000400000000000000" pitchFamily="2" charset="-78"/>
              </a:rPr>
              <a:t>ﺑﺎ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اﺳﺘﻔﺎده</a:t>
            </a:r>
            <a:r>
              <a:rPr lang="ar-SA" dirty="0">
                <a:cs typeface="B Nazanin" panose="00000400000000000000" pitchFamily="2" charset="-78"/>
              </a:rPr>
              <a:t> از </a:t>
            </a:r>
            <a:r>
              <a:rPr lang="ar-SA" dirty="0" err="1">
                <a:cs typeface="B Nazanin" panose="00000400000000000000" pitchFamily="2" charset="-78"/>
              </a:rPr>
              <a:t>ﻗﺎﻋﺪه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اﻓﺰاﯾﺶ</a:t>
            </a:r>
            <a:r>
              <a:rPr lang="ar-SA" dirty="0">
                <a:cs typeface="B Nazanin" panose="00000400000000000000" pitchFamily="2" charset="-78"/>
              </a:rPr>
              <a:t> از </a:t>
            </a:r>
            <a:r>
              <a:rPr lang="en-US" spc="-5" dirty="0">
                <a:latin typeface="Times New Roman"/>
                <a:cs typeface="Times New Roman"/>
              </a:rPr>
              <a:t>A</a:t>
            </a:r>
            <a:r>
              <a:rPr lang="en-US" spc="-5" dirty="0">
                <a:latin typeface="Symbol"/>
                <a:cs typeface="Symbol"/>
              </a:rPr>
              <a:t></a:t>
            </a:r>
            <a:r>
              <a:rPr lang="en-US" spc="-5" dirty="0">
                <a:latin typeface="Times New Roman"/>
                <a:cs typeface="Times New Roman"/>
              </a:rPr>
              <a:t>Y</a:t>
            </a:r>
            <a:r>
              <a:rPr lang="en-US" spc="35" dirty="0">
                <a:latin typeface="Times New Roman"/>
                <a:cs typeface="Times New Roman"/>
              </a:rPr>
              <a:t> </a:t>
            </a:r>
            <a:r>
              <a:rPr lang="fa-IR" spc="35" dirty="0">
                <a:latin typeface="Times New Roman"/>
                <a:cs typeface="Times New Roman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ﻧﺘﯿﺠﻪ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ﻣﯽﮔﯿﺮﯾﻢ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(A,B)</a:t>
            </a:r>
            <a:r>
              <a:rPr lang="en-US" spc="-25" dirty="0">
                <a:latin typeface="Symbol"/>
                <a:cs typeface="Symbol"/>
              </a:rPr>
              <a:t></a:t>
            </a:r>
            <a:r>
              <a:rPr lang="en-US" spc="-25" dirty="0">
                <a:latin typeface="Times New Roman"/>
                <a:cs typeface="Times New Roman"/>
              </a:rPr>
              <a:t>(Y,B)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endParaRPr lang="fa-IR" spc="40" dirty="0">
              <a:latin typeface="Times New Roman"/>
              <a:cs typeface="Times New Roman"/>
            </a:endParaRPr>
          </a:p>
          <a:p>
            <a:pPr lvl="2" algn="r" rtl="1">
              <a:lnSpc>
                <a:spcPct val="150000"/>
              </a:lnSpc>
              <a:buClr>
                <a:schemeClr val="accent2">
                  <a:lumMod val="75000"/>
                </a:schemeClr>
              </a:buClr>
            </a:pPr>
            <a:r>
              <a:rPr lang="fa-IR" spc="40" dirty="0">
                <a:latin typeface="Times New Roman"/>
                <a:cs typeface="Times New Roman"/>
              </a:rPr>
              <a:t>	</a:t>
            </a:r>
            <a:r>
              <a:rPr lang="ar-SA" dirty="0" err="1">
                <a:cs typeface="B Nazanin" panose="00000400000000000000" pitchFamily="2" charset="-78"/>
              </a:rPr>
              <a:t>ﺑﺎ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اﺳﺘﻔﺎده</a:t>
            </a:r>
            <a:r>
              <a:rPr lang="ar-SA" dirty="0">
                <a:cs typeface="B Nazanin" panose="00000400000000000000" pitchFamily="2" charset="-78"/>
              </a:rPr>
              <a:t> از </a:t>
            </a:r>
            <a:r>
              <a:rPr lang="ar-SA" dirty="0" err="1">
                <a:cs typeface="B Nazanin" panose="00000400000000000000" pitchFamily="2" charset="-78"/>
              </a:rPr>
              <a:t>ﻗﺎﻋﺪه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ﺗﺠﺰﯾﻪ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دارﯾﻢ</a:t>
            </a:r>
            <a:r>
              <a:rPr lang="fa-IR" dirty="0">
                <a:cs typeface="B Nazanin" panose="00000400000000000000" pitchFamily="2" charset="-78"/>
              </a:rPr>
              <a:t>: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en-US" spc="-210" dirty="0">
                <a:latin typeface="Times New Roman"/>
                <a:cs typeface="Times New Roman"/>
              </a:rPr>
              <a:t>(A,B)</a:t>
            </a:r>
            <a:r>
              <a:rPr lang="en-US" spc="-210" dirty="0">
                <a:latin typeface="Symbol"/>
                <a:cs typeface="Symbol"/>
              </a:rPr>
              <a:t></a:t>
            </a:r>
            <a:r>
              <a:rPr lang="en-US" spc="-210" dirty="0">
                <a:latin typeface="Times New Roman"/>
                <a:cs typeface="Times New Roman"/>
              </a:rPr>
              <a:t>B</a:t>
            </a:r>
            <a:r>
              <a:rPr lang="en-US" spc="45" dirty="0">
                <a:latin typeface="Times New Roman"/>
                <a:cs typeface="Times New Roman"/>
              </a:rPr>
              <a:t> </a:t>
            </a:r>
            <a:r>
              <a:rPr lang="fa-IR" spc="45" dirty="0">
                <a:latin typeface="Times New Roman"/>
                <a:cs typeface="Times New Roman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ﮐﻪ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ﯾﮏ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FD </a:t>
            </a:r>
            <a:r>
              <a:rPr lang="ar-SA" dirty="0" err="1">
                <a:cs typeface="B Nazanin" panose="00000400000000000000" pitchFamily="2" charset="-78"/>
              </a:rPr>
              <a:t>ﺑﺪﯾﻬﯽ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اﺳﺖ</a:t>
            </a:r>
            <a:r>
              <a:rPr lang="ar-SA" dirty="0">
                <a:cs typeface="B Nazanin" panose="00000400000000000000" pitchFamily="2" charset="-78"/>
              </a:rPr>
              <a:t> و </a:t>
            </a:r>
            <a:r>
              <a:rPr lang="en-US" spc="-185" dirty="0">
                <a:latin typeface="Times New Roman"/>
                <a:cs typeface="Times New Roman"/>
              </a:rPr>
              <a:t>(A,B)</a:t>
            </a:r>
            <a:r>
              <a:rPr lang="en-US" spc="-185" dirty="0">
                <a:latin typeface="Symbol"/>
                <a:cs typeface="Symbol"/>
              </a:rPr>
              <a:t></a:t>
            </a:r>
            <a:r>
              <a:rPr lang="en-US" spc="-185" dirty="0">
                <a:latin typeface="Times New Roman"/>
                <a:cs typeface="Times New Roman"/>
              </a:rPr>
              <a:t>Y</a:t>
            </a:r>
            <a:r>
              <a:rPr lang="en-US" spc="35" dirty="0">
                <a:latin typeface="Times New Roman"/>
                <a:cs typeface="Times New Roman"/>
              </a:rPr>
              <a:t> </a:t>
            </a:r>
            <a:r>
              <a:rPr lang="fa-IR" spc="35" dirty="0">
                <a:latin typeface="Times New Roman"/>
                <a:cs typeface="Times New Roman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ﮐﻪ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ﻫﻤﺎن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ﺣﮑﻢ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اﺳﺖ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. </a:t>
            </a:r>
          </a:p>
          <a:p>
            <a:pPr algn="r" rtl="1">
              <a:lnSpc>
                <a:spcPct val="150000"/>
              </a:lnSpc>
            </a:pPr>
            <a:r>
              <a:rPr lang="fa-IR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کنجکاوی : </a:t>
            </a:r>
            <a:r>
              <a:rPr lang="ar-SA" dirty="0" err="1">
                <a:cs typeface="B Nazanin" panose="00000400000000000000" pitchFamily="2" charset="-78"/>
              </a:rPr>
              <a:t>ﻣﺠﻤﻮﻋﻪ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ﮐﺎﻫﺶﻧﺎﭘﺬﯾﺮ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ﭼﻪ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ﮐﺎرﺑﺮدي</a:t>
            </a:r>
            <a:r>
              <a:rPr lang="ar-SA" dirty="0">
                <a:cs typeface="B Nazanin" panose="00000400000000000000" pitchFamily="2" charset="-78"/>
              </a:rPr>
              <a:t> دارد؟ </a:t>
            </a:r>
            <a:endParaRPr lang="en-US" dirty="0">
              <a:cs typeface="B Nazanin" panose="00000400000000000000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r>
              <a:rPr lang="fa-IR" sz="2000" b="1" dirty="0">
                <a:solidFill>
                  <a:srgbClr val="B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تعریف : </a:t>
            </a:r>
            <a:r>
              <a:rPr lang="ar-SA" dirty="0" err="1">
                <a:cs typeface="B Nazanin" panose="00000400000000000000" pitchFamily="2" charset="-78"/>
              </a:rPr>
              <a:t>واﺑﺴﺘﮕﯽ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ﺗﺎﺑﻌﯽ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ﺑﺎ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واﺳﻄﻪ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:( TFD )</a:t>
            </a:r>
            <a:r>
              <a:rPr lang="fa-IR" dirty="0">
                <a:cs typeface="B Nazanin" panose="00000400000000000000" pitchFamily="2" charset="-78"/>
              </a:rPr>
              <a:t> اگر</a:t>
            </a:r>
          </a:p>
          <a:p>
            <a:pPr algn="ctr">
              <a:lnSpc>
                <a:spcPct val="150000"/>
              </a:lnSpc>
            </a:pPr>
            <a:r>
              <a:rPr lang="fa-IR" spc="-355" dirty="0">
                <a:latin typeface="Times New Roman"/>
                <a:cs typeface="B Nazanin" panose="00000400000000000000" pitchFamily="2" charset="-78"/>
              </a:rPr>
              <a:t>	</a:t>
            </a:r>
            <a:r>
              <a:rPr lang="en-US" spc="-355" dirty="0">
                <a:latin typeface="Times New Roman"/>
                <a:cs typeface="Times New Roman"/>
              </a:rPr>
              <a:t>B</a:t>
            </a:r>
            <a:r>
              <a:rPr lang="en-US" spc="-355" dirty="0">
                <a:latin typeface="Symbol"/>
                <a:cs typeface="Symbol"/>
              </a:rPr>
              <a:t></a:t>
            </a:r>
            <a:r>
              <a:rPr lang="en-US" sz="2700" spc="-532" baseline="3086" dirty="0">
                <a:latin typeface="Microsoft Sans Serif"/>
                <a:cs typeface="Microsoft Sans Serif"/>
              </a:rPr>
              <a:t>/</a:t>
            </a:r>
            <a:r>
              <a:rPr lang="en-US" sz="2700" spc="15" baseline="3086" dirty="0">
                <a:latin typeface="Microsoft Sans Serif"/>
                <a:cs typeface="Microsoft Sans Serif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35" dirty="0">
                <a:latin typeface="Times New Roman"/>
                <a:cs typeface="Times New Roman"/>
              </a:rPr>
              <a:t> </a:t>
            </a:r>
            <a:r>
              <a:rPr lang="fa-IR" spc="35" dirty="0">
                <a:latin typeface="Times New Roman"/>
                <a:cs typeface="Times New Roman"/>
              </a:rPr>
              <a:t> </a:t>
            </a:r>
            <a:r>
              <a:rPr lang="fa-IR" sz="2000" spc="-195" dirty="0">
                <a:latin typeface="Tahoma"/>
                <a:cs typeface="Tahoma"/>
              </a:rPr>
              <a:t>و</a:t>
            </a:r>
            <a:r>
              <a:rPr lang="fa-IR" sz="2000" spc="-135" dirty="0">
                <a:latin typeface="Tahoma"/>
                <a:cs typeface="Tahoma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B</a:t>
            </a:r>
            <a:r>
              <a:rPr lang="en-US" spc="-5" dirty="0">
                <a:latin typeface="Symbol"/>
                <a:cs typeface="Symbol"/>
              </a:rPr>
              <a:t></a:t>
            </a:r>
            <a:r>
              <a:rPr lang="en-US" spc="-5" dirty="0">
                <a:latin typeface="Times New Roman"/>
                <a:cs typeface="Times New Roman"/>
              </a:rPr>
              <a:t>C</a:t>
            </a:r>
            <a:r>
              <a:rPr lang="en-US" spc="45" dirty="0">
                <a:latin typeface="Times New Roman"/>
                <a:cs typeface="Times New Roman"/>
              </a:rPr>
              <a:t> </a:t>
            </a:r>
            <a:r>
              <a:rPr lang="fa-IR" spc="45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Tahoma"/>
                <a:cs typeface="Tahoma"/>
              </a:rPr>
              <a:t>،</a:t>
            </a:r>
            <a:r>
              <a:rPr lang="en-US" spc="-80" dirty="0">
                <a:latin typeface="Times New Roman"/>
                <a:cs typeface="Times New Roman"/>
              </a:rPr>
              <a:t>A</a:t>
            </a:r>
            <a:r>
              <a:rPr lang="en-US" spc="-80" dirty="0">
                <a:latin typeface="Symbol"/>
                <a:cs typeface="Symbol"/>
              </a:rPr>
              <a:t></a:t>
            </a:r>
            <a:r>
              <a:rPr lang="en-US" spc="-80" dirty="0">
                <a:latin typeface="Times New Roman"/>
                <a:cs typeface="Times New Roman"/>
              </a:rPr>
              <a:t>B</a:t>
            </a:r>
            <a:r>
              <a:rPr lang="en-US" dirty="0">
                <a:cs typeface="B Nazanin" panose="00000400000000000000" pitchFamily="2" charset="-78"/>
              </a:rPr>
              <a:t> </a:t>
            </a:r>
            <a:r>
              <a:rPr lang="fa-IR" dirty="0">
                <a:cs typeface="B Nazanin" panose="00000400000000000000" pitchFamily="2" charset="-78"/>
              </a:rPr>
              <a:t> </a:t>
            </a:r>
          </a:p>
          <a:p>
            <a:pPr algn="r" rtl="1">
              <a:lnSpc>
                <a:spcPct val="150000"/>
              </a:lnSpc>
            </a:pPr>
            <a:r>
              <a:rPr lang="fa-IR" dirty="0">
                <a:cs typeface="B Nazanin" panose="00000400000000000000" pitchFamily="2" charset="-78"/>
              </a:rPr>
              <a:t>			        </a:t>
            </a:r>
            <a:r>
              <a:rPr lang="ar-SA" dirty="0" err="1">
                <a:cs typeface="B Nazanin" panose="00000400000000000000" pitchFamily="2" charset="-78"/>
              </a:rPr>
              <a:t>ﻣﯽﮔﻮﯾﯿﻢ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C 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ﺑﺎ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A 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، FD 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ﺑﺎ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واﺳﻄﻪ</a:t>
            </a:r>
            <a:r>
              <a:rPr lang="ar-SA" dirty="0">
                <a:cs typeface="B Nazanin" panose="00000400000000000000" pitchFamily="2" charset="-78"/>
              </a:rPr>
              <a:t> از </a:t>
            </a:r>
            <a:r>
              <a:rPr lang="ar-SA" dirty="0" err="1">
                <a:cs typeface="B Nazanin" panose="00000400000000000000" pitchFamily="2" charset="-78"/>
              </a:rPr>
              <a:t>ﻃﺮﯾﻖ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B 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ar-SA" dirty="0">
                <a:cs typeface="B Nazanin" panose="00000400000000000000" pitchFamily="2" charset="-78"/>
              </a:rPr>
              <a:t>دارد </a:t>
            </a:r>
            <a:r>
              <a:rPr lang="en-US" dirty="0">
                <a:cs typeface="B Nazanin" panose="00000400000000000000" pitchFamily="2" charset="-78"/>
              </a:rPr>
              <a:t>. </a:t>
            </a:r>
          </a:p>
          <a:p>
            <a:pPr algn="r" rtl="1">
              <a:lnSpc>
                <a:spcPct val="150000"/>
              </a:lnSpc>
            </a:pPr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r>
              <a:rPr lang="ar-SA" dirty="0" err="1">
                <a:cs typeface="B Nazanin" panose="00000400000000000000" pitchFamily="2" charset="-78"/>
              </a:rPr>
              <a:t>اﮔﺮ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en-US" spc="-340" dirty="0">
                <a:latin typeface="Times New Roman"/>
                <a:cs typeface="Times New Roman"/>
              </a:rPr>
              <a:t>B</a:t>
            </a:r>
            <a:r>
              <a:rPr lang="en-US" spc="-340" dirty="0">
                <a:latin typeface="Symbol"/>
                <a:cs typeface="Symbol"/>
              </a:rPr>
              <a:t></a:t>
            </a:r>
            <a:r>
              <a:rPr lang="en-US" spc="-340" dirty="0">
                <a:latin typeface="Times New Roman"/>
                <a:cs typeface="Times New Roman"/>
              </a:rPr>
              <a:t>A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fa-IR" spc="-65" dirty="0">
                <a:latin typeface="Times New Roman"/>
                <a:cs typeface="Times New Roman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ﻫﻢ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ﺑﺮﻗﺮار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ﺑﺎﺷﺪ</a:t>
            </a:r>
            <a:r>
              <a:rPr lang="ar-SA" dirty="0">
                <a:cs typeface="B Nazanin" panose="00000400000000000000" pitchFamily="2" charset="-78"/>
              </a:rPr>
              <a:t>، </a:t>
            </a:r>
            <a:r>
              <a:rPr lang="ar-SA" dirty="0" err="1">
                <a:cs typeface="B Nazanin" panose="00000400000000000000" pitchFamily="2" charset="-78"/>
              </a:rPr>
              <a:t>آﻧﮕﺎه</a:t>
            </a:r>
            <a:r>
              <a:rPr lang="ar-SA" dirty="0">
                <a:cs typeface="B Nazanin" panose="00000400000000000000" pitchFamily="2" charset="-78"/>
              </a:rPr>
              <a:t> آن </a:t>
            </a:r>
            <a:r>
              <a:rPr lang="en-US" dirty="0">
                <a:cs typeface="B Nazanin" panose="00000400000000000000" pitchFamily="2" charset="-78"/>
              </a:rPr>
              <a:t>FD 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ﺑﺎ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واﺳﻄﻪ</a:t>
            </a:r>
            <a:r>
              <a:rPr lang="ar-SA" dirty="0">
                <a:cs typeface="B Nazanin" panose="00000400000000000000" pitchFamily="2" charset="-78"/>
              </a:rPr>
              <a:t>، </a:t>
            </a:r>
            <a:r>
              <a:rPr lang="ar-SA" sz="2000" b="1" u="sng" dirty="0" err="1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ﺑﺪﯾﻬﯽ</a:t>
            </a:r>
            <a:r>
              <a:rPr lang="ar-SA" sz="2000" b="1" u="sng" dirty="0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 ( </a:t>
            </a:r>
            <a:r>
              <a:rPr lang="ar-SA" sz="2000" b="1" u="sng" dirty="0" err="1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ﻧﺎﻣﻬﻢ</a:t>
            </a:r>
            <a:r>
              <a:rPr lang="ar-SA" sz="2000" b="1" u="sng" dirty="0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 ) </a:t>
            </a:r>
            <a:r>
              <a:rPr lang="ar-SA" dirty="0" err="1">
                <a:cs typeface="B Nazanin" panose="00000400000000000000" pitchFamily="2" charset="-78"/>
              </a:rPr>
              <a:t>اﺳﺖ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. </a:t>
            </a:r>
            <a:endParaRPr lang="fa-IR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04944279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057" cy="7881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5462000"/>
            <a:ext cx="12192000" cy="1396000"/>
          </a:xfrm>
          <a:prstGeom prst="rect">
            <a:avLst/>
          </a:prstGeom>
          <a:solidFill>
            <a:srgbClr val="B4DCF5">
              <a:lumMod val="10000"/>
            </a:srgbClr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8789" y="4290646"/>
            <a:ext cx="12518265" cy="1968485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</p:pic>
      <p:pic>
        <p:nvPicPr>
          <p:cNvPr id="8" name="Picture 7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7" y="5841596"/>
            <a:ext cx="980576" cy="980576"/>
          </a:xfrm>
          <a:prstGeom prst="rect">
            <a:avLst/>
          </a:prstGeom>
        </p:spPr>
      </p:pic>
      <p:pic>
        <p:nvPicPr>
          <p:cNvPr id="9" name="Picture 8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059" y="6278639"/>
            <a:ext cx="1206566" cy="5885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6347" y="159334"/>
            <a:ext cx="11039061" cy="461665"/>
          </a:xfrm>
          <a:prstGeom prst="rect">
            <a:avLst/>
          </a:prstGeom>
          <a:gradFill flip="none" rotWithShape="1">
            <a:gsLst>
              <a:gs pos="63000">
                <a:schemeClr val="bg1"/>
              </a:gs>
              <a:gs pos="91000">
                <a:schemeClr val="accent1">
                  <a:lumMod val="50000"/>
                </a:schemeClr>
              </a:gs>
              <a:gs pos="94000">
                <a:schemeClr val="bg1"/>
              </a:gs>
              <a:gs pos="99000">
                <a:schemeClr val="tx1">
                  <a:lumMod val="95000"/>
                  <a:lumOff val="5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طراحی پایگاه داده رابطه ای</a:t>
            </a:r>
            <a:endParaRPr lang="en-US" sz="2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cs typeface="B Titr" panose="00000700000000000000" pitchFamily="2" charset="-78"/>
            </a:endParaRPr>
          </a:p>
        </p:txBody>
      </p:sp>
      <p:pic>
        <p:nvPicPr>
          <p:cNvPr id="13" name="Picture 12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95" y="5841596"/>
            <a:ext cx="1016405" cy="101640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A819B2-59EF-4A47-9A15-5B97EB2A6937}"/>
              </a:ext>
            </a:extLst>
          </p:cNvPr>
          <p:cNvSpPr txBox="1"/>
          <p:nvPr/>
        </p:nvSpPr>
        <p:spPr>
          <a:xfrm>
            <a:off x="489231" y="1003579"/>
            <a:ext cx="11039061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ar-SA" b="1" dirty="0">
                <a:cs typeface="B Nazanin" panose="00000400000000000000" pitchFamily="2" charset="-78"/>
              </a:rPr>
              <a:t>در </a:t>
            </a:r>
            <a:r>
              <a:rPr lang="ar-SA" sz="2000" b="1" dirty="0" err="1">
                <a:solidFill>
                  <a:schemeClr val="accent1">
                    <a:lumMod val="50000"/>
                  </a:schemeClr>
                </a:solidFill>
                <a:cs typeface="B Nazanin" panose="00000400000000000000" pitchFamily="2" charset="-78"/>
              </a:rPr>
              <a:t>ﻃﺮاﺣﯽ</a:t>
            </a:r>
            <a:r>
              <a:rPr lang="ar-SA" sz="2000" b="1" dirty="0">
                <a:solidFill>
                  <a:schemeClr val="accent1">
                    <a:lumMod val="50000"/>
                  </a:schemeClr>
                </a:solidFill>
                <a:cs typeface="B Nazanin" panose="00000400000000000000" pitchFamily="2" charset="-78"/>
              </a:rPr>
              <a:t> </a:t>
            </a:r>
            <a:r>
              <a:rPr lang="ar-SA" sz="2000" b="1" dirty="0" err="1">
                <a:solidFill>
                  <a:schemeClr val="accent1">
                    <a:lumMod val="50000"/>
                  </a:schemeClr>
                </a:solidFill>
                <a:cs typeface="B Nazanin" panose="00000400000000000000" pitchFamily="2" charset="-78"/>
              </a:rPr>
              <a:t>ﭘﺎﯾﮕﺎه</a:t>
            </a:r>
            <a:r>
              <a:rPr lang="ar-SA" sz="2000" b="1" dirty="0">
                <a:solidFill>
                  <a:schemeClr val="accent1">
                    <a:lumMod val="50000"/>
                  </a:schemeClr>
                </a:solidFill>
                <a:cs typeface="B Nazanin" panose="00000400000000000000" pitchFamily="2" charset="-78"/>
              </a:rPr>
              <a:t> </a:t>
            </a:r>
            <a:r>
              <a:rPr lang="ar-SA" sz="2000" b="1" dirty="0" err="1">
                <a:solidFill>
                  <a:schemeClr val="accent1">
                    <a:lumMod val="50000"/>
                  </a:schemeClr>
                </a:solidFill>
                <a:cs typeface="B Nazanin" panose="00000400000000000000" pitchFamily="2" charset="-78"/>
              </a:rPr>
              <a:t>دادهﻫﺎي</a:t>
            </a:r>
            <a:r>
              <a:rPr lang="ar-SA" sz="2000" b="1" dirty="0">
                <a:solidFill>
                  <a:schemeClr val="accent1">
                    <a:lumMod val="50000"/>
                  </a:schemeClr>
                </a:solidFill>
                <a:cs typeface="B Nazanin" panose="00000400000000000000" pitchFamily="2" charset="-78"/>
              </a:rPr>
              <a:t> </a:t>
            </a:r>
            <a:r>
              <a:rPr lang="ar-SA" sz="2000" b="1" dirty="0" err="1">
                <a:solidFill>
                  <a:schemeClr val="accent1">
                    <a:lumMod val="50000"/>
                  </a:schemeClr>
                </a:solidFill>
                <a:cs typeface="B Nazanin" panose="00000400000000000000" pitchFamily="2" charset="-78"/>
              </a:rPr>
              <a:t>راﺑﻄﻪاي</a:t>
            </a:r>
            <a:r>
              <a:rPr lang="ar-SA" sz="2000" b="1" dirty="0">
                <a:solidFill>
                  <a:schemeClr val="accent1">
                    <a:lumMod val="50000"/>
                  </a:schemeClr>
                </a:solidFill>
                <a:cs typeface="B Nazanin" panose="00000400000000000000" pitchFamily="2" charset="-78"/>
              </a:rPr>
              <a:t> </a:t>
            </a:r>
            <a:r>
              <a:rPr lang="ar-SA" b="1" dirty="0" err="1">
                <a:cs typeface="B Nazanin" panose="00000400000000000000" pitchFamily="2" charset="-78"/>
              </a:rPr>
              <a:t>ﺑﺎﯾﺪ</a:t>
            </a:r>
            <a:r>
              <a:rPr lang="ar-SA" b="1" dirty="0">
                <a:cs typeface="B Nazanin" panose="00000400000000000000" pitchFamily="2" charset="-78"/>
              </a:rPr>
              <a:t> </a:t>
            </a:r>
            <a:r>
              <a:rPr lang="ar-SA" b="1" dirty="0" err="1">
                <a:cs typeface="B Nazanin" panose="00000400000000000000" pitchFamily="2" charset="-78"/>
              </a:rPr>
              <a:t>ﻣﻮارد</a:t>
            </a:r>
            <a:r>
              <a:rPr lang="ar-SA" b="1" dirty="0">
                <a:cs typeface="B Nazanin" panose="00000400000000000000" pitchFamily="2" charset="-78"/>
              </a:rPr>
              <a:t> </a:t>
            </a:r>
            <a:r>
              <a:rPr lang="ar-SA" b="1" dirty="0" err="1">
                <a:cs typeface="B Nazanin" panose="00000400000000000000" pitchFamily="2" charset="-78"/>
              </a:rPr>
              <a:t>زﯾﺮ</a:t>
            </a:r>
            <a:r>
              <a:rPr lang="ar-SA" b="1" dirty="0">
                <a:cs typeface="B Nazanin" panose="00000400000000000000" pitchFamily="2" charset="-78"/>
              </a:rPr>
              <a:t> را </a:t>
            </a:r>
            <a:r>
              <a:rPr lang="ar-SA" b="1" dirty="0" err="1">
                <a:cs typeface="B Nazanin" panose="00000400000000000000" pitchFamily="2" charset="-78"/>
              </a:rPr>
              <a:t>ﻣﺸﺨﺺ</a:t>
            </a:r>
            <a:r>
              <a:rPr lang="ar-SA" b="1" dirty="0">
                <a:cs typeface="B Nazanin" panose="00000400000000000000" pitchFamily="2" charset="-78"/>
              </a:rPr>
              <a:t> </a:t>
            </a:r>
            <a:r>
              <a:rPr lang="ar-SA" b="1" dirty="0" err="1">
                <a:cs typeface="B Nazanin" panose="00000400000000000000" pitchFamily="2" charset="-78"/>
              </a:rPr>
              <a:t>ﻧﻤﻮد</a:t>
            </a:r>
            <a:r>
              <a:rPr lang="ar-SA" b="1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:</a:t>
            </a:r>
          </a:p>
          <a:p>
            <a:pPr algn="r" rtl="1"/>
            <a:r>
              <a:rPr lang="en-US" dirty="0">
                <a:cs typeface="B Nazanin" panose="00000400000000000000" pitchFamily="2" charset="-78"/>
              </a:rPr>
              <a:t> </a:t>
            </a:r>
          </a:p>
          <a:p>
            <a:pPr marL="1200150" lvl="2" indent="-28575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ar-SA" sz="2000" dirty="0" err="1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ﻣﺠﻤﻮﻋﻪاي</a:t>
            </a:r>
            <a:r>
              <a:rPr lang="ar-SA" sz="2000" dirty="0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 از </a:t>
            </a:r>
            <a:r>
              <a:rPr lang="ar-SA" sz="2000" dirty="0" err="1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راﺑﻄﻪﻫﺎ</a:t>
            </a:r>
            <a:r>
              <a:rPr lang="ar-SA" sz="2000" dirty="0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 </a:t>
            </a:r>
            <a:endParaRPr lang="en-US" sz="2000" dirty="0">
              <a:solidFill>
                <a:schemeClr val="accent2">
                  <a:lumMod val="75000"/>
                </a:schemeClr>
              </a:solidFill>
              <a:cs typeface="B Nazanin" panose="00000400000000000000" pitchFamily="2" charset="-78"/>
            </a:endParaRPr>
          </a:p>
          <a:p>
            <a:pPr marL="1200150" lvl="2" indent="-28575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ar-SA" sz="2000" dirty="0" err="1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ﮐﻠﯿﺪ</a:t>
            </a:r>
            <a:r>
              <a:rPr lang="ar-SA" sz="2000" dirty="0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 ( </a:t>
            </a:r>
            <a:r>
              <a:rPr lang="ar-SA" sz="2000" dirty="0" err="1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ﻫﺎي</a:t>
            </a:r>
            <a:r>
              <a:rPr lang="ar-SA" sz="2000" dirty="0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 ) </a:t>
            </a:r>
            <a:r>
              <a:rPr lang="ar-SA" sz="2000" dirty="0" err="1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ﮐﺎﻧﺪﯾﺪ</a:t>
            </a:r>
            <a:r>
              <a:rPr lang="ar-SA" sz="2000" dirty="0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 </a:t>
            </a:r>
            <a:r>
              <a:rPr lang="ar-SA" sz="2000" dirty="0" err="1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ﻫﺮ</a:t>
            </a:r>
            <a:r>
              <a:rPr lang="ar-SA" sz="2000" dirty="0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 </a:t>
            </a:r>
            <a:r>
              <a:rPr lang="ar-SA" sz="2000" dirty="0" err="1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راﺑﻄﻪ</a:t>
            </a:r>
            <a:r>
              <a:rPr lang="ar-SA" sz="2000" dirty="0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 </a:t>
            </a:r>
            <a:endParaRPr lang="en-US" sz="2000" dirty="0">
              <a:solidFill>
                <a:schemeClr val="accent2">
                  <a:lumMod val="75000"/>
                </a:schemeClr>
              </a:solidFill>
              <a:cs typeface="B Nazanin" panose="00000400000000000000" pitchFamily="2" charset="-78"/>
            </a:endParaRPr>
          </a:p>
          <a:p>
            <a:pPr marL="1200150" lvl="2" indent="-28575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ar-SA" sz="2000" dirty="0" err="1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ﮐﻠﯿﺪ</a:t>
            </a:r>
            <a:r>
              <a:rPr lang="ar-SA" sz="2000" dirty="0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 </a:t>
            </a:r>
            <a:r>
              <a:rPr lang="ar-SA" sz="2000" dirty="0" err="1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اﺻﻠﯽ</a:t>
            </a:r>
            <a:r>
              <a:rPr lang="ar-SA" sz="2000" dirty="0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 </a:t>
            </a:r>
            <a:r>
              <a:rPr lang="ar-SA" sz="2000" dirty="0" err="1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ﻫﺮ</a:t>
            </a:r>
            <a:r>
              <a:rPr lang="ar-SA" sz="2000" dirty="0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 </a:t>
            </a:r>
            <a:r>
              <a:rPr lang="ar-SA" sz="2000" dirty="0" err="1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راﺑﻄﻪ</a:t>
            </a:r>
            <a:r>
              <a:rPr lang="ar-SA" sz="2000" dirty="0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 </a:t>
            </a:r>
            <a:endParaRPr lang="en-US" sz="2000" dirty="0">
              <a:solidFill>
                <a:schemeClr val="accent2">
                  <a:lumMod val="75000"/>
                </a:schemeClr>
              </a:solidFill>
              <a:cs typeface="B Nazanin" panose="00000400000000000000" pitchFamily="2" charset="-78"/>
            </a:endParaRPr>
          </a:p>
          <a:p>
            <a:pPr marL="1200150" lvl="2" indent="-28575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ar-SA" sz="2000" dirty="0" err="1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ﮐﻠﯿﺪﻫﺎي</a:t>
            </a:r>
            <a:r>
              <a:rPr lang="ar-SA" sz="2000" dirty="0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 </a:t>
            </a:r>
            <a:r>
              <a:rPr lang="ar-SA" sz="2000" dirty="0" err="1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ﺧﺎرﺟﯽ</a:t>
            </a:r>
            <a:r>
              <a:rPr lang="ar-SA" sz="2000" dirty="0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 </a:t>
            </a:r>
            <a:r>
              <a:rPr lang="ar-SA" sz="2000" dirty="0" err="1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ﻫﺮ</a:t>
            </a:r>
            <a:r>
              <a:rPr lang="ar-SA" sz="2000" dirty="0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 </a:t>
            </a:r>
            <a:r>
              <a:rPr lang="ar-SA" sz="2000" dirty="0" err="1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راﺑﻄﻪ</a:t>
            </a:r>
            <a:r>
              <a:rPr lang="ar-SA" sz="2000" dirty="0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 ( در </a:t>
            </a:r>
            <a:r>
              <a:rPr lang="ar-SA" sz="2000" dirty="0" err="1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ﺻﻮرت</a:t>
            </a:r>
            <a:r>
              <a:rPr lang="ar-SA" sz="2000" dirty="0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 </a:t>
            </a:r>
            <a:r>
              <a:rPr lang="ar-SA" sz="2000" dirty="0" err="1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وﺟﻮد</a:t>
            </a:r>
            <a:r>
              <a:rPr lang="ar-SA" sz="2000" dirty="0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 ) </a:t>
            </a:r>
            <a:endParaRPr lang="en-US" sz="2000" dirty="0">
              <a:solidFill>
                <a:schemeClr val="accent2">
                  <a:lumMod val="75000"/>
                </a:schemeClr>
              </a:solidFill>
              <a:cs typeface="B Nazanin" panose="00000400000000000000" pitchFamily="2" charset="-78"/>
            </a:endParaRPr>
          </a:p>
          <a:p>
            <a:pPr marL="1200150" lvl="2" indent="-28575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ar-SA" sz="2000" dirty="0" err="1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ﻣﺤﺪودﯾﺖﻫﺎي</a:t>
            </a:r>
            <a:r>
              <a:rPr lang="ar-SA" sz="2000" dirty="0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 </a:t>
            </a:r>
            <a:r>
              <a:rPr lang="ar-SA" sz="2000" dirty="0" err="1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ﺟﺎﻣﻌﯿﺘﯽ</a:t>
            </a:r>
            <a:r>
              <a:rPr lang="ar-SA" sz="2000" dirty="0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 </a:t>
            </a:r>
            <a:r>
              <a:rPr lang="ar-SA" sz="2000" dirty="0" err="1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ﻧﺎﻇﺮ</a:t>
            </a:r>
            <a:r>
              <a:rPr lang="ar-SA" sz="2000" dirty="0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 </a:t>
            </a:r>
            <a:r>
              <a:rPr lang="ar-SA" sz="2000" dirty="0" err="1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ﺑﺮ</a:t>
            </a:r>
            <a:r>
              <a:rPr lang="ar-SA" sz="2000" dirty="0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 </a:t>
            </a:r>
            <a:r>
              <a:rPr lang="ar-SA" sz="2000" dirty="0" err="1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ﻫﺮ</a:t>
            </a:r>
            <a:r>
              <a:rPr lang="ar-SA" sz="2000" dirty="0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 </a:t>
            </a:r>
            <a:r>
              <a:rPr lang="ar-SA" sz="2000" dirty="0" err="1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راﺑﻄﻪ</a:t>
            </a:r>
            <a:r>
              <a:rPr lang="ar-SA" sz="2000" dirty="0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 </a:t>
            </a:r>
            <a:endParaRPr lang="en-US" sz="2000" dirty="0">
              <a:solidFill>
                <a:schemeClr val="accent2">
                  <a:lumMod val="75000"/>
                </a:schemeClr>
              </a:solidFill>
              <a:cs typeface="B Nazanin" panose="00000400000000000000" pitchFamily="2" charset="-78"/>
            </a:endParaRPr>
          </a:p>
          <a:p>
            <a:pPr algn="r" rtl="1"/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endParaRPr lang="en-US" dirty="0">
              <a:cs typeface="B Nazanin" panose="00000400000000000000" pitchFamily="2" charset="-78"/>
            </a:endParaRPr>
          </a:p>
          <a:p>
            <a:pPr algn="r" rtl="1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cs typeface="B Nazanin" panose="00000400000000000000" pitchFamily="2" charset="-78"/>
              </a:rPr>
              <a:t>	</a:t>
            </a:r>
            <a:r>
              <a:rPr lang="ar-SA" sz="2000" b="1" dirty="0" err="1">
                <a:solidFill>
                  <a:schemeClr val="accent1">
                    <a:lumMod val="50000"/>
                  </a:schemeClr>
                </a:solidFill>
                <a:cs typeface="B Nazanin" panose="00000400000000000000" pitchFamily="2" charset="-78"/>
              </a:rPr>
              <a:t>روﺷﻬﺎي</a:t>
            </a:r>
            <a:r>
              <a:rPr lang="ar-SA" sz="2000" b="1" dirty="0">
                <a:solidFill>
                  <a:schemeClr val="accent1">
                    <a:lumMod val="50000"/>
                  </a:schemeClr>
                </a:solidFill>
                <a:cs typeface="B Nazanin" panose="00000400000000000000" pitchFamily="2" charset="-78"/>
              </a:rPr>
              <a:t> </a:t>
            </a:r>
            <a:r>
              <a:rPr lang="ar-SA" sz="2000" b="1" dirty="0" err="1">
                <a:solidFill>
                  <a:schemeClr val="accent1">
                    <a:lumMod val="50000"/>
                  </a:schemeClr>
                </a:solidFill>
                <a:cs typeface="B Nazanin" panose="00000400000000000000" pitchFamily="2" charset="-78"/>
              </a:rPr>
              <a:t>ﻃﺮاﺣﯽ</a:t>
            </a:r>
            <a:r>
              <a:rPr lang="ar-SA" sz="2000" b="1" dirty="0">
                <a:solidFill>
                  <a:schemeClr val="accent1">
                    <a:lumMod val="50000"/>
                  </a:schemeClr>
                </a:solidFill>
                <a:cs typeface="B Nazanin" panose="00000400000000000000" pitchFamily="2" charset="-78"/>
              </a:rPr>
              <a:t>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cs typeface="B Nazanin" panose="00000400000000000000" pitchFamily="2" charset="-78"/>
              </a:rPr>
              <a:t>RDB : </a:t>
            </a:r>
          </a:p>
          <a:p>
            <a:pPr algn="r" rtl="1"/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r>
              <a:rPr lang="en-US" dirty="0">
                <a:cs typeface="B Nazanin" panose="00000400000000000000" pitchFamily="2" charset="-78"/>
              </a:rPr>
              <a:t> </a:t>
            </a:r>
          </a:p>
          <a:p>
            <a:pPr marL="285750" indent="-285750" algn="r" rtl="1">
              <a:buFont typeface="Wingdings" panose="05000000000000000000" pitchFamily="2" charset="2"/>
              <a:buChar char="§"/>
            </a:pP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7990BABD-21C2-B07B-87CA-DC131BA61239}"/>
              </a:ext>
            </a:extLst>
          </p:cNvPr>
          <p:cNvSpPr/>
          <p:nvPr/>
        </p:nvSpPr>
        <p:spPr>
          <a:xfrm>
            <a:off x="7899485" y="4042999"/>
            <a:ext cx="375385" cy="1251284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C25EDB-0E82-72C1-3666-6DCD9F2D5D00}"/>
              </a:ext>
            </a:extLst>
          </p:cNvPr>
          <p:cNvSpPr txBox="1"/>
          <p:nvPr/>
        </p:nvSpPr>
        <p:spPr>
          <a:xfrm>
            <a:off x="3863790" y="4109554"/>
            <a:ext cx="403569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2000" dirty="0" err="1">
                <a:cs typeface="B Nazanin" panose="00000400000000000000" pitchFamily="2" charset="-78"/>
              </a:rPr>
              <a:t>ﻃﺮاﺣﯽ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ﺑﺎ</a:t>
            </a:r>
            <a:r>
              <a:rPr lang="ar-SA" sz="2000" dirty="0">
                <a:cs typeface="B Nazanin" panose="00000400000000000000" pitchFamily="2" charset="-78"/>
              </a:rPr>
              <a:t> روش </a:t>
            </a:r>
            <a:r>
              <a:rPr lang="ar-SA" sz="2000" dirty="0" err="1">
                <a:cs typeface="B Nazanin" panose="00000400000000000000" pitchFamily="2" charset="-78"/>
              </a:rPr>
              <a:t>ﺑﺎﻻ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ﺑﻪ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ﭘﺎﯾﯿﻦ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en-US" sz="2000" dirty="0">
                <a:cs typeface="B Nazanin" panose="00000400000000000000" pitchFamily="2" charset="-78"/>
              </a:rPr>
              <a:t>( Top-Down ) </a:t>
            </a:r>
          </a:p>
          <a:p>
            <a:pPr algn="r" rtl="1"/>
            <a:endParaRPr lang="en-US" sz="2000" dirty="0">
              <a:cs typeface="B Nazanin" panose="00000400000000000000" pitchFamily="2" charset="-78"/>
            </a:endParaRPr>
          </a:p>
          <a:p>
            <a:pPr algn="r" rtl="1"/>
            <a:r>
              <a:rPr lang="ar-SA" sz="2000" dirty="0" err="1">
                <a:cs typeface="B Nazanin" panose="00000400000000000000" pitchFamily="2" charset="-78"/>
              </a:rPr>
              <a:t>ﻃﺮاﺣﯽ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ﺑﺎ</a:t>
            </a:r>
            <a:r>
              <a:rPr lang="ar-SA" sz="2000" dirty="0">
                <a:cs typeface="B Nazanin" panose="00000400000000000000" pitchFamily="2" charset="-78"/>
              </a:rPr>
              <a:t> روش </a:t>
            </a:r>
            <a:r>
              <a:rPr lang="ar-SA" sz="2000" dirty="0" err="1">
                <a:cs typeface="B Nazanin" panose="00000400000000000000" pitchFamily="2" charset="-78"/>
              </a:rPr>
              <a:t>ﺳﻨﺘﺰ</a:t>
            </a:r>
            <a:r>
              <a:rPr lang="ar-SA" sz="2000" dirty="0">
                <a:cs typeface="B Nazanin" panose="00000400000000000000" pitchFamily="2" charset="-78"/>
              </a:rPr>
              <a:t> [ </a:t>
            </a:r>
            <a:r>
              <a:rPr lang="ar-SA" sz="2000" dirty="0" err="1">
                <a:cs typeface="B Nazanin" panose="00000400000000000000" pitchFamily="2" charset="-78"/>
              </a:rPr>
              <a:t>ﻧﺮﻣﺎلﺗﺮﺳﺎزي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راﺑﻄﻪﻫﺎ</a:t>
            </a:r>
            <a:r>
              <a:rPr lang="ar-SA" sz="2000" dirty="0">
                <a:cs typeface="B Nazanin" panose="00000400000000000000" pitchFamily="2" charset="-78"/>
              </a:rPr>
              <a:t> ] </a:t>
            </a:r>
            <a:endParaRPr lang="en-US" sz="2000" dirty="0">
              <a:cs typeface="B Nazanin" panose="00000400000000000000" pitchFamily="2" charset="-7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266807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057" cy="7881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5462000"/>
            <a:ext cx="12192000" cy="1396000"/>
          </a:xfrm>
          <a:prstGeom prst="rect">
            <a:avLst/>
          </a:prstGeom>
          <a:solidFill>
            <a:srgbClr val="B4DCF5">
              <a:lumMod val="10000"/>
            </a:srgbClr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8789" y="4290646"/>
            <a:ext cx="12518265" cy="1968485"/>
          </a:xfrm>
          <a:prstGeom prst="rect">
            <a:avLst/>
          </a:prstGeom>
        </p:spPr>
      </p:pic>
      <p:pic>
        <p:nvPicPr>
          <p:cNvPr id="8" name="Picture 7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7" y="5841596"/>
            <a:ext cx="980576" cy="980576"/>
          </a:xfrm>
          <a:prstGeom prst="rect">
            <a:avLst/>
          </a:prstGeom>
        </p:spPr>
      </p:pic>
      <p:pic>
        <p:nvPicPr>
          <p:cNvPr id="9" name="Picture 8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059" y="6278639"/>
            <a:ext cx="1206566" cy="5885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6347" y="159334"/>
            <a:ext cx="11039061" cy="461665"/>
          </a:xfrm>
          <a:prstGeom prst="rect">
            <a:avLst/>
          </a:prstGeom>
          <a:gradFill flip="none" rotWithShape="1">
            <a:gsLst>
              <a:gs pos="63000">
                <a:schemeClr val="bg1"/>
              </a:gs>
              <a:gs pos="91000">
                <a:schemeClr val="accent1">
                  <a:lumMod val="50000"/>
                </a:schemeClr>
              </a:gs>
              <a:gs pos="94000">
                <a:schemeClr val="bg1"/>
              </a:gs>
              <a:gs pos="99000">
                <a:schemeClr val="tx1">
                  <a:lumMod val="95000"/>
                  <a:lumOff val="5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فرم </a:t>
            </a:r>
            <a:r>
              <a:rPr lang="fa-IR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هاي</a:t>
            </a:r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 نرمال </a:t>
            </a:r>
            <a:r>
              <a:rPr lang="fa-IR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كلاسيك</a:t>
            </a:r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 </a:t>
            </a:r>
            <a:r>
              <a:rPr lang="fa-IR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كادي</a:t>
            </a:r>
            <a:endParaRPr lang="en-US" sz="2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cs typeface="B Titr" panose="00000700000000000000" pitchFamily="2" charset="-78"/>
            </a:endParaRPr>
          </a:p>
        </p:txBody>
      </p:sp>
      <p:pic>
        <p:nvPicPr>
          <p:cNvPr id="13" name="Picture 12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95" y="5841596"/>
            <a:ext cx="1016405" cy="10164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E5BE5F9-D746-49FC-B596-77C747A1FBC4}"/>
              </a:ext>
            </a:extLst>
          </p:cNvPr>
          <p:cNvSpPr txBox="1"/>
          <p:nvPr/>
        </p:nvSpPr>
        <p:spPr>
          <a:xfrm>
            <a:off x="425303" y="689454"/>
            <a:ext cx="11210106" cy="45358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ar-SA" sz="2400" dirty="0" err="1">
                <a:solidFill>
                  <a:srgbClr val="0918A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ﺗﻮﺟﻪ</a:t>
            </a:r>
            <a:r>
              <a:rPr lang="ar-SA" sz="2400" dirty="0">
                <a:solidFill>
                  <a:srgbClr val="0918A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en-US" sz="2400" dirty="0">
                <a:solidFill>
                  <a:srgbClr val="0918A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: </a:t>
            </a:r>
            <a:r>
              <a:rPr lang="ar-SA" dirty="0">
                <a:cs typeface="B Nazanin" panose="00000400000000000000" pitchFamily="2" charset="-78"/>
              </a:rPr>
              <a:t>در </a:t>
            </a:r>
            <a:r>
              <a:rPr lang="ar-SA" dirty="0" err="1">
                <a:cs typeface="B Nazanin" panose="00000400000000000000" pitchFamily="2" charset="-78"/>
              </a:rPr>
              <a:t>ﺳﻪ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ﻓﺮم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ﮐﻼﺳﯿﮏ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ﮐﺎدي</a:t>
            </a:r>
            <a:r>
              <a:rPr lang="ar-SA" dirty="0">
                <a:cs typeface="B Nazanin" panose="00000400000000000000" pitchFamily="2" charset="-78"/>
              </a:rPr>
              <a:t>، </a:t>
            </a:r>
            <a:r>
              <a:rPr lang="ar-SA" dirty="0" err="1">
                <a:cs typeface="B Nazanin" panose="00000400000000000000" pitchFamily="2" charset="-78"/>
              </a:rPr>
              <a:t>ﻓﻘﻂ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ﺑﺎ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ﻣﻔﻬﻮم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ﮐﻠﯿﺪ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اﺻﻠﯽ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( PK ) 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ﮐﺎر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ﻣﯽﮐﻨﯿﻢ</a:t>
            </a:r>
            <a:r>
              <a:rPr lang="ar-SA" dirty="0">
                <a:cs typeface="B Nazanin" panose="00000400000000000000" pitchFamily="2" charset="-78"/>
              </a:rPr>
              <a:t> و </a:t>
            </a:r>
            <a:r>
              <a:rPr lang="ar-SA" dirty="0" err="1">
                <a:cs typeface="B Nazanin" panose="00000400000000000000" pitchFamily="2" charset="-78"/>
              </a:rPr>
              <a:t>ﻧﻪ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ﻫﺮ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 .CK</a:t>
            </a:r>
          </a:p>
          <a:p>
            <a:pPr algn="r" rtl="1">
              <a:lnSpc>
                <a:spcPct val="150000"/>
              </a:lnSpc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	: 1NF </a:t>
            </a:r>
            <a:r>
              <a:rPr lang="ar-SA" dirty="0" err="1">
                <a:cs typeface="B Nazanin" panose="00000400000000000000" pitchFamily="2" charset="-78"/>
              </a:rPr>
              <a:t>راﺑﻄﻪ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R 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ar-SA" dirty="0">
                <a:cs typeface="B Nazanin" panose="00000400000000000000" pitchFamily="2" charset="-78"/>
              </a:rPr>
              <a:t>در</a:t>
            </a:r>
            <a:r>
              <a:rPr lang="en-US" dirty="0">
                <a:cs typeface="B Nazanin" panose="00000400000000000000" pitchFamily="2" charset="-78"/>
              </a:rPr>
              <a:t>1NF 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اﺳﺖ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اﮔﺮ</a:t>
            </a:r>
            <a:r>
              <a:rPr lang="ar-SA" dirty="0">
                <a:cs typeface="B Nazanin" panose="00000400000000000000" pitchFamily="2" charset="-78"/>
              </a:rPr>
              <a:t> و </a:t>
            </a:r>
            <a:r>
              <a:rPr lang="ar-SA" dirty="0" err="1">
                <a:cs typeface="B Nazanin" panose="00000400000000000000" pitchFamily="2" charset="-78"/>
              </a:rPr>
              <a:t>ﻓﻘﻂ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اﮔﺮ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ﺗﻤﺎم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ﺻﻔﺎت</a:t>
            </a:r>
            <a:r>
              <a:rPr lang="ar-SA" dirty="0">
                <a:cs typeface="B Nazanin" panose="00000400000000000000" pitchFamily="2" charset="-78"/>
              </a:rPr>
              <a:t> آن </a:t>
            </a:r>
            <a:r>
              <a:rPr lang="ar-SA" dirty="0" err="1">
                <a:cs typeface="B Nazanin" panose="00000400000000000000" pitchFamily="2" charset="-78"/>
              </a:rPr>
              <a:t>ﺗﮏﻣﻘﺪاري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ﺑﺎﺷﺪ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. </a:t>
            </a:r>
          </a:p>
          <a:p>
            <a:pPr marL="1200150" lvl="2" indent="-285750" algn="r" rtl="1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ar-SA" dirty="0" err="1">
                <a:cs typeface="B Nazanin" panose="00000400000000000000" pitchFamily="2" charset="-78"/>
              </a:rPr>
              <a:t>اﯾﻦ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ﺗﻌﺮﯾﻒ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ﻣﯽﮔﻮﯾﺪ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ﻫﺮ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راﺑﻄﻪ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u="sng" dirty="0" err="1">
                <a:cs typeface="B Nazanin" panose="00000400000000000000" pitchFamily="2" charset="-78"/>
              </a:rPr>
              <a:t>ﻧﺮﻣﺎل</a:t>
            </a:r>
            <a:r>
              <a:rPr lang="ar-SA" dirty="0">
                <a:cs typeface="B Nazanin" panose="00000400000000000000" pitchFamily="2" charset="-78"/>
              </a:rPr>
              <a:t> در </a:t>
            </a:r>
            <a:r>
              <a:rPr lang="en-US" dirty="0">
                <a:cs typeface="B Nazanin" panose="00000400000000000000" pitchFamily="2" charset="-78"/>
              </a:rPr>
              <a:t>1NF 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اﺳﺖ</a:t>
            </a:r>
            <a:r>
              <a:rPr lang="en-US" dirty="0">
                <a:cs typeface="B Nazanin" panose="00000400000000000000" pitchFamily="2" charset="-78"/>
              </a:rPr>
              <a:t>. </a:t>
            </a:r>
            <a:endParaRPr lang="fa-IR" dirty="0">
              <a:cs typeface="B Nazanin" panose="00000400000000000000" pitchFamily="2" charset="-78"/>
            </a:endParaRPr>
          </a:p>
          <a:p>
            <a:pPr lvl="2" algn="r" rtl="1">
              <a:lnSpc>
                <a:spcPct val="150000"/>
              </a:lnSpc>
              <a:buClr>
                <a:schemeClr val="accent2">
                  <a:lumMod val="75000"/>
                </a:schemeClr>
              </a:buClr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: 2NF </a:t>
            </a:r>
            <a:r>
              <a:rPr lang="ar-SA" dirty="0" err="1">
                <a:cs typeface="B Nazanin" panose="00000400000000000000" pitchFamily="2" charset="-78"/>
              </a:rPr>
              <a:t>راﺑﻄﻪ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R 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ar-SA" dirty="0">
                <a:cs typeface="B Nazanin" panose="00000400000000000000" pitchFamily="2" charset="-78"/>
              </a:rPr>
              <a:t>در</a:t>
            </a:r>
            <a:r>
              <a:rPr lang="en-US" dirty="0">
                <a:cs typeface="B Nazanin" panose="00000400000000000000" pitchFamily="2" charset="-78"/>
              </a:rPr>
              <a:t>2NF 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اﺳﺖ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اﮔﺮ</a:t>
            </a:r>
            <a:r>
              <a:rPr lang="ar-SA" dirty="0">
                <a:cs typeface="B Nazanin" panose="00000400000000000000" pitchFamily="2" charset="-78"/>
              </a:rPr>
              <a:t> و </a:t>
            </a:r>
            <a:r>
              <a:rPr lang="ar-SA" dirty="0" err="1">
                <a:cs typeface="B Nazanin" panose="00000400000000000000" pitchFamily="2" charset="-78"/>
              </a:rPr>
              <a:t>ﻓﻘﻂ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اﮔﺮ</a:t>
            </a:r>
            <a:r>
              <a:rPr lang="ar-SA" dirty="0">
                <a:cs typeface="B Nazanin" panose="00000400000000000000" pitchFamily="2" charset="-78"/>
              </a:rPr>
              <a:t> در</a:t>
            </a:r>
            <a:r>
              <a:rPr lang="en-US" dirty="0">
                <a:cs typeface="B Nazanin" panose="00000400000000000000" pitchFamily="2" charset="-78"/>
              </a:rPr>
              <a:t>1NF 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ﺑﺎﺷﺪ</a:t>
            </a:r>
            <a:r>
              <a:rPr lang="ar-SA" dirty="0">
                <a:cs typeface="B Nazanin" panose="00000400000000000000" pitchFamily="2" charset="-78"/>
              </a:rPr>
              <a:t> و </a:t>
            </a:r>
            <a:r>
              <a:rPr lang="ar-SA" dirty="0" err="1">
                <a:cs typeface="B Nazanin" panose="00000400000000000000" pitchFamily="2" charset="-78"/>
              </a:rPr>
              <a:t>ﻫﺮ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ﺻﻔﺖ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u="sng" dirty="0" err="1">
                <a:cs typeface="B Nazanin" panose="00000400000000000000" pitchFamily="2" charset="-78"/>
              </a:rPr>
              <a:t>ﻧﺎﮐﻠﯿﺪ</a:t>
            </a:r>
            <a:r>
              <a:rPr lang="ar-SA" dirty="0">
                <a:cs typeface="B Nazanin" panose="00000400000000000000" pitchFamily="2" charset="-78"/>
              </a:rPr>
              <a:t> ( </a:t>
            </a:r>
            <a:r>
              <a:rPr lang="ar-SA" dirty="0" err="1">
                <a:cs typeface="B Nazanin" panose="00000400000000000000" pitchFamily="2" charset="-78"/>
              </a:rPr>
              <a:t>ﮐﻪ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ﺧﻮد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PK </a:t>
            </a:r>
            <a:r>
              <a:rPr lang="ar-SA" dirty="0" err="1">
                <a:cs typeface="B Nazanin" panose="00000400000000000000" pitchFamily="2" charset="-78"/>
              </a:rPr>
              <a:t>ﯾﺎ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CK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ﻧﺒﺎﺷﺪ</a:t>
            </a:r>
            <a:r>
              <a:rPr lang="ar-SA" dirty="0">
                <a:cs typeface="B Nazanin" panose="00000400000000000000" pitchFamily="2" charset="-78"/>
              </a:rPr>
              <a:t> و </a:t>
            </a:r>
            <a:r>
              <a:rPr lang="ar-SA" dirty="0" err="1">
                <a:cs typeface="B Nazanin" panose="00000400000000000000" pitchFamily="2" charset="-78"/>
              </a:rPr>
              <a:t>ﺟﺰء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PK 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ﯾﺎ</a:t>
            </a:r>
            <a:r>
              <a:rPr lang="en-US" dirty="0">
                <a:cs typeface="B Nazanin" panose="00000400000000000000" pitchFamily="2" charset="-78"/>
              </a:rPr>
              <a:t>CK 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ﻫﻢ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ﻧﺒﺎﺷﺪ</a:t>
            </a:r>
            <a:r>
              <a:rPr lang="ar-SA" dirty="0">
                <a:cs typeface="B Nazanin" panose="00000400000000000000" pitchFamily="2" charset="-78"/>
              </a:rPr>
              <a:t> ) در آن، </a:t>
            </a:r>
            <a:r>
              <a:rPr lang="ar-SA" dirty="0" err="1">
                <a:cs typeface="B Nazanin" panose="00000400000000000000" pitchFamily="2" charset="-78"/>
              </a:rPr>
              <a:t>ﺑﺎ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ﮐﻠﯿﺪ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اﺻﻠﯽ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راﺑﻄﻪ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ar-SA" dirty="0">
                <a:cs typeface="B Nazanin" panose="00000400000000000000" pitchFamily="2" charset="-78"/>
              </a:rPr>
              <a:t>، </a:t>
            </a:r>
            <a:r>
              <a:rPr lang="en-US" dirty="0">
                <a:cs typeface="B Nazanin" panose="00000400000000000000" pitchFamily="2" charset="-78"/>
              </a:rPr>
              <a:t>FD 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ﮐﺎﻣﻞ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داﺷﺘﻪ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ﺑﺎﺷﺪ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. </a:t>
            </a:r>
          </a:p>
          <a:p>
            <a:pPr marL="1200150" lvl="2" indent="-285750" algn="r" rtl="1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ar-SA" dirty="0" err="1">
                <a:cs typeface="B Nazanin" panose="00000400000000000000" pitchFamily="2" charset="-78"/>
              </a:rPr>
              <a:t>ﺑﻪ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ﺑﯿﺎن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دﯾﮕﺮ</a:t>
            </a:r>
            <a:r>
              <a:rPr lang="ar-SA" dirty="0">
                <a:cs typeface="B Nazanin" panose="00000400000000000000" pitchFamily="2" charset="-78"/>
              </a:rPr>
              <a:t> در </a:t>
            </a:r>
            <a:r>
              <a:rPr lang="ar-SA" dirty="0" err="1">
                <a:cs typeface="B Nazanin" panose="00000400000000000000" pitchFamily="2" charset="-78"/>
              </a:rPr>
              <a:t>اﯾﻦ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راﺑﻄﻪ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en-US" u="sng" dirty="0">
                <a:cs typeface="B Nazanin" panose="00000400000000000000" pitchFamily="2" charset="-78"/>
              </a:rPr>
              <a:t>FD </a:t>
            </a:r>
            <a:r>
              <a:rPr lang="fa-IR" u="sng" dirty="0">
                <a:cs typeface="B Nazanin" panose="00000400000000000000" pitchFamily="2" charset="-78"/>
              </a:rPr>
              <a:t> </a:t>
            </a:r>
            <a:r>
              <a:rPr lang="ar-SA" u="sng" dirty="0" err="1">
                <a:cs typeface="B Nazanin" panose="00000400000000000000" pitchFamily="2" charset="-78"/>
              </a:rPr>
              <a:t>ﻧﺎﮐﺎﻣﻞ</a:t>
            </a:r>
            <a:r>
              <a:rPr lang="ar-SA" u="sng" dirty="0">
                <a:cs typeface="B Nazanin" panose="00000400000000000000" pitchFamily="2" charset="-78"/>
              </a:rPr>
              <a:t> </a:t>
            </a:r>
            <a:r>
              <a:rPr lang="fa-IR" dirty="0">
                <a:cs typeface="B Nazanin" panose="00000400000000000000" pitchFamily="2" charset="-78"/>
              </a:rPr>
              <a:t>با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u="sng" dirty="0" err="1">
                <a:cs typeface="B Nazanin" panose="00000400000000000000" pitchFamily="2" charset="-78"/>
              </a:rPr>
              <a:t>ﮐﻠﯿﺪ</a:t>
            </a:r>
            <a:r>
              <a:rPr lang="ar-SA" u="sng" dirty="0">
                <a:cs typeface="B Nazanin" panose="00000400000000000000" pitchFamily="2" charset="-78"/>
              </a:rPr>
              <a:t> </a:t>
            </a:r>
            <a:r>
              <a:rPr lang="ar-SA" u="sng" dirty="0" err="1">
                <a:cs typeface="B Nazanin" panose="00000400000000000000" pitchFamily="2" charset="-78"/>
              </a:rPr>
              <a:t>اﺻﻠﯽ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ﻧﺪاﺷﺘﻪ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ﺑﺎﺷﯿﻢ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. </a:t>
            </a:r>
          </a:p>
          <a:p>
            <a:pPr marL="342900" indent="-342900" algn="r" rtl="1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ar-SA" sz="2000" dirty="0" err="1">
                <a:cs typeface="B Nazanin" panose="00000400000000000000" pitchFamily="2" charset="-78"/>
              </a:rPr>
              <a:t>اﻟﮕﻮرﯾﺘﻢ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ﺗﺒﺪﯾﻞ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en-US" sz="2000" dirty="0">
                <a:cs typeface="B Nazanin" panose="00000400000000000000" pitchFamily="2" charset="-78"/>
              </a:rPr>
              <a:t>1NF </a:t>
            </a:r>
            <a:r>
              <a:rPr lang="ar-SA" sz="2000" dirty="0" err="1">
                <a:cs typeface="B Nazanin" panose="00000400000000000000" pitchFamily="2" charset="-78"/>
              </a:rPr>
              <a:t>ﺑﻪ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en-US" sz="2000" dirty="0">
                <a:cs typeface="B Nazanin" panose="00000400000000000000" pitchFamily="2" charset="-78"/>
              </a:rPr>
              <a:t>: 2NF </a:t>
            </a:r>
            <a:r>
              <a:rPr lang="ar-SA" sz="2000" dirty="0" err="1">
                <a:cs typeface="B Nazanin" panose="00000400000000000000" pitchFamily="2" charset="-78"/>
              </a:rPr>
              <a:t>ﺣﺬف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en-US" sz="2000" u="sng" dirty="0">
                <a:cs typeface="B Nazanin" panose="00000400000000000000" pitchFamily="2" charset="-78"/>
              </a:rPr>
              <a:t>FD </a:t>
            </a:r>
            <a:r>
              <a:rPr lang="ar-SA" sz="2000" u="sng" dirty="0" err="1">
                <a:cs typeface="B Nazanin" panose="00000400000000000000" pitchFamily="2" charset="-78"/>
              </a:rPr>
              <a:t>ﻫﺎي</a:t>
            </a:r>
            <a:r>
              <a:rPr lang="ar-SA" sz="2000" u="sng" dirty="0">
                <a:cs typeface="B Nazanin" panose="00000400000000000000" pitchFamily="2" charset="-78"/>
              </a:rPr>
              <a:t> </a:t>
            </a:r>
            <a:r>
              <a:rPr lang="ar-SA" sz="2000" u="sng" dirty="0" err="1">
                <a:cs typeface="B Nazanin" panose="00000400000000000000" pitchFamily="2" charset="-78"/>
              </a:rPr>
              <a:t>ﻧﺎﮐﺎﻣﻞ</a:t>
            </a:r>
            <a:r>
              <a:rPr lang="ar-SA" sz="2000" u="sng" dirty="0">
                <a:cs typeface="B Nazanin" panose="00000400000000000000" pitchFamily="2" charset="-78"/>
              </a:rPr>
              <a:t> </a:t>
            </a:r>
            <a:r>
              <a:rPr lang="ar-SA" sz="2000" dirty="0">
                <a:cs typeface="B Nazanin" panose="00000400000000000000" pitchFamily="2" charset="-78"/>
              </a:rPr>
              <a:t>از </a:t>
            </a:r>
            <a:r>
              <a:rPr lang="ar-SA" sz="2000" dirty="0" err="1">
                <a:cs typeface="B Nazanin" panose="00000400000000000000" pitchFamily="2" charset="-78"/>
              </a:rPr>
              <a:t>ﻃﺮﯾﻖ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ﺗﺠﺰﯾﻪ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ﻋﻤﻮدي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راﺑﻄﻪ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ﺑﻪ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ﻃﻮر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ﻣﻨﺎﺳﺐ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en-US" sz="2000" dirty="0">
                <a:cs typeface="B Nazanin" panose="00000400000000000000" pitchFamily="2" charset="-78"/>
              </a:rPr>
              <a:t>. </a:t>
            </a:r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r>
              <a:rPr lang="fa-IR" dirty="0">
                <a:cs typeface="B Nazanin" panose="00000400000000000000" pitchFamily="2" charset="-78"/>
              </a:rPr>
              <a:t>	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: 3NF </a:t>
            </a:r>
            <a:r>
              <a:rPr lang="ar-SA" dirty="0" err="1">
                <a:cs typeface="B Nazanin" panose="00000400000000000000" pitchFamily="2" charset="-78"/>
              </a:rPr>
              <a:t>راﺑﻄﻪ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R 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ar-SA" dirty="0">
                <a:cs typeface="B Nazanin" panose="00000400000000000000" pitchFamily="2" charset="-78"/>
              </a:rPr>
              <a:t>در </a:t>
            </a:r>
            <a:r>
              <a:rPr lang="en-US" dirty="0">
                <a:cs typeface="B Nazanin" panose="00000400000000000000" pitchFamily="2" charset="-78"/>
              </a:rPr>
              <a:t>3NF 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اﺳﺖ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اﮔﺮ</a:t>
            </a:r>
            <a:r>
              <a:rPr lang="ar-SA" dirty="0">
                <a:cs typeface="B Nazanin" panose="00000400000000000000" pitchFamily="2" charset="-78"/>
              </a:rPr>
              <a:t> و </a:t>
            </a:r>
            <a:r>
              <a:rPr lang="ar-SA" dirty="0" err="1">
                <a:cs typeface="B Nazanin" panose="00000400000000000000" pitchFamily="2" charset="-78"/>
              </a:rPr>
              <a:t>ﻓﻘﻂ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اﮔﺮ</a:t>
            </a:r>
            <a:r>
              <a:rPr lang="ar-SA" dirty="0">
                <a:cs typeface="B Nazanin" panose="00000400000000000000" pitchFamily="2" charset="-78"/>
              </a:rPr>
              <a:t> در </a:t>
            </a:r>
            <a:r>
              <a:rPr lang="en-US" dirty="0">
                <a:cs typeface="B Nazanin" panose="00000400000000000000" pitchFamily="2" charset="-78"/>
              </a:rPr>
              <a:t>2NF 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ﺑﺎﺷﺪ</a:t>
            </a:r>
            <a:r>
              <a:rPr lang="ar-SA" dirty="0">
                <a:cs typeface="B Nazanin" panose="00000400000000000000" pitchFamily="2" charset="-78"/>
              </a:rPr>
              <a:t> و </a:t>
            </a:r>
            <a:r>
              <a:rPr lang="ar-SA" dirty="0" err="1">
                <a:cs typeface="B Nazanin" panose="00000400000000000000" pitchFamily="2" charset="-78"/>
              </a:rPr>
              <a:t>ﻫﺮ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ﺻﻔﺖ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u="sng" dirty="0" err="1">
                <a:cs typeface="B Nazanin" panose="00000400000000000000" pitchFamily="2" charset="-78"/>
              </a:rPr>
              <a:t>ﻧﺎﮐﻠﯿﺪ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ﺑﺎ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u="sng" dirty="0" err="1">
                <a:cs typeface="B Nazanin" panose="00000400000000000000" pitchFamily="2" charset="-78"/>
              </a:rPr>
              <a:t>ﮐﻠﯿﺪ</a:t>
            </a:r>
            <a:r>
              <a:rPr lang="ar-SA" u="sng" dirty="0">
                <a:cs typeface="B Nazanin" panose="00000400000000000000" pitchFamily="2" charset="-78"/>
              </a:rPr>
              <a:t> </a:t>
            </a:r>
            <a:r>
              <a:rPr lang="ar-SA" u="sng" dirty="0" err="1">
                <a:cs typeface="B Nazanin" panose="00000400000000000000" pitchFamily="2" charset="-78"/>
              </a:rPr>
              <a:t>اﺻﻠﯽ</a:t>
            </a:r>
            <a:r>
              <a:rPr lang="ar-SA" u="sng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راﺑﻄﻪ</a:t>
            </a:r>
            <a:r>
              <a:rPr lang="ar-SA" dirty="0">
                <a:cs typeface="B Nazanin" panose="00000400000000000000" pitchFamily="2" charset="-78"/>
              </a:rPr>
              <a:t>، </a:t>
            </a:r>
            <a:r>
              <a:rPr lang="ar-SA" dirty="0" err="1">
                <a:cs typeface="B Nazanin" panose="00000400000000000000" pitchFamily="2" charset="-78"/>
              </a:rPr>
              <a:t>ﻓﻘﻂ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FD 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ﺑﯽواﺳﻄﻪ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داﺷﺘﻪ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ﺑﺎﺷﺪ</a:t>
            </a:r>
            <a:endParaRPr lang="fa-IR" dirty="0">
              <a:cs typeface="B Nazanin" panose="00000400000000000000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fa-IR" dirty="0">
                <a:cs typeface="B Nazanin" panose="00000400000000000000" pitchFamily="2" charset="-78"/>
              </a:rPr>
              <a:t>	</a:t>
            </a:r>
            <a:r>
              <a:rPr lang="en-US" dirty="0">
                <a:cs typeface="B Nazanin" panose="00000400000000000000" pitchFamily="2" charset="-78"/>
              </a:rPr>
              <a:t>FD ) </a:t>
            </a:r>
            <a:r>
              <a:rPr lang="ar-SA" dirty="0" err="1">
                <a:cs typeface="B Nazanin" panose="00000400000000000000" pitchFamily="2" charset="-78"/>
              </a:rPr>
              <a:t>ﺑﺎواﺳﻄﻪ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ﻧﺪاﺷﺘﻪ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ﺑﺎﺷﺪ</a:t>
            </a:r>
            <a:r>
              <a:rPr lang="ar-SA" dirty="0">
                <a:cs typeface="B Nazanin" panose="00000400000000000000" pitchFamily="2" charset="-78"/>
              </a:rPr>
              <a:t> ). </a:t>
            </a:r>
            <a:endParaRPr lang="en-US" dirty="0">
              <a:cs typeface="B Nazanin" panose="00000400000000000000" pitchFamily="2" charset="-78"/>
            </a:endParaRPr>
          </a:p>
          <a:p>
            <a:pPr marL="285750" indent="-285750" algn="r" rtl="1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ar-SA" sz="2000" dirty="0" err="1">
                <a:cs typeface="B Nazanin" panose="00000400000000000000" pitchFamily="2" charset="-78"/>
              </a:rPr>
              <a:t>اﻟﮕﻮرﯾﺘﻢ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ﺗﺒﺪﯾﻞ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en-US" sz="2000" dirty="0">
                <a:cs typeface="B Nazanin" panose="00000400000000000000" pitchFamily="2" charset="-78"/>
              </a:rPr>
              <a:t>2NF </a:t>
            </a:r>
            <a:r>
              <a:rPr lang="fa-IR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ﺑﻪ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en-US" sz="2000" dirty="0">
                <a:cs typeface="B Nazanin" panose="00000400000000000000" pitchFamily="2" charset="-78"/>
              </a:rPr>
              <a:t>: 3NF </a:t>
            </a:r>
            <a:r>
              <a:rPr lang="ar-SA" sz="2000" dirty="0" err="1">
                <a:cs typeface="B Nazanin" panose="00000400000000000000" pitchFamily="2" charset="-78"/>
              </a:rPr>
              <a:t>ﺣﺬف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en-US" sz="2000" dirty="0">
                <a:cs typeface="B Nazanin" panose="00000400000000000000" pitchFamily="2" charset="-78"/>
              </a:rPr>
              <a:t>FD </a:t>
            </a:r>
            <a:r>
              <a:rPr lang="fa-IR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ﻫﺎي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ﺑﺎ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واﺳﻄﻪ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en-US" sz="2000" dirty="0">
                <a:cs typeface="B Nazanin" panose="00000400000000000000" pitchFamily="2" charset="-78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38171327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057" cy="7881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5462000"/>
            <a:ext cx="12192000" cy="1396000"/>
          </a:xfrm>
          <a:prstGeom prst="rect">
            <a:avLst/>
          </a:prstGeom>
          <a:solidFill>
            <a:srgbClr val="B4DCF5">
              <a:lumMod val="10000"/>
            </a:srgbClr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8789" y="4290646"/>
            <a:ext cx="12518265" cy="1968485"/>
          </a:xfrm>
          <a:prstGeom prst="rect">
            <a:avLst/>
          </a:prstGeom>
        </p:spPr>
      </p:pic>
      <p:pic>
        <p:nvPicPr>
          <p:cNvPr id="8" name="Picture 7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7" y="5841596"/>
            <a:ext cx="980576" cy="980576"/>
          </a:xfrm>
          <a:prstGeom prst="rect">
            <a:avLst/>
          </a:prstGeom>
        </p:spPr>
      </p:pic>
      <p:pic>
        <p:nvPicPr>
          <p:cNvPr id="9" name="Picture 8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059" y="6278639"/>
            <a:ext cx="1206566" cy="5885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6347" y="159334"/>
            <a:ext cx="11039061" cy="461665"/>
          </a:xfrm>
          <a:prstGeom prst="rect">
            <a:avLst/>
          </a:prstGeom>
          <a:gradFill flip="none" rotWithShape="1">
            <a:gsLst>
              <a:gs pos="63000">
                <a:schemeClr val="bg1"/>
              </a:gs>
              <a:gs pos="91000">
                <a:schemeClr val="accent1">
                  <a:lumMod val="50000"/>
                </a:schemeClr>
              </a:gs>
              <a:gs pos="94000">
                <a:schemeClr val="bg1"/>
              </a:gs>
              <a:gs pos="99000">
                <a:schemeClr val="tx1">
                  <a:lumMod val="95000"/>
                  <a:lumOff val="5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فرم </a:t>
            </a:r>
            <a:r>
              <a:rPr lang="fa-IR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هاي</a:t>
            </a:r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 نرمال </a:t>
            </a:r>
            <a:r>
              <a:rPr lang="fa-IR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كلاسيك</a:t>
            </a:r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 </a:t>
            </a:r>
            <a:r>
              <a:rPr lang="fa-IR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كادي</a:t>
            </a:r>
            <a:endParaRPr lang="en-US" sz="2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cs typeface="B Titr" panose="00000700000000000000" pitchFamily="2" charset="-78"/>
            </a:endParaRPr>
          </a:p>
        </p:txBody>
      </p:sp>
      <p:pic>
        <p:nvPicPr>
          <p:cNvPr id="13" name="Picture 12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95" y="5841596"/>
            <a:ext cx="1016405" cy="10164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AB6450-B83D-BA6A-67D8-8E2290A9E919}"/>
              </a:ext>
            </a:extLst>
          </p:cNvPr>
          <p:cNvSpPr txBox="1"/>
          <p:nvPr/>
        </p:nvSpPr>
        <p:spPr>
          <a:xfrm>
            <a:off x="644737" y="903755"/>
            <a:ext cx="11039060" cy="2823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a-IR" sz="20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مثال : </a:t>
            </a:r>
            <a:r>
              <a:rPr lang="ar-SA" sz="2000" dirty="0" err="1">
                <a:cs typeface="B Nazanin" panose="00000400000000000000" pitchFamily="2" charset="-78"/>
              </a:rPr>
              <a:t>ﻣﺜﺎﻟﯽ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ﻗﯿﺪ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ﻣﯽﮐﻨﯿﻢ</a:t>
            </a:r>
            <a:r>
              <a:rPr lang="ar-SA" sz="2000" dirty="0">
                <a:cs typeface="B Nazanin" panose="00000400000000000000" pitchFamily="2" charset="-78"/>
              </a:rPr>
              <a:t> و در آن </a:t>
            </a:r>
            <a:r>
              <a:rPr lang="ar-SA" sz="2000" dirty="0" err="1">
                <a:cs typeface="B Nazanin" panose="00000400000000000000" pitchFamily="2" charset="-78"/>
              </a:rPr>
              <a:t>ﺗﺎ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en-US" sz="2000" dirty="0">
                <a:cs typeface="B Nazanin" panose="00000400000000000000" pitchFamily="2" charset="-78"/>
              </a:rPr>
              <a:t>3NF </a:t>
            </a:r>
            <a:r>
              <a:rPr lang="ar-SA" sz="2000" dirty="0" err="1">
                <a:cs typeface="B Nazanin" panose="00000400000000000000" pitchFamily="2" charset="-78"/>
              </a:rPr>
              <a:t>ﭘﯿﺶ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ﻣﯽروﯾﻢ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en-US" sz="2000" dirty="0">
                <a:cs typeface="B Nazanin" panose="00000400000000000000" pitchFamily="2" charset="-78"/>
              </a:rPr>
              <a:t>. </a:t>
            </a:r>
          </a:p>
          <a:p>
            <a:pPr marL="285750" indent="-285750" algn="r" rtl="1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ar-SA" sz="2000" dirty="0">
                <a:cs typeface="B Nazanin" panose="00000400000000000000" pitchFamily="2" charset="-78"/>
              </a:rPr>
              <a:t>در </a:t>
            </a:r>
            <a:r>
              <a:rPr lang="ar-SA" sz="2000" dirty="0" err="1">
                <a:cs typeface="B Nazanin" panose="00000400000000000000" pitchFamily="2" charset="-78"/>
              </a:rPr>
              <a:t>ﺣﺎﻟﺖ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ﮐﻠﯽ</a:t>
            </a:r>
            <a:r>
              <a:rPr lang="ar-SA" sz="2000" dirty="0">
                <a:cs typeface="B Nazanin" panose="00000400000000000000" pitchFamily="2" charset="-78"/>
              </a:rPr>
              <a:t>، </a:t>
            </a:r>
            <a:r>
              <a:rPr lang="ar-SA" sz="2000" dirty="0" err="1">
                <a:cs typeface="B Nazanin" panose="00000400000000000000" pitchFamily="2" charset="-78"/>
              </a:rPr>
              <a:t>ﺗﻤﺎم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ﺻﻔﺎت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داﻧﺸﺠﻮ</a:t>
            </a:r>
            <a:r>
              <a:rPr lang="ar-SA" sz="2000" dirty="0">
                <a:cs typeface="B Nazanin" panose="00000400000000000000" pitchFamily="2" charset="-78"/>
              </a:rPr>
              <a:t>، درس و </a:t>
            </a:r>
            <a:r>
              <a:rPr lang="ar-SA" sz="2000" dirty="0" err="1">
                <a:cs typeface="B Nazanin" panose="00000400000000000000" pitchFamily="2" charset="-78"/>
              </a:rPr>
              <a:t>اﻧﺘﺨﺎب</a:t>
            </a:r>
            <a:r>
              <a:rPr lang="ar-SA" sz="2000" dirty="0">
                <a:cs typeface="B Nazanin" panose="00000400000000000000" pitchFamily="2" charset="-78"/>
              </a:rPr>
              <a:t> در </a:t>
            </a:r>
            <a:r>
              <a:rPr lang="ar-SA" sz="2000" dirty="0" err="1">
                <a:cs typeface="B Nazanin" panose="00000400000000000000" pitchFamily="2" charset="-78"/>
              </a:rPr>
              <a:t>ﯾﮏ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راﺑﻄﻪ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ﻣﯽﺗﻮاﻧﻨﺪ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ﺑﺎﺷﻨﺪ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en-US" sz="2000" dirty="0">
                <a:cs typeface="B Nazanin" panose="00000400000000000000" pitchFamily="2" charset="-78"/>
              </a:rPr>
              <a:t>. </a:t>
            </a:r>
          </a:p>
          <a:p>
            <a:pPr marL="285750" indent="-285750" algn="r" rtl="1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ar-SA" sz="2000" dirty="0" err="1">
                <a:cs typeface="B Nazanin" panose="00000400000000000000" pitchFamily="2" charset="-78"/>
              </a:rPr>
              <a:t>ﻗﻮاﻋﺪ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ﻣﺤﯿﻂ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en-US" sz="2000" dirty="0">
                <a:cs typeface="B Nazanin" panose="00000400000000000000" pitchFamily="2" charset="-78"/>
              </a:rPr>
              <a:t>: </a:t>
            </a:r>
          </a:p>
          <a:p>
            <a:pPr algn="r" rtl="1">
              <a:lnSpc>
                <a:spcPct val="150000"/>
              </a:lnSpc>
            </a:pPr>
            <a:r>
              <a:rPr lang="en-US" sz="2000" dirty="0">
                <a:cs typeface="B Nazanin" panose="00000400000000000000" pitchFamily="2" charset="-78"/>
              </a:rPr>
              <a:t>	-1 </a:t>
            </a:r>
            <a:r>
              <a:rPr lang="ar-SA" sz="2000" dirty="0" err="1">
                <a:cs typeface="B Nazanin" panose="00000400000000000000" pitchFamily="2" charset="-78"/>
              </a:rPr>
              <a:t>ﯾﮏ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داﻧﺸﺠﻮ</a:t>
            </a:r>
            <a:r>
              <a:rPr lang="ar-SA" sz="2000" dirty="0">
                <a:cs typeface="B Nazanin" panose="00000400000000000000" pitchFamily="2" charset="-78"/>
              </a:rPr>
              <a:t> در </a:t>
            </a:r>
            <a:r>
              <a:rPr lang="ar-SA" sz="2000" dirty="0" err="1">
                <a:cs typeface="B Nazanin" panose="00000400000000000000" pitchFamily="2" charset="-78"/>
              </a:rPr>
              <a:t>ﯾﮏ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رﺷﺘﻪ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ﺗﺤﺼﯿﻞ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ﻣﯽﮐﻨﺪ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en-US" sz="2000" dirty="0">
                <a:cs typeface="B Nazanin" panose="00000400000000000000" pitchFamily="2" charset="-78"/>
              </a:rPr>
              <a:t>. </a:t>
            </a:r>
          </a:p>
          <a:p>
            <a:pPr algn="r" rtl="1">
              <a:lnSpc>
                <a:spcPct val="150000"/>
              </a:lnSpc>
            </a:pPr>
            <a:r>
              <a:rPr lang="en-US" sz="2000" dirty="0">
                <a:cs typeface="B Nazanin" panose="00000400000000000000" pitchFamily="2" charset="-78"/>
              </a:rPr>
              <a:t>	-2 </a:t>
            </a:r>
            <a:r>
              <a:rPr lang="ar-SA" sz="2000" dirty="0" err="1">
                <a:cs typeface="B Nazanin" panose="00000400000000000000" pitchFamily="2" charset="-78"/>
              </a:rPr>
              <a:t>ﯾﮏ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داﻧﺸﺠﻮ</a:t>
            </a:r>
            <a:r>
              <a:rPr lang="ar-SA" sz="2000" dirty="0">
                <a:cs typeface="B Nazanin" panose="00000400000000000000" pitchFamily="2" charset="-78"/>
              </a:rPr>
              <a:t> در </a:t>
            </a:r>
            <a:r>
              <a:rPr lang="ar-SA" sz="2000" dirty="0" err="1">
                <a:cs typeface="B Nazanin" panose="00000400000000000000" pitchFamily="2" charset="-78"/>
              </a:rPr>
              <a:t>ﯾﮏ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داﻧﺸﮑﺪه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ﺗﺤﺼﯿﻞ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ﻣﯽﮐﻨﺪ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en-US" sz="2000" dirty="0">
                <a:cs typeface="B Nazanin" panose="00000400000000000000" pitchFamily="2" charset="-78"/>
              </a:rPr>
              <a:t>. </a:t>
            </a:r>
          </a:p>
          <a:p>
            <a:pPr algn="r" rtl="1">
              <a:lnSpc>
                <a:spcPct val="150000"/>
              </a:lnSpc>
            </a:pPr>
            <a:r>
              <a:rPr lang="en-US" sz="2000" dirty="0">
                <a:cs typeface="B Nazanin" panose="00000400000000000000" pitchFamily="2" charset="-78"/>
              </a:rPr>
              <a:t>	-3 </a:t>
            </a:r>
            <a:r>
              <a:rPr lang="ar-SA" sz="2000" dirty="0" err="1">
                <a:cs typeface="B Nazanin" panose="00000400000000000000" pitchFamily="2" charset="-78"/>
              </a:rPr>
              <a:t>ﯾﮏ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رﺷﺘﻪ</a:t>
            </a:r>
            <a:r>
              <a:rPr lang="ar-SA" sz="2000" dirty="0">
                <a:cs typeface="B Nazanin" panose="00000400000000000000" pitchFamily="2" charset="-78"/>
              </a:rPr>
              <a:t> در </a:t>
            </a:r>
            <a:r>
              <a:rPr lang="ar-SA" sz="2000" dirty="0" err="1">
                <a:cs typeface="B Nazanin" panose="00000400000000000000" pitchFamily="2" charset="-78"/>
              </a:rPr>
              <a:t>ﯾﮏ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داﻧﺸﮑﺪه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اراﺋﻪ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ﻣﯽﺷﻮد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en-US" sz="2000" dirty="0">
                <a:cs typeface="B Nazanin" panose="00000400000000000000" pitchFamily="2" charset="-78"/>
              </a:rPr>
              <a:t>. </a:t>
            </a:r>
          </a:p>
        </p:txBody>
      </p:sp>
      <p:graphicFrame>
        <p:nvGraphicFramePr>
          <p:cNvPr id="2" name="object 10">
            <a:extLst>
              <a:ext uri="{FF2B5EF4-FFF2-40B4-BE49-F238E27FC236}">
                <a16:creationId xmlns:a16="http://schemas.microsoft.com/office/drawing/2014/main" id="{EEF97754-FF37-8878-2BB5-96565CAC83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320636"/>
              </p:ext>
            </p:extLst>
          </p:nvPr>
        </p:nvGraphicFramePr>
        <p:xfrm>
          <a:off x="1557964" y="2440144"/>
          <a:ext cx="4083683" cy="30126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1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40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04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5134">
                <a:tc>
                  <a:txBody>
                    <a:bodyPr/>
                    <a:lstStyle/>
                    <a:p>
                      <a:pPr marL="40640">
                        <a:lnSpc>
                          <a:spcPts val="1845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777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C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20014" algn="r">
                        <a:lnSpc>
                          <a:spcPts val="1845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CO1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1125" algn="r">
                        <a:lnSpc>
                          <a:spcPts val="1845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Phys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1845"/>
                        </a:lnSpc>
                      </a:pP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D11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ts val="1845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892"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777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28575">
                      <a:solidFill>
                        <a:srgbClr val="C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20014" algn="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CO2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marR="111125" algn="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Phys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D11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891"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777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L w="28575">
                      <a:solidFill>
                        <a:srgbClr val="C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20014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CO3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R="111125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Phys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D11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11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R="21590" algn="r">
                        <a:lnSpc>
                          <a:spcPts val="2095"/>
                        </a:lnSpc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.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416"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888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28575">
                      <a:solidFill>
                        <a:srgbClr val="C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20014" algn="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CO1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Math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D12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512"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888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28575">
                      <a:solidFill>
                        <a:srgbClr val="C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20014" algn="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CO2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Math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D12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18</a:t>
                      </a: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988"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444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C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20014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CO1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Math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D12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891"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555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L w="28575">
                      <a:solidFill>
                        <a:srgbClr val="C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20014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CO1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R="111125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Phys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D11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77895"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555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28575">
                      <a:solidFill>
                        <a:srgbClr val="C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20014" algn="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CO2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marR="111125" algn="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Phys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D11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0919A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919A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GR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5880" marB="0">
                    <a:lnL w="28575">
                      <a:solidFill>
                        <a:srgbClr val="0919AF"/>
                      </a:solidFill>
                      <a:prstDash val="solid"/>
                    </a:lnL>
                    <a:lnR w="28575">
                      <a:solidFill>
                        <a:srgbClr val="0919AF"/>
                      </a:solidFill>
                      <a:prstDash val="solid"/>
                    </a:lnR>
                    <a:lnT w="28575">
                      <a:solidFill>
                        <a:srgbClr val="0919AF"/>
                      </a:solidFill>
                      <a:prstDash val="solid"/>
                    </a:lnT>
                    <a:lnB w="28575">
                      <a:solidFill>
                        <a:srgbClr val="0919A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object 11">
            <a:extLst>
              <a:ext uri="{FF2B5EF4-FFF2-40B4-BE49-F238E27FC236}">
                <a16:creationId xmlns:a16="http://schemas.microsoft.com/office/drawing/2014/main" id="{703FB081-770F-5580-F3C7-D7DC02C184E1}"/>
              </a:ext>
            </a:extLst>
          </p:cNvPr>
          <p:cNvSpPr txBox="1"/>
          <p:nvPr/>
        </p:nvSpPr>
        <p:spPr>
          <a:xfrm>
            <a:off x="1239849" y="2132792"/>
            <a:ext cx="31718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6395" algn="l"/>
                <a:tab pos="2188845" algn="l"/>
                <a:tab pos="2785745" algn="l"/>
              </a:tabLst>
            </a:pPr>
            <a:r>
              <a:rPr sz="1600" b="1" dirty="0">
                <a:latin typeface="Times New Roman"/>
                <a:cs typeface="Times New Roman"/>
              </a:rPr>
              <a:t>R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(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</a:t>
            </a:r>
            <a:r>
              <a:rPr sz="16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16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</a:t>
            </a:r>
            <a:r>
              <a:rPr sz="16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,  </a:t>
            </a:r>
            <a:r>
              <a:rPr sz="16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</a:t>
            </a:r>
            <a:r>
              <a:rPr sz="1600" b="1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</a:t>
            </a:r>
            <a:r>
              <a:rPr sz="16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16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</a:t>
            </a:r>
            <a:r>
              <a:rPr sz="1600" b="1" dirty="0">
                <a:latin typeface="Times New Roman"/>
                <a:cs typeface="Times New Roman"/>
              </a:rPr>
              <a:t>,	</a:t>
            </a:r>
            <a:r>
              <a:rPr sz="1600" b="1" spc="-5" dirty="0">
                <a:latin typeface="Times New Roman"/>
                <a:cs typeface="Times New Roman"/>
              </a:rPr>
              <a:t>ST</a:t>
            </a:r>
            <a:r>
              <a:rPr sz="1600" b="1" dirty="0">
                <a:latin typeface="Times New Roman"/>
                <a:cs typeface="Times New Roman"/>
              </a:rPr>
              <a:t>J,	</a:t>
            </a:r>
            <a:r>
              <a:rPr sz="1600" b="1" spc="-5" dirty="0">
                <a:latin typeface="Times New Roman"/>
                <a:cs typeface="Times New Roman"/>
              </a:rPr>
              <a:t>ST</a:t>
            </a:r>
            <a:r>
              <a:rPr sz="1600" b="1" spc="-10" dirty="0">
                <a:latin typeface="Times New Roman"/>
                <a:cs typeface="Times New Roman"/>
              </a:rPr>
              <a:t>D</a:t>
            </a:r>
            <a:r>
              <a:rPr sz="1600" b="1" dirty="0">
                <a:latin typeface="Times New Roman"/>
                <a:cs typeface="Times New Roman"/>
              </a:rPr>
              <a:t>,	</a:t>
            </a:r>
            <a:r>
              <a:rPr sz="1600" b="1" spc="5" dirty="0">
                <a:latin typeface="Times New Roman"/>
                <a:cs typeface="Times New Roman"/>
              </a:rPr>
              <a:t>G</a:t>
            </a:r>
            <a:r>
              <a:rPr sz="1600" b="1" spc="-10" dirty="0">
                <a:latin typeface="Times New Roman"/>
                <a:cs typeface="Times New Roman"/>
              </a:rPr>
              <a:t>R</a:t>
            </a:r>
            <a:r>
              <a:rPr sz="1600" b="1" dirty="0">
                <a:latin typeface="Times New Roman"/>
                <a:cs typeface="Times New Roman"/>
              </a:rPr>
              <a:t>)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39" name="object 12">
            <a:extLst>
              <a:ext uri="{FF2B5EF4-FFF2-40B4-BE49-F238E27FC236}">
                <a16:creationId xmlns:a16="http://schemas.microsoft.com/office/drawing/2014/main" id="{6E639B79-449C-66CE-619A-EB31AB535F93}"/>
              </a:ext>
            </a:extLst>
          </p:cNvPr>
          <p:cNvSpPr/>
          <p:nvPr/>
        </p:nvSpPr>
        <p:spPr>
          <a:xfrm>
            <a:off x="5710849" y="5216470"/>
            <a:ext cx="614680" cy="132715"/>
          </a:xfrm>
          <a:custGeom>
            <a:avLst/>
            <a:gdLst/>
            <a:ahLst/>
            <a:cxnLst/>
            <a:rect l="l" t="t" r="r" b="b"/>
            <a:pathLst>
              <a:path w="614679" h="132714">
                <a:moveTo>
                  <a:pt x="113593" y="0"/>
                </a:moveTo>
                <a:lnTo>
                  <a:pt x="0" y="66500"/>
                </a:lnTo>
                <a:lnTo>
                  <a:pt x="113799" y="132646"/>
                </a:lnTo>
                <a:lnTo>
                  <a:pt x="122544" y="130330"/>
                </a:lnTo>
                <a:lnTo>
                  <a:pt x="130475" y="116686"/>
                </a:lnTo>
                <a:lnTo>
                  <a:pt x="128159" y="107941"/>
                </a:lnTo>
                <a:lnTo>
                  <a:pt x="81366" y="80743"/>
                </a:lnTo>
                <a:lnTo>
                  <a:pt x="28376" y="80743"/>
                </a:lnTo>
                <a:lnTo>
                  <a:pt x="28332" y="52168"/>
                </a:lnTo>
                <a:lnTo>
                  <a:pt x="81180" y="52086"/>
                </a:lnTo>
                <a:lnTo>
                  <a:pt x="128029" y="24659"/>
                </a:lnTo>
                <a:lnTo>
                  <a:pt x="130318" y="15907"/>
                </a:lnTo>
                <a:lnTo>
                  <a:pt x="122345" y="2288"/>
                </a:lnTo>
                <a:lnTo>
                  <a:pt x="113593" y="0"/>
                </a:lnTo>
                <a:close/>
              </a:path>
              <a:path w="614679" h="132714">
                <a:moveTo>
                  <a:pt x="81180" y="52086"/>
                </a:moveTo>
                <a:lnTo>
                  <a:pt x="28332" y="52168"/>
                </a:lnTo>
                <a:lnTo>
                  <a:pt x="28376" y="80743"/>
                </a:lnTo>
                <a:lnTo>
                  <a:pt x="81225" y="80661"/>
                </a:lnTo>
                <a:lnTo>
                  <a:pt x="77999" y="78786"/>
                </a:lnTo>
                <a:lnTo>
                  <a:pt x="35572" y="78786"/>
                </a:lnTo>
                <a:lnTo>
                  <a:pt x="35534" y="54103"/>
                </a:lnTo>
                <a:lnTo>
                  <a:pt x="77734" y="54103"/>
                </a:lnTo>
                <a:lnTo>
                  <a:pt x="81180" y="52086"/>
                </a:lnTo>
                <a:close/>
              </a:path>
              <a:path w="614679" h="132714">
                <a:moveTo>
                  <a:pt x="81225" y="80661"/>
                </a:moveTo>
                <a:lnTo>
                  <a:pt x="28376" y="80743"/>
                </a:lnTo>
                <a:lnTo>
                  <a:pt x="81366" y="80743"/>
                </a:lnTo>
                <a:lnTo>
                  <a:pt x="81225" y="80661"/>
                </a:lnTo>
                <a:close/>
              </a:path>
              <a:path w="614679" h="132714">
                <a:moveTo>
                  <a:pt x="614511" y="51255"/>
                </a:moveTo>
                <a:lnTo>
                  <a:pt x="81180" y="52086"/>
                </a:lnTo>
                <a:lnTo>
                  <a:pt x="56710" y="66411"/>
                </a:lnTo>
                <a:lnTo>
                  <a:pt x="81225" y="80661"/>
                </a:lnTo>
                <a:lnTo>
                  <a:pt x="614555" y="79830"/>
                </a:lnTo>
                <a:lnTo>
                  <a:pt x="614511" y="51255"/>
                </a:lnTo>
                <a:close/>
              </a:path>
              <a:path w="614679" h="132714">
                <a:moveTo>
                  <a:pt x="35534" y="54103"/>
                </a:moveTo>
                <a:lnTo>
                  <a:pt x="35572" y="78786"/>
                </a:lnTo>
                <a:lnTo>
                  <a:pt x="56710" y="66411"/>
                </a:lnTo>
                <a:lnTo>
                  <a:pt x="35534" y="54103"/>
                </a:lnTo>
                <a:close/>
              </a:path>
              <a:path w="614679" h="132714">
                <a:moveTo>
                  <a:pt x="56710" y="66411"/>
                </a:moveTo>
                <a:lnTo>
                  <a:pt x="35572" y="78786"/>
                </a:lnTo>
                <a:lnTo>
                  <a:pt x="77999" y="78786"/>
                </a:lnTo>
                <a:lnTo>
                  <a:pt x="56710" y="66411"/>
                </a:lnTo>
                <a:close/>
              </a:path>
              <a:path w="614679" h="132714">
                <a:moveTo>
                  <a:pt x="77734" y="54103"/>
                </a:moveTo>
                <a:lnTo>
                  <a:pt x="35534" y="54103"/>
                </a:lnTo>
                <a:lnTo>
                  <a:pt x="56710" y="66411"/>
                </a:lnTo>
                <a:lnTo>
                  <a:pt x="77734" y="54103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13">
            <a:extLst>
              <a:ext uri="{FF2B5EF4-FFF2-40B4-BE49-F238E27FC236}">
                <a16:creationId xmlns:a16="http://schemas.microsoft.com/office/drawing/2014/main" id="{EA29F1FB-2ADE-2CD1-03A6-D06401C80BF5}"/>
              </a:ext>
            </a:extLst>
          </p:cNvPr>
          <p:cNvSpPr txBox="1"/>
          <p:nvPr/>
        </p:nvSpPr>
        <p:spPr>
          <a:xfrm>
            <a:off x="6475348" y="5356349"/>
            <a:ext cx="688340" cy="381000"/>
          </a:xfrm>
          <a:prstGeom prst="rect">
            <a:avLst/>
          </a:prstGeom>
          <a:ln w="25400">
            <a:solidFill>
              <a:srgbClr val="0919AF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425"/>
              </a:spcBef>
            </a:pPr>
            <a:r>
              <a:rPr sz="1600" spc="-5" dirty="0">
                <a:latin typeface="Times New Roman"/>
                <a:cs typeface="Times New Roman"/>
              </a:rPr>
              <a:t>COID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41" name="object 14">
            <a:extLst>
              <a:ext uri="{FF2B5EF4-FFF2-40B4-BE49-F238E27FC236}">
                <a16:creationId xmlns:a16="http://schemas.microsoft.com/office/drawing/2014/main" id="{CC767A41-6869-10DF-6761-6EFEC1AC6ACF}"/>
              </a:ext>
            </a:extLst>
          </p:cNvPr>
          <p:cNvSpPr txBox="1"/>
          <p:nvPr/>
        </p:nvSpPr>
        <p:spPr>
          <a:xfrm>
            <a:off x="6475348" y="4861049"/>
            <a:ext cx="683895" cy="381000"/>
          </a:xfrm>
          <a:prstGeom prst="rect">
            <a:avLst/>
          </a:prstGeom>
          <a:ln w="25400">
            <a:solidFill>
              <a:srgbClr val="0919AF"/>
            </a:solidFill>
          </a:ln>
        </p:spPr>
        <p:txBody>
          <a:bodyPr vert="horz" wrap="square" lIns="0" tIns="55880" rIns="0" bIns="0" rtlCol="0">
            <a:spAutoFit/>
          </a:bodyPr>
          <a:lstStyle/>
          <a:p>
            <a:pPr marL="116205">
              <a:lnSpc>
                <a:spcPct val="100000"/>
              </a:lnSpc>
              <a:spcBef>
                <a:spcPts val="440"/>
              </a:spcBef>
            </a:pPr>
            <a:r>
              <a:rPr sz="1600" spc="-5" dirty="0">
                <a:latin typeface="Times New Roman"/>
                <a:cs typeface="Times New Roman"/>
              </a:rPr>
              <a:t>STID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42" name="object 15">
            <a:extLst>
              <a:ext uri="{FF2B5EF4-FFF2-40B4-BE49-F238E27FC236}">
                <a16:creationId xmlns:a16="http://schemas.microsoft.com/office/drawing/2014/main" id="{5BC84A8F-99E6-6D29-6317-A3B27CE1C544}"/>
              </a:ext>
            </a:extLst>
          </p:cNvPr>
          <p:cNvSpPr txBox="1"/>
          <p:nvPr/>
        </p:nvSpPr>
        <p:spPr>
          <a:xfrm>
            <a:off x="7914696" y="4666015"/>
            <a:ext cx="621030" cy="381000"/>
          </a:xfrm>
          <a:prstGeom prst="rect">
            <a:avLst/>
          </a:prstGeom>
          <a:ln w="25400">
            <a:solidFill>
              <a:srgbClr val="0919AF"/>
            </a:solidFill>
          </a:ln>
        </p:spPr>
        <p:txBody>
          <a:bodyPr vert="horz" wrap="square" lIns="0" tIns="55880" rIns="0" bIns="0" rtlCol="0">
            <a:spAutoFit/>
          </a:bodyPr>
          <a:lstStyle/>
          <a:p>
            <a:pPr marL="151765">
              <a:lnSpc>
                <a:spcPct val="100000"/>
              </a:lnSpc>
              <a:spcBef>
                <a:spcPts val="440"/>
              </a:spcBef>
            </a:pPr>
            <a:r>
              <a:rPr sz="1600" spc="-5" dirty="0">
                <a:latin typeface="Times New Roman"/>
                <a:cs typeface="Times New Roman"/>
              </a:rPr>
              <a:t>STJ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43" name="object 16">
            <a:extLst>
              <a:ext uri="{FF2B5EF4-FFF2-40B4-BE49-F238E27FC236}">
                <a16:creationId xmlns:a16="http://schemas.microsoft.com/office/drawing/2014/main" id="{7679B9BC-D272-CA44-5B8D-F0259E0B86B4}"/>
              </a:ext>
            </a:extLst>
          </p:cNvPr>
          <p:cNvGrpSpPr/>
          <p:nvPr/>
        </p:nvGrpSpPr>
        <p:grpSpPr>
          <a:xfrm>
            <a:off x="6312683" y="4666112"/>
            <a:ext cx="1602105" cy="1231900"/>
            <a:chOff x="5321300" y="5257897"/>
            <a:chExt cx="1602105" cy="1231900"/>
          </a:xfrm>
        </p:grpSpPr>
        <p:sp>
          <p:nvSpPr>
            <p:cNvPr id="44" name="object 17">
              <a:extLst>
                <a:ext uri="{FF2B5EF4-FFF2-40B4-BE49-F238E27FC236}">
                  <a16:creationId xmlns:a16="http://schemas.microsoft.com/office/drawing/2014/main" id="{F9CF7B91-26C8-368E-A386-8131D68FA5E1}"/>
                </a:ext>
              </a:extLst>
            </p:cNvPr>
            <p:cNvSpPr/>
            <p:nvPr/>
          </p:nvSpPr>
          <p:spPr>
            <a:xfrm>
              <a:off x="6320968" y="5381980"/>
              <a:ext cx="602615" cy="1047115"/>
            </a:xfrm>
            <a:custGeom>
              <a:avLst/>
              <a:gdLst/>
              <a:ahLst/>
              <a:cxnLst/>
              <a:rect l="l" t="t" r="r" b="b"/>
              <a:pathLst>
                <a:path w="602615" h="1047114">
                  <a:moveTo>
                    <a:pt x="598779" y="980732"/>
                  </a:moveTo>
                  <a:lnTo>
                    <a:pt x="485076" y="914400"/>
                  </a:lnTo>
                  <a:lnTo>
                    <a:pt x="476338" y="916711"/>
                  </a:lnTo>
                  <a:lnTo>
                    <a:pt x="468376" y="930338"/>
                  </a:lnTo>
                  <a:lnTo>
                    <a:pt x="470687" y="939088"/>
                  </a:lnTo>
                  <a:lnTo>
                    <a:pt x="517575" y="966444"/>
                  </a:lnTo>
                  <a:lnTo>
                    <a:pt x="0" y="966431"/>
                  </a:lnTo>
                  <a:lnTo>
                    <a:pt x="0" y="995006"/>
                  </a:lnTo>
                  <a:lnTo>
                    <a:pt x="517575" y="995006"/>
                  </a:lnTo>
                  <a:lnTo>
                    <a:pt x="542061" y="980732"/>
                  </a:lnTo>
                  <a:lnTo>
                    <a:pt x="517575" y="995019"/>
                  </a:lnTo>
                  <a:lnTo>
                    <a:pt x="470687" y="1022362"/>
                  </a:lnTo>
                  <a:lnTo>
                    <a:pt x="468376" y="1031113"/>
                  </a:lnTo>
                  <a:lnTo>
                    <a:pt x="476338" y="1044752"/>
                  </a:lnTo>
                  <a:lnTo>
                    <a:pt x="485076" y="1047051"/>
                  </a:lnTo>
                  <a:lnTo>
                    <a:pt x="574281" y="995019"/>
                  </a:lnTo>
                  <a:lnTo>
                    <a:pt x="570420" y="995019"/>
                  </a:lnTo>
                  <a:lnTo>
                    <a:pt x="574281" y="995006"/>
                  </a:lnTo>
                  <a:lnTo>
                    <a:pt x="598779" y="980732"/>
                  </a:lnTo>
                  <a:close/>
                </a:path>
                <a:path w="602615" h="1047114">
                  <a:moveTo>
                    <a:pt x="602411" y="66332"/>
                  </a:moveTo>
                  <a:lnTo>
                    <a:pt x="488708" y="0"/>
                  </a:lnTo>
                  <a:lnTo>
                    <a:pt x="479958" y="2298"/>
                  </a:lnTo>
                  <a:lnTo>
                    <a:pt x="472008" y="15938"/>
                  </a:lnTo>
                  <a:lnTo>
                    <a:pt x="474306" y="24688"/>
                  </a:lnTo>
                  <a:lnTo>
                    <a:pt x="521208" y="52044"/>
                  </a:lnTo>
                  <a:lnTo>
                    <a:pt x="3632" y="52031"/>
                  </a:lnTo>
                  <a:lnTo>
                    <a:pt x="3632" y="80606"/>
                  </a:lnTo>
                  <a:lnTo>
                    <a:pt x="521208" y="80606"/>
                  </a:lnTo>
                  <a:lnTo>
                    <a:pt x="545693" y="66332"/>
                  </a:lnTo>
                  <a:lnTo>
                    <a:pt x="521208" y="80619"/>
                  </a:lnTo>
                  <a:lnTo>
                    <a:pt x="474306" y="107962"/>
                  </a:lnTo>
                  <a:lnTo>
                    <a:pt x="472008" y="116713"/>
                  </a:lnTo>
                  <a:lnTo>
                    <a:pt x="479958" y="130352"/>
                  </a:lnTo>
                  <a:lnTo>
                    <a:pt x="488708" y="132651"/>
                  </a:lnTo>
                  <a:lnTo>
                    <a:pt x="577913" y="80619"/>
                  </a:lnTo>
                  <a:lnTo>
                    <a:pt x="574052" y="80619"/>
                  </a:lnTo>
                  <a:lnTo>
                    <a:pt x="577913" y="80606"/>
                  </a:lnTo>
                  <a:lnTo>
                    <a:pt x="602411" y="66332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18">
              <a:extLst>
                <a:ext uri="{FF2B5EF4-FFF2-40B4-BE49-F238E27FC236}">
                  <a16:creationId xmlns:a16="http://schemas.microsoft.com/office/drawing/2014/main" id="{C7D6DC30-B963-95BC-1047-59D4D29E8287}"/>
                </a:ext>
              </a:extLst>
            </p:cNvPr>
            <p:cNvSpPr/>
            <p:nvPr/>
          </p:nvSpPr>
          <p:spPr>
            <a:xfrm>
              <a:off x="5334000" y="5270597"/>
              <a:ext cx="978535" cy="1206500"/>
            </a:xfrm>
            <a:custGeom>
              <a:avLst/>
              <a:gdLst/>
              <a:ahLst/>
              <a:cxnLst/>
              <a:rect l="l" t="t" r="r" b="b"/>
              <a:pathLst>
                <a:path w="978535" h="1206500">
                  <a:moveTo>
                    <a:pt x="0" y="0"/>
                  </a:moveTo>
                  <a:lnTo>
                    <a:pt x="978209" y="0"/>
                  </a:lnTo>
                  <a:lnTo>
                    <a:pt x="978209" y="1206402"/>
                  </a:lnTo>
                  <a:lnTo>
                    <a:pt x="0" y="120640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919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19">
            <a:extLst>
              <a:ext uri="{FF2B5EF4-FFF2-40B4-BE49-F238E27FC236}">
                <a16:creationId xmlns:a16="http://schemas.microsoft.com/office/drawing/2014/main" id="{3C9D199A-6C89-9B83-5658-3D7F629A7B65}"/>
              </a:ext>
            </a:extLst>
          </p:cNvPr>
          <p:cNvSpPr txBox="1"/>
          <p:nvPr/>
        </p:nvSpPr>
        <p:spPr>
          <a:xfrm>
            <a:off x="7925583" y="5580415"/>
            <a:ext cx="621030" cy="381000"/>
          </a:xfrm>
          <a:prstGeom prst="rect">
            <a:avLst/>
          </a:prstGeom>
          <a:ln w="25400">
            <a:solidFill>
              <a:srgbClr val="0919AF"/>
            </a:solidFill>
          </a:ln>
        </p:spPr>
        <p:txBody>
          <a:bodyPr vert="horz" wrap="square" lIns="0" tIns="55880" rIns="0" bIns="0" rtlCol="0">
            <a:spAutoFit/>
          </a:bodyPr>
          <a:lstStyle/>
          <a:p>
            <a:pPr marL="118745">
              <a:lnSpc>
                <a:spcPct val="100000"/>
              </a:lnSpc>
              <a:spcBef>
                <a:spcPts val="440"/>
              </a:spcBef>
            </a:pPr>
            <a:r>
              <a:rPr sz="1600" spc="-5" dirty="0">
                <a:latin typeface="Times New Roman"/>
                <a:cs typeface="Times New Roman"/>
              </a:rPr>
              <a:t>STD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47" name="object 20">
            <a:extLst>
              <a:ext uri="{FF2B5EF4-FFF2-40B4-BE49-F238E27FC236}">
                <a16:creationId xmlns:a16="http://schemas.microsoft.com/office/drawing/2014/main" id="{CD3923E2-4E3B-08E3-A3BB-11E463D5CCC4}"/>
              </a:ext>
            </a:extLst>
          </p:cNvPr>
          <p:cNvGrpSpPr/>
          <p:nvPr/>
        </p:nvGrpSpPr>
        <p:grpSpPr>
          <a:xfrm>
            <a:off x="7158268" y="4361171"/>
            <a:ext cx="756920" cy="1430020"/>
            <a:chOff x="6166885" y="4952956"/>
            <a:chExt cx="756920" cy="1430020"/>
          </a:xfrm>
        </p:grpSpPr>
        <p:sp>
          <p:nvSpPr>
            <p:cNvPr id="48" name="object 21">
              <a:extLst>
                <a:ext uri="{FF2B5EF4-FFF2-40B4-BE49-F238E27FC236}">
                  <a16:creationId xmlns:a16="http://schemas.microsoft.com/office/drawing/2014/main" id="{86D158FC-1C0A-ACC9-4556-27B9A31C5902}"/>
                </a:ext>
              </a:extLst>
            </p:cNvPr>
            <p:cNvSpPr/>
            <p:nvPr/>
          </p:nvSpPr>
          <p:spPr>
            <a:xfrm>
              <a:off x="6633133" y="4952956"/>
              <a:ext cx="129539" cy="497205"/>
            </a:xfrm>
            <a:custGeom>
              <a:avLst/>
              <a:gdLst/>
              <a:ahLst/>
              <a:cxnLst/>
              <a:rect l="l" t="t" r="r" b="b"/>
              <a:pathLst>
                <a:path w="129540" h="497204">
                  <a:moveTo>
                    <a:pt x="12189" y="418602"/>
                  </a:moveTo>
                  <a:lnTo>
                    <a:pt x="0" y="493820"/>
                  </a:lnTo>
                  <a:lnTo>
                    <a:pt x="18804" y="496868"/>
                  </a:lnTo>
                  <a:lnTo>
                    <a:pt x="30994" y="421648"/>
                  </a:lnTo>
                  <a:lnTo>
                    <a:pt x="12189" y="418602"/>
                  </a:lnTo>
                  <a:close/>
                </a:path>
                <a:path w="129540" h="497204">
                  <a:moveTo>
                    <a:pt x="33521" y="286969"/>
                  </a:moveTo>
                  <a:lnTo>
                    <a:pt x="21332" y="362187"/>
                  </a:lnTo>
                  <a:lnTo>
                    <a:pt x="40137" y="365235"/>
                  </a:lnTo>
                  <a:lnTo>
                    <a:pt x="52326" y="290015"/>
                  </a:lnTo>
                  <a:lnTo>
                    <a:pt x="33521" y="286969"/>
                  </a:lnTo>
                  <a:close/>
                </a:path>
                <a:path w="129540" h="497204">
                  <a:moveTo>
                    <a:pt x="54852" y="155336"/>
                  </a:moveTo>
                  <a:lnTo>
                    <a:pt x="42663" y="230554"/>
                  </a:lnTo>
                  <a:lnTo>
                    <a:pt x="61468" y="233602"/>
                  </a:lnTo>
                  <a:lnTo>
                    <a:pt x="73657" y="158384"/>
                  </a:lnTo>
                  <a:lnTo>
                    <a:pt x="54852" y="155336"/>
                  </a:lnTo>
                  <a:close/>
                </a:path>
                <a:path w="129540" h="497204">
                  <a:moveTo>
                    <a:pt x="98174" y="22081"/>
                  </a:moveTo>
                  <a:lnTo>
                    <a:pt x="77762" y="22081"/>
                  </a:lnTo>
                  <a:lnTo>
                    <a:pt x="94005" y="24712"/>
                  </a:lnTo>
                  <a:lnTo>
                    <a:pt x="92640" y="26370"/>
                  </a:lnTo>
                  <a:lnTo>
                    <a:pt x="94989" y="26751"/>
                  </a:lnTo>
                  <a:lnTo>
                    <a:pt x="90417" y="54962"/>
                  </a:lnTo>
                  <a:lnTo>
                    <a:pt x="111339" y="109320"/>
                  </a:lnTo>
                  <a:lnTo>
                    <a:pt x="116851" y="111767"/>
                  </a:lnTo>
                  <a:lnTo>
                    <a:pt x="126669" y="107989"/>
                  </a:lnTo>
                  <a:lnTo>
                    <a:pt x="129118" y="102477"/>
                  </a:lnTo>
                  <a:lnTo>
                    <a:pt x="98174" y="22081"/>
                  </a:lnTo>
                  <a:close/>
                </a:path>
                <a:path w="129540" h="497204">
                  <a:moveTo>
                    <a:pt x="83627" y="37319"/>
                  </a:moveTo>
                  <a:lnTo>
                    <a:pt x="71613" y="51914"/>
                  </a:lnTo>
                  <a:lnTo>
                    <a:pt x="63995" y="98922"/>
                  </a:lnTo>
                  <a:lnTo>
                    <a:pt x="82800" y="101969"/>
                  </a:lnTo>
                  <a:lnTo>
                    <a:pt x="90417" y="54962"/>
                  </a:lnTo>
                  <a:lnTo>
                    <a:pt x="83627" y="37319"/>
                  </a:lnTo>
                  <a:close/>
                </a:path>
                <a:path w="129540" h="497204">
                  <a:moveTo>
                    <a:pt x="89675" y="0"/>
                  </a:moveTo>
                  <a:lnTo>
                    <a:pt x="19886" y="84775"/>
                  </a:lnTo>
                  <a:lnTo>
                    <a:pt x="20468" y="90778"/>
                  </a:lnTo>
                  <a:lnTo>
                    <a:pt x="28591" y="97464"/>
                  </a:lnTo>
                  <a:lnTo>
                    <a:pt x="34594" y="96883"/>
                  </a:lnTo>
                  <a:lnTo>
                    <a:pt x="71613" y="51914"/>
                  </a:lnTo>
                  <a:lnTo>
                    <a:pt x="76184" y="23703"/>
                  </a:lnTo>
                  <a:lnTo>
                    <a:pt x="78386" y="23703"/>
                  </a:lnTo>
                  <a:lnTo>
                    <a:pt x="77762" y="22081"/>
                  </a:lnTo>
                  <a:lnTo>
                    <a:pt x="98174" y="22081"/>
                  </a:lnTo>
                  <a:lnTo>
                    <a:pt x="89675" y="0"/>
                  </a:lnTo>
                  <a:close/>
                </a:path>
                <a:path w="129540" h="497204">
                  <a:moveTo>
                    <a:pt x="92640" y="26370"/>
                  </a:moveTo>
                  <a:lnTo>
                    <a:pt x="83627" y="37319"/>
                  </a:lnTo>
                  <a:lnTo>
                    <a:pt x="90417" y="54962"/>
                  </a:lnTo>
                  <a:lnTo>
                    <a:pt x="94989" y="26751"/>
                  </a:lnTo>
                  <a:lnTo>
                    <a:pt x="92640" y="26370"/>
                  </a:lnTo>
                  <a:close/>
                </a:path>
                <a:path w="129540" h="497204">
                  <a:moveTo>
                    <a:pt x="76184" y="23703"/>
                  </a:moveTo>
                  <a:lnTo>
                    <a:pt x="71613" y="51914"/>
                  </a:lnTo>
                  <a:lnTo>
                    <a:pt x="83627" y="37319"/>
                  </a:lnTo>
                  <a:lnTo>
                    <a:pt x="78532" y="24083"/>
                  </a:lnTo>
                  <a:lnTo>
                    <a:pt x="76184" y="23703"/>
                  </a:lnTo>
                  <a:close/>
                </a:path>
                <a:path w="129540" h="497204">
                  <a:moveTo>
                    <a:pt x="78532" y="24083"/>
                  </a:moveTo>
                  <a:lnTo>
                    <a:pt x="83627" y="37319"/>
                  </a:lnTo>
                  <a:lnTo>
                    <a:pt x="92640" y="26370"/>
                  </a:lnTo>
                  <a:lnTo>
                    <a:pt x="78532" y="24083"/>
                  </a:lnTo>
                  <a:close/>
                </a:path>
                <a:path w="129540" h="497204">
                  <a:moveTo>
                    <a:pt x="77762" y="22081"/>
                  </a:moveTo>
                  <a:lnTo>
                    <a:pt x="78532" y="24083"/>
                  </a:lnTo>
                  <a:lnTo>
                    <a:pt x="92640" y="26370"/>
                  </a:lnTo>
                  <a:lnTo>
                    <a:pt x="94005" y="24712"/>
                  </a:lnTo>
                  <a:lnTo>
                    <a:pt x="77762" y="22081"/>
                  </a:lnTo>
                  <a:close/>
                </a:path>
                <a:path w="129540" h="497204">
                  <a:moveTo>
                    <a:pt x="78386" y="23703"/>
                  </a:moveTo>
                  <a:lnTo>
                    <a:pt x="76184" y="23703"/>
                  </a:lnTo>
                  <a:lnTo>
                    <a:pt x="78532" y="24083"/>
                  </a:lnTo>
                  <a:lnTo>
                    <a:pt x="78386" y="23703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22">
              <a:extLst>
                <a:ext uri="{FF2B5EF4-FFF2-40B4-BE49-F238E27FC236}">
                  <a16:creationId xmlns:a16="http://schemas.microsoft.com/office/drawing/2014/main" id="{998B429E-0787-F09A-3D0B-773F0C9EBB07}"/>
                </a:ext>
              </a:extLst>
            </p:cNvPr>
            <p:cNvSpPr/>
            <p:nvPr/>
          </p:nvSpPr>
          <p:spPr>
            <a:xfrm>
              <a:off x="6166879" y="5579922"/>
              <a:ext cx="756920" cy="647700"/>
            </a:xfrm>
            <a:custGeom>
              <a:avLst/>
              <a:gdLst/>
              <a:ahLst/>
              <a:cxnLst/>
              <a:rect l="l" t="t" r="r" b="b"/>
              <a:pathLst>
                <a:path w="756920" h="647700">
                  <a:moveTo>
                    <a:pt x="756488" y="592289"/>
                  </a:moveTo>
                  <a:lnTo>
                    <a:pt x="657555" y="529818"/>
                  </a:lnTo>
                  <a:lnTo>
                    <a:pt x="649719" y="531583"/>
                  </a:lnTo>
                  <a:lnTo>
                    <a:pt x="642226" y="543445"/>
                  </a:lnTo>
                  <a:lnTo>
                    <a:pt x="643991" y="551294"/>
                  </a:lnTo>
                  <a:lnTo>
                    <a:pt x="678942" y="573354"/>
                  </a:lnTo>
                  <a:lnTo>
                    <a:pt x="654265" y="569201"/>
                  </a:lnTo>
                  <a:lnTo>
                    <a:pt x="589419" y="551916"/>
                  </a:lnTo>
                  <a:lnTo>
                    <a:pt x="530123" y="527875"/>
                  </a:lnTo>
                  <a:lnTo>
                    <a:pt x="478688" y="498462"/>
                  </a:lnTo>
                  <a:lnTo>
                    <a:pt x="437413" y="465226"/>
                  </a:lnTo>
                  <a:lnTo>
                    <a:pt x="408584" y="429933"/>
                  </a:lnTo>
                  <a:lnTo>
                    <a:pt x="393496" y="394423"/>
                  </a:lnTo>
                  <a:lnTo>
                    <a:pt x="392976" y="391972"/>
                  </a:lnTo>
                  <a:lnTo>
                    <a:pt x="389445" y="358978"/>
                  </a:lnTo>
                  <a:lnTo>
                    <a:pt x="389191" y="356527"/>
                  </a:lnTo>
                  <a:lnTo>
                    <a:pt x="388810" y="352996"/>
                  </a:lnTo>
                  <a:lnTo>
                    <a:pt x="388632" y="352171"/>
                  </a:lnTo>
                  <a:lnTo>
                    <a:pt x="385076" y="340842"/>
                  </a:lnTo>
                  <a:lnTo>
                    <a:pt x="384454" y="338836"/>
                  </a:lnTo>
                  <a:lnTo>
                    <a:pt x="381850" y="330542"/>
                  </a:lnTo>
                  <a:lnTo>
                    <a:pt x="381571" y="329869"/>
                  </a:lnTo>
                  <a:lnTo>
                    <a:pt x="377825" y="322592"/>
                  </a:lnTo>
                  <a:lnTo>
                    <a:pt x="377024" y="321017"/>
                  </a:lnTo>
                  <a:lnTo>
                    <a:pt x="355320" y="287299"/>
                  </a:lnTo>
                  <a:lnTo>
                    <a:pt x="316230" y="249034"/>
                  </a:lnTo>
                  <a:lnTo>
                    <a:pt x="266242" y="215188"/>
                  </a:lnTo>
                  <a:lnTo>
                    <a:pt x="207505" y="186778"/>
                  </a:lnTo>
                  <a:lnTo>
                    <a:pt x="142138" y="164934"/>
                  </a:lnTo>
                  <a:lnTo>
                    <a:pt x="72250" y="150901"/>
                  </a:lnTo>
                  <a:lnTo>
                    <a:pt x="889" y="145973"/>
                  </a:lnTo>
                  <a:lnTo>
                    <a:pt x="0" y="171361"/>
                  </a:lnTo>
                  <a:lnTo>
                    <a:pt x="35394" y="172605"/>
                  </a:lnTo>
                  <a:lnTo>
                    <a:pt x="69646" y="176174"/>
                  </a:lnTo>
                  <a:lnTo>
                    <a:pt x="136334" y="189661"/>
                  </a:lnTo>
                  <a:lnTo>
                    <a:pt x="198691" y="210591"/>
                  </a:lnTo>
                  <a:lnTo>
                    <a:pt x="254393" y="237655"/>
                  </a:lnTo>
                  <a:lnTo>
                    <a:pt x="301117" y="269443"/>
                  </a:lnTo>
                  <a:lnTo>
                    <a:pt x="336588" y="304444"/>
                  </a:lnTo>
                  <a:lnTo>
                    <a:pt x="358152" y="339877"/>
                  </a:lnTo>
                  <a:lnTo>
                    <a:pt x="368071" y="397954"/>
                  </a:lnTo>
                  <a:lnTo>
                    <a:pt x="368236" y="398780"/>
                  </a:lnTo>
                  <a:lnTo>
                    <a:pt x="386118" y="442087"/>
                  </a:lnTo>
                  <a:lnTo>
                    <a:pt x="418668" y="482371"/>
                  </a:lnTo>
                  <a:lnTo>
                    <a:pt x="463588" y="518883"/>
                  </a:lnTo>
                  <a:lnTo>
                    <a:pt x="518274" y="550341"/>
                  </a:lnTo>
                  <a:lnTo>
                    <a:pt x="580605" y="575741"/>
                  </a:lnTo>
                  <a:lnTo>
                    <a:pt x="648462" y="593928"/>
                  </a:lnTo>
                  <a:lnTo>
                    <a:pt x="687793" y="600354"/>
                  </a:lnTo>
                  <a:lnTo>
                    <a:pt x="641400" y="625271"/>
                  </a:lnTo>
                  <a:lnTo>
                    <a:pt x="639076" y="632980"/>
                  </a:lnTo>
                  <a:lnTo>
                    <a:pt x="645718" y="645337"/>
                  </a:lnTo>
                  <a:lnTo>
                    <a:pt x="653415" y="647649"/>
                  </a:lnTo>
                  <a:lnTo>
                    <a:pt x="734504" y="604088"/>
                  </a:lnTo>
                  <a:lnTo>
                    <a:pt x="756488" y="592289"/>
                  </a:lnTo>
                  <a:close/>
                </a:path>
                <a:path w="756920" h="647700">
                  <a:moveTo>
                    <a:pt x="756488" y="58877"/>
                  </a:moveTo>
                  <a:lnTo>
                    <a:pt x="734707" y="46202"/>
                  </a:lnTo>
                  <a:lnTo>
                    <a:pt x="655383" y="0"/>
                  </a:lnTo>
                  <a:lnTo>
                    <a:pt x="647611" y="2057"/>
                  </a:lnTo>
                  <a:lnTo>
                    <a:pt x="640549" y="14173"/>
                  </a:lnTo>
                  <a:lnTo>
                    <a:pt x="642594" y="21945"/>
                  </a:lnTo>
                  <a:lnTo>
                    <a:pt x="684301" y="46240"/>
                  </a:lnTo>
                  <a:lnTo>
                    <a:pt x="386511" y="48031"/>
                  </a:lnTo>
                  <a:lnTo>
                    <a:pt x="379374" y="48298"/>
                  </a:lnTo>
                  <a:lnTo>
                    <a:pt x="377202" y="48514"/>
                  </a:lnTo>
                  <a:lnTo>
                    <a:pt x="375843" y="48666"/>
                  </a:lnTo>
                  <a:lnTo>
                    <a:pt x="369684" y="48882"/>
                  </a:lnTo>
                  <a:lnTo>
                    <a:pt x="345808" y="49288"/>
                  </a:lnTo>
                  <a:lnTo>
                    <a:pt x="431" y="50723"/>
                  </a:lnTo>
                  <a:lnTo>
                    <a:pt x="457" y="76123"/>
                  </a:lnTo>
                  <a:lnTo>
                    <a:pt x="346100" y="74688"/>
                  </a:lnTo>
                  <a:lnTo>
                    <a:pt x="370205" y="74269"/>
                  </a:lnTo>
                  <a:lnTo>
                    <a:pt x="376694" y="74053"/>
                  </a:lnTo>
                  <a:lnTo>
                    <a:pt x="381838" y="73583"/>
                  </a:lnTo>
                  <a:lnTo>
                    <a:pt x="684314" y="71640"/>
                  </a:lnTo>
                  <a:lnTo>
                    <a:pt x="642658" y="95973"/>
                  </a:lnTo>
                  <a:lnTo>
                    <a:pt x="640613" y="103759"/>
                  </a:lnTo>
                  <a:lnTo>
                    <a:pt x="647687" y="115874"/>
                  </a:lnTo>
                  <a:lnTo>
                    <a:pt x="655472" y="117906"/>
                  </a:lnTo>
                  <a:lnTo>
                    <a:pt x="756488" y="58877"/>
                  </a:lnTo>
                  <a:close/>
                </a:path>
              </a:pathLst>
            </a:custGeom>
            <a:solidFill>
              <a:srgbClr val="4A7E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23">
              <a:extLst>
                <a:ext uri="{FF2B5EF4-FFF2-40B4-BE49-F238E27FC236}">
                  <a16:creationId xmlns:a16="http://schemas.microsoft.com/office/drawing/2014/main" id="{BDE36BAF-A1F7-E2B3-5ACE-C416072EECB9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446520" y="5516880"/>
              <a:ext cx="323088" cy="307847"/>
            </a:xfrm>
            <a:prstGeom prst="rect">
              <a:avLst/>
            </a:prstGeom>
          </p:spPr>
        </p:pic>
        <p:pic>
          <p:nvPicPr>
            <p:cNvPr id="51" name="object 24">
              <a:extLst>
                <a:ext uri="{FF2B5EF4-FFF2-40B4-BE49-F238E27FC236}">
                  <a16:creationId xmlns:a16="http://schemas.microsoft.com/office/drawing/2014/main" id="{7FF176DD-735E-B4BA-374C-4D456F19CA2D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409944" y="5458968"/>
              <a:ext cx="396240" cy="505968"/>
            </a:xfrm>
            <a:prstGeom prst="rect">
              <a:avLst/>
            </a:prstGeom>
          </p:spPr>
        </p:pic>
        <p:pic>
          <p:nvPicPr>
            <p:cNvPr id="52" name="object 25">
              <a:extLst>
                <a:ext uri="{FF2B5EF4-FFF2-40B4-BE49-F238E27FC236}">
                  <a16:creationId xmlns:a16="http://schemas.microsoft.com/office/drawing/2014/main" id="{FA2FAE2E-53B6-B4BD-7552-8D1D9EFE43AF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494202" y="5541733"/>
              <a:ext cx="228600" cy="216806"/>
            </a:xfrm>
            <a:prstGeom prst="rect">
              <a:avLst/>
            </a:prstGeom>
          </p:spPr>
        </p:pic>
        <p:pic>
          <p:nvPicPr>
            <p:cNvPr id="53" name="object 26">
              <a:extLst>
                <a:ext uri="{FF2B5EF4-FFF2-40B4-BE49-F238E27FC236}">
                  <a16:creationId xmlns:a16="http://schemas.microsoft.com/office/drawing/2014/main" id="{8930321D-E5BE-15E6-0146-E8F738211FC1}"/>
                </a:ext>
              </a:extLst>
            </p:cNvPr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489439" y="5536971"/>
              <a:ext cx="238125" cy="226332"/>
            </a:xfrm>
            <a:prstGeom prst="rect">
              <a:avLst/>
            </a:prstGeom>
          </p:spPr>
        </p:pic>
        <p:pic>
          <p:nvPicPr>
            <p:cNvPr id="54" name="object 27">
              <a:extLst>
                <a:ext uri="{FF2B5EF4-FFF2-40B4-BE49-F238E27FC236}">
                  <a16:creationId xmlns:a16="http://schemas.microsoft.com/office/drawing/2014/main" id="{6C260376-3962-C214-D7C3-E35655BFFEC5}"/>
                </a:ext>
              </a:extLst>
            </p:cNvPr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6144" y="5934455"/>
              <a:ext cx="320040" cy="307848"/>
            </a:xfrm>
            <a:prstGeom prst="rect">
              <a:avLst/>
            </a:prstGeom>
          </p:spPr>
        </p:pic>
        <p:pic>
          <p:nvPicPr>
            <p:cNvPr id="55" name="object 28">
              <a:extLst>
                <a:ext uri="{FF2B5EF4-FFF2-40B4-BE49-F238E27FC236}">
                  <a16:creationId xmlns:a16="http://schemas.microsoft.com/office/drawing/2014/main" id="{E459944F-DE26-49CF-DC2F-1465BB51D110}"/>
                </a:ext>
              </a:extLst>
            </p:cNvPr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34328" y="5876544"/>
              <a:ext cx="423672" cy="505968"/>
            </a:xfrm>
            <a:prstGeom prst="rect">
              <a:avLst/>
            </a:prstGeom>
          </p:spPr>
        </p:pic>
        <p:pic>
          <p:nvPicPr>
            <p:cNvPr id="56" name="object 29">
              <a:extLst>
                <a:ext uri="{FF2B5EF4-FFF2-40B4-BE49-F238E27FC236}">
                  <a16:creationId xmlns:a16="http://schemas.microsoft.com/office/drawing/2014/main" id="{EBC7ED75-9863-F40E-5E3D-1671FAB9A32F}"/>
                </a:ext>
              </a:extLst>
            </p:cNvPr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532302" y="5959926"/>
              <a:ext cx="228600" cy="216806"/>
            </a:xfrm>
            <a:prstGeom prst="rect">
              <a:avLst/>
            </a:prstGeom>
          </p:spPr>
        </p:pic>
        <p:pic>
          <p:nvPicPr>
            <p:cNvPr id="57" name="object 30">
              <a:extLst>
                <a:ext uri="{FF2B5EF4-FFF2-40B4-BE49-F238E27FC236}">
                  <a16:creationId xmlns:a16="http://schemas.microsoft.com/office/drawing/2014/main" id="{82190688-B0EE-8F10-1B56-9C6033E27C41}"/>
                </a:ext>
              </a:extLst>
            </p:cNvPr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527539" y="5955164"/>
              <a:ext cx="238125" cy="226332"/>
            </a:xfrm>
            <a:prstGeom prst="rect">
              <a:avLst/>
            </a:prstGeom>
          </p:spPr>
        </p:pic>
      </p:grpSp>
      <p:grpSp>
        <p:nvGrpSpPr>
          <p:cNvPr id="58" name="object 31">
            <a:extLst>
              <a:ext uri="{FF2B5EF4-FFF2-40B4-BE49-F238E27FC236}">
                <a16:creationId xmlns:a16="http://schemas.microsoft.com/office/drawing/2014/main" id="{B86AE318-468E-3657-2BDC-916FCD685D92}"/>
              </a:ext>
            </a:extLst>
          </p:cNvPr>
          <p:cNvGrpSpPr/>
          <p:nvPr/>
        </p:nvGrpSpPr>
        <p:grpSpPr>
          <a:xfrm>
            <a:off x="8020071" y="5046983"/>
            <a:ext cx="439420" cy="534035"/>
            <a:chOff x="7028688" y="5638768"/>
            <a:chExt cx="439420" cy="534035"/>
          </a:xfrm>
        </p:grpSpPr>
        <p:sp>
          <p:nvSpPr>
            <p:cNvPr id="59" name="object 32">
              <a:extLst>
                <a:ext uri="{FF2B5EF4-FFF2-40B4-BE49-F238E27FC236}">
                  <a16:creationId xmlns:a16="http://schemas.microsoft.com/office/drawing/2014/main" id="{43D6180C-EA33-0601-77C9-8E5370F36E9B}"/>
                </a:ext>
              </a:extLst>
            </p:cNvPr>
            <p:cNvSpPr/>
            <p:nvPr/>
          </p:nvSpPr>
          <p:spPr>
            <a:xfrm>
              <a:off x="7185240" y="5638768"/>
              <a:ext cx="118110" cy="534035"/>
            </a:xfrm>
            <a:custGeom>
              <a:avLst/>
              <a:gdLst/>
              <a:ahLst/>
              <a:cxnLst/>
              <a:rect l="l" t="t" r="r" b="b"/>
              <a:pathLst>
                <a:path w="118109" h="534035">
                  <a:moveTo>
                    <a:pt x="14127" y="417691"/>
                  </a:moveTo>
                  <a:lnTo>
                    <a:pt x="2026" y="424789"/>
                  </a:lnTo>
                  <a:lnTo>
                    <a:pt x="0" y="432571"/>
                  </a:lnTo>
                  <a:lnTo>
                    <a:pt x="59202" y="533490"/>
                  </a:lnTo>
                  <a:lnTo>
                    <a:pt x="73804" y="508316"/>
                  </a:lnTo>
                  <a:lnTo>
                    <a:pt x="46440" y="508316"/>
                  </a:lnTo>
                  <a:lnTo>
                    <a:pt x="46375" y="483080"/>
                  </a:lnTo>
                  <a:lnTo>
                    <a:pt x="46218" y="461157"/>
                  </a:lnTo>
                  <a:lnTo>
                    <a:pt x="21908" y="419718"/>
                  </a:lnTo>
                  <a:lnTo>
                    <a:pt x="14127" y="417691"/>
                  </a:lnTo>
                  <a:close/>
                </a:path>
                <a:path w="118109" h="534035">
                  <a:moveTo>
                    <a:pt x="46218" y="461157"/>
                  </a:moveTo>
                  <a:lnTo>
                    <a:pt x="46375" y="483080"/>
                  </a:lnTo>
                  <a:lnTo>
                    <a:pt x="46440" y="508316"/>
                  </a:lnTo>
                  <a:lnTo>
                    <a:pt x="71840" y="508254"/>
                  </a:lnTo>
                  <a:lnTo>
                    <a:pt x="71824" y="501913"/>
                  </a:lnTo>
                  <a:lnTo>
                    <a:pt x="48154" y="501913"/>
                  </a:lnTo>
                  <a:lnTo>
                    <a:pt x="59078" y="483080"/>
                  </a:lnTo>
                  <a:lnTo>
                    <a:pt x="46218" y="461157"/>
                  </a:lnTo>
                  <a:close/>
                </a:path>
                <a:path w="118109" h="534035">
                  <a:moveTo>
                    <a:pt x="103708" y="417471"/>
                  </a:moveTo>
                  <a:lnTo>
                    <a:pt x="95937" y="419536"/>
                  </a:lnTo>
                  <a:lnTo>
                    <a:pt x="71620" y="461458"/>
                  </a:lnTo>
                  <a:lnTo>
                    <a:pt x="71775" y="483080"/>
                  </a:lnTo>
                  <a:lnTo>
                    <a:pt x="71840" y="508254"/>
                  </a:lnTo>
                  <a:lnTo>
                    <a:pt x="46440" y="508316"/>
                  </a:lnTo>
                  <a:lnTo>
                    <a:pt x="73804" y="508316"/>
                  </a:lnTo>
                  <a:lnTo>
                    <a:pt x="117908" y="432281"/>
                  </a:lnTo>
                  <a:lnTo>
                    <a:pt x="115843" y="424509"/>
                  </a:lnTo>
                  <a:lnTo>
                    <a:pt x="103708" y="417471"/>
                  </a:lnTo>
                  <a:close/>
                </a:path>
                <a:path w="118109" h="534035">
                  <a:moveTo>
                    <a:pt x="59078" y="483080"/>
                  </a:moveTo>
                  <a:lnTo>
                    <a:pt x="48154" y="501913"/>
                  </a:lnTo>
                  <a:lnTo>
                    <a:pt x="70095" y="501859"/>
                  </a:lnTo>
                  <a:lnTo>
                    <a:pt x="59078" y="483080"/>
                  </a:lnTo>
                  <a:close/>
                </a:path>
                <a:path w="118109" h="534035">
                  <a:moveTo>
                    <a:pt x="71620" y="461458"/>
                  </a:moveTo>
                  <a:lnTo>
                    <a:pt x="59078" y="483080"/>
                  </a:lnTo>
                  <a:lnTo>
                    <a:pt x="70095" y="501859"/>
                  </a:lnTo>
                  <a:lnTo>
                    <a:pt x="48154" y="501913"/>
                  </a:lnTo>
                  <a:lnTo>
                    <a:pt x="71824" y="501913"/>
                  </a:lnTo>
                  <a:lnTo>
                    <a:pt x="71775" y="483080"/>
                  </a:lnTo>
                  <a:lnTo>
                    <a:pt x="71620" y="461458"/>
                  </a:lnTo>
                  <a:close/>
                </a:path>
                <a:path w="118109" h="534035">
                  <a:moveTo>
                    <a:pt x="41799" y="271010"/>
                  </a:moveTo>
                  <a:lnTo>
                    <a:pt x="43983" y="316357"/>
                  </a:lnTo>
                  <a:lnTo>
                    <a:pt x="45170" y="369814"/>
                  </a:lnTo>
                  <a:lnTo>
                    <a:pt x="45998" y="432281"/>
                  </a:lnTo>
                  <a:lnTo>
                    <a:pt x="46218" y="461157"/>
                  </a:lnTo>
                  <a:lnTo>
                    <a:pt x="59078" y="483080"/>
                  </a:lnTo>
                  <a:lnTo>
                    <a:pt x="71620" y="461458"/>
                  </a:lnTo>
                  <a:lnTo>
                    <a:pt x="71400" y="432281"/>
                  </a:lnTo>
                  <a:lnTo>
                    <a:pt x="71187" y="412317"/>
                  </a:lnTo>
                  <a:lnTo>
                    <a:pt x="70565" y="369337"/>
                  </a:lnTo>
                  <a:lnTo>
                    <a:pt x="69371" y="315554"/>
                  </a:lnTo>
                  <a:lnTo>
                    <a:pt x="67463" y="272274"/>
                  </a:lnTo>
                  <a:lnTo>
                    <a:pt x="42219" y="272274"/>
                  </a:lnTo>
                  <a:lnTo>
                    <a:pt x="41799" y="271010"/>
                  </a:lnTo>
                  <a:close/>
                </a:path>
                <a:path w="118109" h="534035">
                  <a:moveTo>
                    <a:pt x="41649" y="269691"/>
                  </a:moveTo>
                  <a:lnTo>
                    <a:pt x="41799" y="271010"/>
                  </a:lnTo>
                  <a:lnTo>
                    <a:pt x="42219" y="272274"/>
                  </a:lnTo>
                  <a:lnTo>
                    <a:pt x="41649" y="269691"/>
                  </a:lnTo>
                  <a:close/>
                </a:path>
                <a:path w="118109" h="534035">
                  <a:moveTo>
                    <a:pt x="67212" y="269691"/>
                  </a:moveTo>
                  <a:lnTo>
                    <a:pt x="41649" y="269691"/>
                  </a:lnTo>
                  <a:lnTo>
                    <a:pt x="42219" y="272274"/>
                  </a:lnTo>
                  <a:lnTo>
                    <a:pt x="67463" y="272274"/>
                  </a:lnTo>
                  <a:lnTo>
                    <a:pt x="67362" y="271010"/>
                  </a:lnTo>
                  <a:lnTo>
                    <a:pt x="67212" y="269691"/>
                  </a:lnTo>
                  <a:close/>
                </a:path>
                <a:path w="118109" h="534035">
                  <a:moveTo>
                    <a:pt x="61015" y="0"/>
                  </a:moveTo>
                  <a:lnTo>
                    <a:pt x="35615" y="62"/>
                  </a:lnTo>
                  <a:lnTo>
                    <a:pt x="35739" y="49808"/>
                  </a:lnTo>
                  <a:lnTo>
                    <a:pt x="36084" y="98051"/>
                  </a:lnTo>
                  <a:lnTo>
                    <a:pt x="36621" y="143185"/>
                  </a:lnTo>
                  <a:lnTo>
                    <a:pt x="37318" y="183625"/>
                  </a:lnTo>
                  <a:lnTo>
                    <a:pt x="38597" y="232134"/>
                  </a:lnTo>
                  <a:lnTo>
                    <a:pt x="41799" y="271010"/>
                  </a:lnTo>
                  <a:lnTo>
                    <a:pt x="41649" y="269691"/>
                  </a:lnTo>
                  <a:lnTo>
                    <a:pt x="67212" y="269691"/>
                  </a:lnTo>
                  <a:lnTo>
                    <a:pt x="66789" y="265952"/>
                  </a:lnTo>
                  <a:lnTo>
                    <a:pt x="66597" y="265087"/>
                  </a:lnTo>
                  <a:lnTo>
                    <a:pt x="66159" y="263770"/>
                  </a:lnTo>
                  <a:lnTo>
                    <a:pt x="65868" y="263770"/>
                  </a:lnTo>
                  <a:lnTo>
                    <a:pt x="65299" y="261187"/>
                  </a:lnTo>
                  <a:lnTo>
                    <a:pt x="65567" y="261187"/>
                  </a:lnTo>
                  <a:lnTo>
                    <a:pt x="65413" y="259864"/>
                  </a:lnTo>
                  <a:lnTo>
                    <a:pt x="64931" y="252913"/>
                  </a:lnTo>
                  <a:lnTo>
                    <a:pt x="63112" y="201044"/>
                  </a:lnTo>
                  <a:lnTo>
                    <a:pt x="62019" y="142850"/>
                  </a:lnTo>
                  <a:lnTo>
                    <a:pt x="61483" y="97869"/>
                  </a:lnTo>
                  <a:lnTo>
                    <a:pt x="61139" y="49808"/>
                  </a:lnTo>
                  <a:lnTo>
                    <a:pt x="61015" y="0"/>
                  </a:lnTo>
                  <a:close/>
                </a:path>
                <a:path w="118109" h="534035">
                  <a:moveTo>
                    <a:pt x="65299" y="261187"/>
                  </a:moveTo>
                  <a:lnTo>
                    <a:pt x="65868" y="263770"/>
                  </a:lnTo>
                  <a:lnTo>
                    <a:pt x="65712" y="262427"/>
                  </a:lnTo>
                  <a:lnTo>
                    <a:pt x="65299" y="261187"/>
                  </a:lnTo>
                  <a:close/>
                </a:path>
                <a:path w="118109" h="534035">
                  <a:moveTo>
                    <a:pt x="65712" y="262427"/>
                  </a:moveTo>
                  <a:lnTo>
                    <a:pt x="65868" y="263770"/>
                  </a:lnTo>
                  <a:lnTo>
                    <a:pt x="66159" y="263770"/>
                  </a:lnTo>
                  <a:lnTo>
                    <a:pt x="65712" y="262427"/>
                  </a:lnTo>
                  <a:close/>
                </a:path>
                <a:path w="118109" h="534035">
                  <a:moveTo>
                    <a:pt x="65567" y="261187"/>
                  </a:moveTo>
                  <a:lnTo>
                    <a:pt x="65299" y="261187"/>
                  </a:lnTo>
                  <a:lnTo>
                    <a:pt x="65712" y="262427"/>
                  </a:lnTo>
                  <a:lnTo>
                    <a:pt x="65567" y="261187"/>
                  </a:lnTo>
                  <a:close/>
                </a:path>
              </a:pathLst>
            </a:custGeom>
            <a:solidFill>
              <a:srgbClr val="4A7E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33">
              <a:extLst>
                <a:ext uri="{FF2B5EF4-FFF2-40B4-BE49-F238E27FC236}">
                  <a16:creationId xmlns:a16="http://schemas.microsoft.com/office/drawing/2014/main" id="{B7BE7C70-D3C3-26B6-8DD7-2A481B65B04D}"/>
                </a:ext>
              </a:extLst>
            </p:cNvPr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086600" y="5702807"/>
              <a:ext cx="323088" cy="310896"/>
            </a:xfrm>
            <a:prstGeom prst="rect">
              <a:avLst/>
            </a:prstGeom>
          </p:spPr>
        </p:pic>
        <p:pic>
          <p:nvPicPr>
            <p:cNvPr id="61" name="object 34">
              <a:extLst>
                <a:ext uri="{FF2B5EF4-FFF2-40B4-BE49-F238E27FC236}">
                  <a16:creationId xmlns:a16="http://schemas.microsoft.com/office/drawing/2014/main" id="{FE06DDCF-538D-DE19-BB60-1775A0497D6D}"/>
                </a:ext>
              </a:extLst>
            </p:cNvPr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028688" y="5647943"/>
              <a:ext cx="438911" cy="502920"/>
            </a:xfrm>
            <a:prstGeom prst="rect">
              <a:avLst/>
            </a:prstGeom>
          </p:spPr>
        </p:pic>
        <p:pic>
          <p:nvPicPr>
            <p:cNvPr id="62" name="object 35">
              <a:extLst>
                <a:ext uri="{FF2B5EF4-FFF2-40B4-BE49-F238E27FC236}">
                  <a16:creationId xmlns:a16="http://schemas.microsoft.com/office/drawing/2014/main" id="{A1CA7E70-F597-4DBE-7AF6-7A8BA02F7180}"/>
                </a:ext>
              </a:extLst>
            </p:cNvPr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132320" y="5727191"/>
              <a:ext cx="231648" cy="219456"/>
            </a:xfrm>
            <a:prstGeom prst="rect">
              <a:avLst/>
            </a:prstGeom>
          </p:spPr>
        </p:pic>
        <p:pic>
          <p:nvPicPr>
            <p:cNvPr id="63" name="object 36">
              <a:extLst>
                <a:ext uri="{FF2B5EF4-FFF2-40B4-BE49-F238E27FC236}">
                  <a16:creationId xmlns:a16="http://schemas.microsoft.com/office/drawing/2014/main" id="{02E393E0-A10D-8706-FF39-7C884757DDE4}"/>
                </a:ext>
              </a:extLst>
            </p:cNvPr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129009" y="5724751"/>
              <a:ext cx="238125" cy="226332"/>
            </a:xfrm>
            <a:prstGeom prst="rect">
              <a:avLst/>
            </a:prstGeom>
          </p:spPr>
        </p:pic>
      </p:grpSp>
      <p:sp>
        <p:nvSpPr>
          <p:cNvPr id="64" name="object 37">
            <a:extLst>
              <a:ext uri="{FF2B5EF4-FFF2-40B4-BE49-F238E27FC236}">
                <a16:creationId xmlns:a16="http://schemas.microsoft.com/office/drawing/2014/main" id="{87DF29D2-8C23-DC76-CF69-B9EE925AC070}"/>
              </a:ext>
            </a:extLst>
          </p:cNvPr>
          <p:cNvSpPr txBox="1"/>
          <p:nvPr/>
        </p:nvSpPr>
        <p:spPr>
          <a:xfrm>
            <a:off x="7552260" y="4898170"/>
            <a:ext cx="147955" cy="687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40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  <a:p>
            <a:pPr marL="36195">
              <a:lnSpc>
                <a:spcPct val="100000"/>
              </a:lnSpc>
              <a:spcBef>
                <a:spcPts val="1365"/>
              </a:spcBef>
            </a:pPr>
            <a:r>
              <a:rPr sz="1600" b="1" spc="-114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65" name="object 38">
            <a:extLst>
              <a:ext uri="{FF2B5EF4-FFF2-40B4-BE49-F238E27FC236}">
                <a16:creationId xmlns:a16="http://schemas.microsoft.com/office/drawing/2014/main" id="{DA0F0F5B-5CB9-6C94-2A6B-3E288343A494}"/>
              </a:ext>
            </a:extLst>
          </p:cNvPr>
          <p:cNvSpPr txBox="1"/>
          <p:nvPr/>
        </p:nvSpPr>
        <p:spPr>
          <a:xfrm>
            <a:off x="8169604" y="5087147"/>
            <a:ext cx="1397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10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B093183-E2EC-9BBB-1669-C910243AC5DD}"/>
              </a:ext>
            </a:extLst>
          </p:cNvPr>
          <p:cNvSpPr txBox="1"/>
          <p:nvPr/>
        </p:nvSpPr>
        <p:spPr>
          <a:xfrm>
            <a:off x="3887671" y="3912258"/>
            <a:ext cx="6256420" cy="348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81075" algn="r" rtl="1">
              <a:lnSpc>
                <a:spcPts val="2000"/>
              </a:lnSpc>
              <a:spcBef>
                <a:spcPts val="2145"/>
              </a:spcBef>
              <a:spcAft>
                <a:spcPts val="0"/>
              </a:spcAft>
            </a:pPr>
            <a:r>
              <a:rPr lang="en-US" sz="16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FD</a:t>
            </a:r>
            <a:r>
              <a:rPr lang="en-US" sz="1600" spc="-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ar-SA" sz="18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ﻫﺎي</a:t>
            </a:r>
            <a:r>
              <a:rPr lang="ar-SA" sz="1800" spc="-1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8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ﻧﺎﺷﯽ</a:t>
            </a:r>
            <a:r>
              <a:rPr lang="ar-SA" sz="1800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از</a:t>
            </a:r>
            <a:r>
              <a:rPr lang="ar-SA" sz="1800" spc="-45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PK</a:t>
            </a:r>
            <a:r>
              <a:rPr lang="en-US" sz="1600" spc="-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ar-SA" sz="1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ar-SA" sz="1800" spc="-44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8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ﺳﻤﺖ</a:t>
            </a:r>
            <a:r>
              <a:rPr lang="ar-SA" sz="1800" spc="-1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8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ﭼﭗ</a:t>
            </a:r>
            <a:r>
              <a:rPr lang="ar-SA" sz="1800" spc="-45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800" spc="-4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PK</a:t>
            </a:r>
            <a:r>
              <a:rPr lang="en-US" sz="1600" spc="-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475348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39" grpId="0" animBg="1"/>
      <p:bldP spid="40" grpId="0" animBg="1"/>
      <p:bldP spid="41" grpId="0" animBg="1"/>
      <p:bldP spid="42" grpId="0" animBg="1"/>
      <p:bldP spid="46" grpId="0" animBg="1"/>
      <p:bldP spid="64" grpId="0"/>
      <p:bldP spid="65" grpId="0"/>
      <p:bldP spid="6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057" cy="7881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5462000"/>
            <a:ext cx="12192000" cy="1396000"/>
          </a:xfrm>
          <a:prstGeom prst="rect">
            <a:avLst/>
          </a:prstGeom>
          <a:solidFill>
            <a:srgbClr val="B4DCF5">
              <a:lumMod val="10000"/>
            </a:srgbClr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8789" y="4290646"/>
            <a:ext cx="12518265" cy="1968485"/>
          </a:xfrm>
          <a:prstGeom prst="rect">
            <a:avLst/>
          </a:prstGeom>
        </p:spPr>
      </p:pic>
      <p:pic>
        <p:nvPicPr>
          <p:cNvPr id="8" name="Picture 7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7" y="5841596"/>
            <a:ext cx="980576" cy="980576"/>
          </a:xfrm>
          <a:prstGeom prst="rect">
            <a:avLst/>
          </a:prstGeom>
        </p:spPr>
      </p:pic>
      <p:pic>
        <p:nvPicPr>
          <p:cNvPr id="9" name="Picture 8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059" y="6278639"/>
            <a:ext cx="1206566" cy="5885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6347" y="159334"/>
            <a:ext cx="11039061" cy="461665"/>
          </a:xfrm>
          <a:prstGeom prst="rect">
            <a:avLst/>
          </a:prstGeom>
          <a:gradFill flip="none" rotWithShape="1">
            <a:gsLst>
              <a:gs pos="63000">
                <a:schemeClr val="bg1"/>
              </a:gs>
              <a:gs pos="91000">
                <a:schemeClr val="accent1">
                  <a:lumMod val="50000"/>
                </a:schemeClr>
              </a:gs>
              <a:gs pos="94000">
                <a:schemeClr val="bg1"/>
              </a:gs>
              <a:gs pos="99000">
                <a:schemeClr val="tx1">
                  <a:lumMod val="95000"/>
                  <a:lumOff val="5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فرم </a:t>
            </a:r>
            <a:r>
              <a:rPr lang="fa-IR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هاي</a:t>
            </a:r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 نرمال </a:t>
            </a:r>
            <a:r>
              <a:rPr lang="fa-IR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كلاسيك</a:t>
            </a:r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 </a:t>
            </a:r>
            <a:r>
              <a:rPr lang="fa-IR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كادي</a:t>
            </a:r>
            <a:endParaRPr lang="en-US" sz="2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cs typeface="B Titr" panose="00000700000000000000" pitchFamily="2" charset="-78"/>
            </a:endParaRPr>
          </a:p>
        </p:txBody>
      </p:sp>
      <p:pic>
        <p:nvPicPr>
          <p:cNvPr id="13" name="Picture 12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95" y="5841596"/>
            <a:ext cx="1016405" cy="10164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AB6450-B83D-BA6A-67D8-8E2290A9E919}"/>
              </a:ext>
            </a:extLst>
          </p:cNvPr>
          <p:cNvSpPr txBox="1"/>
          <p:nvPr/>
        </p:nvSpPr>
        <p:spPr>
          <a:xfrm>
            <a:off x="610812" y="780333"/>
            <a:ext cx="11039060" cy="5089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r" rtl="1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ar-SA" dirty="0" err="1">
                <a:cs typeface="B Nazanin" panose="00000400000000000000" pitchFamily="2" charset="-78"/>
              </a:rPr>
              <a:t>راﺑﻄﻪ</a:t>
            </a:r>
            <a:r>
              <a:rPr lang="en-US" b="1" dirty="0">
                <a:cs typeface="B Nazanin" panose="00000400000000000000" pitchFamily="2" charset="-78"/>
              </a:rPr>
              <a:t>R</a:t>
            </a:r>
            <a:r>
              <a:rPr lang="en-US" dirty="0">
                <a:cs typeface="B Nazanin" panose="00000400000000000000" pitchFamily="2" charset="-78"/>
              </a:rPr>
              <a:t> 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ar-SA" dirty="0">
                <a:cs typeface="B Nazanin" panose="00000400000000000000" pitchFamily="2" charset="-78"/>
              </a:rPr>
              <a:t>در </a:t>
            </a:r>
            <a:r>
              <a:rPr lang="en-US" dirty="0">
                <a:cs typeface="B Nazanin" panose="00000400000000000000" pitchFamily="2" charset="-78"/>
              </a:rPr>
              <a:t>1NF 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اﺳﺖ</a:t>
            </a:r>
            <a:r>
              <a:rPr lang="ar-SA" dirty="0">
                <a:cs typeface="B Nazanin" panose="00000400000000000000" pitchFamily="2" charset="-78"/>
              </a:rPr>
              <a:t> ( </a:t>
            </a:r>
            <a:r>
              <a:rPr lang="ar-SA" dirty="0" err="1">
                <a:cs typeface="B Nazanin" panose="00000400000000000000" pitchFamily="2" charset="-78"/>
              </a:rPr>
              <a:t>ﭼﻮن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ﻫﻤﻪ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ﺻﻔﺎت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ﺗﮏ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ﻣﻘﺪاري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ﻫﺴﺘﻨﺪ</a:t>
            </a:r>
            <a:r>
              <a:rPr lang="ar-SA" dirty="0">
                <a:cs typeface="B Nazanin" panose="00000400000000000000" pitchFamily="2" charset="-78"/>
              </a:rPr>
              <a:t> ) </a:t>
            </a:r>
            <a:r>
              <a:rPr lang="ar-SA" dirty="0" err="1">
                <a:cs typeface="B Nazanin" panose="00000400000000000000" pitchFamily="2" charset="-78"/>
              </a:rPr>
              <a:t>وﻟﯽ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آﻧﻮﻣﺎﻟﯽ</a:t>
            </a:r>
            <a:r>
              <a:rPr lang="ar-SA" dirty="0">
                <a:cs typeface="B Nazanin" panose="00000400000000000000" pitchFamily="2" charset="-78"/>
              </a:rPr>
              <a:t> دارد و </a:t>
            </a:r>
            <a:r>
              <a:rPr lang="ar-SA" dirty="0" err="1">
                <a:cs typeface="B Nazanin" panose="00000400000000000000" pitchFamily="2" charset="-78"/>
              </a:rPr>
              <a:t>ﺑﺎﯾﺪ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ﻧﺮﻣﺎلﺗﺮ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ﺷﻮد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. </a:t>
            </a:r>
            <a:endParaRPr lang="fa-IR" dirty="0">
              <a:cs typeface="B Nazanin" panose="00000400000000000000" pitchFamily="2" charset="-78"/>
            </a:endParaRPr>
          </a:p>
          <a:p>
            <a:pPr marL="285750" indent="-285750" algn="r" rtl="1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ar-SA" sz="2000" dirty="0" err="1">
                <a:solidFill>
                  <a:srgbClr val="B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آﻧﻮﻣﺎﻟﯽﻫﺎي</a:t>
            </a:r>
            <a:r>
              <a:rPr lang="ar-SA" sz="2000" dirty="0">
                <a:solidFill>
                  <a:srgbClr val="B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2000" dirty="0" err="1">
                <a:solidFill>
                  <a:srgbClr val="B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راﺑﻄﻪ</a:t>
            </a:r>
            <a:r>
              <a:rPr lang="ar-SA" sz="2000" dirty="0">
                <a:solidFill>
                  <a:srgbClr val="B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B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fa-IR" sz="2000" dirty="0">
                <a:solidFill>
                  <a:srgbClr val="B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en-US" sz="2000" dirty="0">
              <a:solidFill>
                <a:srgbClr val="BF000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r" rtl="1">
              <a:lnSpc>
                <a:spcPct val="150000"/>
              </a:lnSpc>
              <a:buFont typeface="+mj-lt"/>
              <a:buAutoNum type="arabicPeriod"/>
            </a:pPr>
            <a:r>
              <a:rPr lang="ar-SA" b="1" dirty="0">
                <a:cs typeface="B Nazanin" panose="00000400000000000000" pitchFamily="2" charset="-78"/>
              </a:rPr>
              <a:t>در درج </a:t>
            </a:r>
            <a:r>
              <a:rPr lang="en-US" b="1" dirty="0">
                <a:cs typeface="B Nazanin" panose="00000400000000000000" pitchFamily="2" charset="-78"/>
              </a:rPr>
              <a:t>: </a:t>
            </a:r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r>
              <a:rPr lang="fa-IR" dirty="0">
                <a:cs typeface="B Nazanin" panose="00000400000000000000" pitchFamily="2" charset="-78"/>
              </a:rPr>
              <a:t>	</a:t>
            </a:r>
            <a:r>
              <a:rPr lang="ar-SA" dirty="0">
                <a:cs typeface="B Nazanin" panose="00000400000000000000" pitchFamily="2" charset="-78"/>
              </a:rPr>
              <a:t>درج </a:t>
            </a:r>
            <a:r>
              <a:rPr lang="ar-SA" dirty="0" err="1">
                <a:cs typeface="B Nazanin" panose="00000400000000000000" pitchFamily="2" charset="-78"/>
              </a:rPr>
              <a:t>ﮐﻦ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اﯾﻦ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ﻓﻘﺮه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اﻃﻼع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درﻣﻮرد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ﯾﮏ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داﻧﺸﺠﻮ</a:t>
            </a:r>
            <a:r>
              <a:rPr lang="ar-SA" dirty="0">
                <a:cs typeface="B Nazanin" panose="00000400000000000000" pitchFamily="2" charset="-78"/>
              </a:rPr>
              <a:t> را</a:t>
            </a:r>
            <a:r>
              <a:rPr lang="fa-IR" dirty="0">
                <a:cs typeface="B Nazanin" panose="00000400000000000000" pitchFamily="2" charset="-78"/>
              </a:rPr>
              <a:t> :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fa-IR" dirty="0">
                <a:cs typeface="B Nazanin" panose="00000400000000000000" pitchFamily="2" charset="-78"/>
              </a:rPr>
              <a:t>(</a:t>
            </a:r>
            <a:r>
              <a:rPr lang="en-US" dirty="0">
                <a:cs typeface="B Nazanin" panose="00000400000000000000" pitchFamily="2" charset="-78"/>
              </a:rPr>
              <a:t>á ‘666’, ‘chem’, ‘D16’</a:t>
            </a:r>
            <a:r>
              <a:rPr lang="fa-IR" dirty="0">
                <a:cs typeface="B Nazanin" panose="00000400000000000000" pitchFamily="2" charset="-78"/>
              </a:rPr>
              <a:t> )</a:t>
            </a:r>
            <a:r>
              <a:rPr lang="en-US" dirty="0">
                <a:cs typeface="B Nazanin" panose="00000400000000000000" pitchFamily="2" charset="-78"/>
              </a:rPr>
              <a:t> </a:t>
            </a:r>
          </a:p>
          <a:p>
            <a:pPr algn="r" rtl="1">
              <a:lnSpc>
                <a:spcPct val="150000"/>
              </a:lnSpc>
            </a:pPr>
            <a:r>
              <a:rPr lang="fa-IR" dirty="0">
                <a:cs typeface="B Nazanin" panose="00000400000000000000" pitchFamily="2" charset="-78"/>
              </a:rPr>
              <a:t>	</a:t>
            </a:r>
            <a:r>
              <a:rPr lang="ar-SA" b="1" dirty="0">
                <a:cs typeface="B Nazanin" panose="00000400000000000000" pitchFamily="2" charset="-78"/>
              </a:rPr>
              <a:t>درج </a:t>
            </a:r>
            <a:r>
              <a:rPr lang="ar-SA" b="1" dirty="0" err="1">
                <a:cs typeface="B Nazanin" panose="00000400000000000000" pitchFamily="2" charset="-78"/>
              </a:rPr>
              <a:t>ﻧﺎﻣﻤﮑﻦ</a:t>
            </a:r>
            <a:r>
              <a:rPr lang="fa-IR" b="1" dirty="0">
                <a:cs typeface="B Nazanin" panose="00000400000000000000" pitchFamily="2" charset="-78"/>
              </a:rPr>
              <a:t> : </a:t>
            </a:r>
            <a:r>
              <a:rPr lang="en-US" b="1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ﺗﺎ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ﻧﺪاﻧﯿﻢ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ﺣﺪاﻗﻞ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ﯾﮏ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درﺳﯽ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ﮐﻪ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ﮔﺮﻓﺘﻪ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ﺷﺪه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ﭼﯿﺴﺖ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. </a:t>
            </a:r>
          </a:p>
          <a:p>
            <a:pPr marL="342900" indent="-342900" algn="r" rtl="1">
              <a:lnSpc>
                <a:spcPct val="150000"/>
              </a:lnSpc>
              <a:buFont typeface="+mj-lt"/>
              <a:buAutoNum type="arabicPeriod" startAt="2"/>
            </a:pPr>
            <a:r>
              <a:rPr lang="ar-SA" b="1" dirty="0">
                <a:cs typeface="B Nazanin" panose="00000400000000000000" pitchFamily="2" charset="-78"/>
              </a:rPr>
              <a:t>در </a:t>
            </a:r>
            <a:r>
              <a:rPr lang="ar-SA" b="1" dirty="0" err="1">
                <a:cs typeface="B Nazanin" panose="00000400000000000000" pitchFamily="2" charset="-78"/>
              </a:rPr>
              <a:t>ﺣﺬف</a:t>
            </a:r>
            <a:r>
              <a:rPr lang="ar-SA" b="1" dirty="0">
                <a:cs typeface="B Nazanin" panose="00000400000000000000" pitchFamily="2" charset="-78"/>
              </a:rPr>
              <a:t> </a:t>
            </a:r>
            <a:r>
              <a:rPr lang="en-US" b="1" dirty="0">
                <a:cs typeface="B Nazanin" panose="00000400000000000000" pitchFamily="2" charset="-78"/>
              </a:rPr>
              <a:t>: </a:t>
            </a:r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r>
              <a:rPr lang="fa-IR" dirty="0">
                <a:cs typeface="B Nazanin" panose="00000400000000000000" pitchFamily="2" charset="-78"/>
              </a:rPr>
              <a:t>	</a:t>
            </a:r>
            <a:r>
              <a:rPr lang="ar-SA" dirty="0" err="1">
                <a:cs typeface="B Nazanin" panose="00000400000000000000" pitchFamily="2" charset="-78"/>
              </a:rPr>
              <a:t>ﻓﺮض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ﻣﯽﮐﻨﯿﻢ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‘444’ </a:t>
            </a:r>
            <a:r>
              <a:rPr lang="ar-SA" dirty="0">
                <a:cs typeface="B Nazanin" panose="00000400000000000000" pitchFamily="2" charset="-78"/>
              </a:rPr>
              <a:t>در </a:t>
            </a:r>
            <a:r>
              <a:rPr lang="ar-SA" dirty="0" err="1">
                <a:cs typeface="B Nazanin" panose="00000400000000000000" pitchFamily="2" charset="-78"/>
              </a:rPr>
              <a:t>اﯾﻦ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ﻟﺤﻈﻪ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ﻓﻘﻂ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ﻫﻤﯿﻦ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ﺗﮏ</a:t>
            </a:r>
            <a:r>
              <a:rPr lang="ar-SA" dirty="0">
                <a:cs typeface="B Nazanin" panose="00000400000000000000" pitchFamily="2" charset="-78"/>
              </a:rPr>
              <a:t> درس را </a:t>
            </a:r>
            <a:r>
              <a:rPr lang="ar-SA" dirty="0" err="1">
                <a:cs typeface="B Nazanin" panose="00000400000000000000" pitchFamily="2" charset="-78"/>
              </a:rPr>
              <a:t>داﺷﺘﻪ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ﺑﺎﺷﺪ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. </a:t>
            </a:r>
          </a:p>
          <a:p>
            <a:pPr algn="r" rtl="1">
              <a:lnSpc>
                <a:spcPct val="150000"/>
              </a:lnSpc>
            </a:pPr>
            <a:r>
              <a:rPr lang="fa-IR" dirty="0">
                <a:cs typeface="B Nazanin" panose="00000400000000000000" pitchFamily="2" charset="-78"/>
              </a:rPr>
              <a:t>	</a:t>
            </a:r>
            <a:r>
              <a:rPr lang="ar-SA" dirty="0" err="1">
                <a:cs typeface="B Nazanin" panose="00000400000000000000" pitchFamily="2" charset="-78"/>
              </a:rPr>
              <a:t>ﺣﺬف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ﮐﻦ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ﻓﻘﻂ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اﯾﻦ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اﻃﻼع</a:t>
            </a:r>
            <a:r>
              <a:rPr lang="ar-SA" dirty="0">
                <a:cs typeface="B Nazanin" panose="00000400000000000000" pitchFamily="2" charset="-78"/>
              </a:rPr>
              <a:t> را</a:t>
            </a:r>
            <a:r>
              <a:rPr lang="fa-IR" dirty="0">
                <a:cs typeface="B Nazanin" panose="00000400000000000000" pitchFamily="2" charset="-78"/>
              </a:rPr>
              <a:t> :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fa-IR" dirty="0">
                <a:cs typeface="B Nazanin" panose="00000400000000000000" pitchFamily="2" charset="-78"/>
              </a:rPr>
              <a:t>( </a:t>
            </a:r>
            <a:r>
              <a:rPr lang="en-US" dirty="0">
                <a:cs typeface="B Nazanin" panose="00000400000000000000" pitchFamily="2" charset="-78"/>
              </a:rPr>
              <a:t>’444’, ‘CO1’, 13</a:t>
            </a:r>
            <a:r>
              <a:rPr lang="fa-IR" dirty="0">
                <a:cs typeface="B Nazanin" panose="00000400000000000000" pitchFamily="2" charset="-78"/>
              </a:rPr>
              <a:t> )</a:t>
            </a:r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r>
              <a:rPr lang="fa-IR" dirty="0">
                <a:cs typeface="B Nazanin" panose="00000400000000000000" pitchFamily="2" charset="-78"/>
              </a:rPr>
              <a:t>	</a:t>
            </a:r>
            <a:r>
              <a:rPr lang="ar-SA" dirty="0" err="1">
                <a:cs typeface="B Nazanin" panose="00000400000000000000" pitchFamily="2" charset="-78"/>
              </a:rPr>
              <a:t>ﺣﺬف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اﻧﺠﺎم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ﻣﯽﺷﻮد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اﻣﺎ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اﻃﻼع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ﻧﺎﺧﻮاﺳﺘﻪ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ﻫﻢ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ﺣﺬف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ﻣﯽﺷﻮد</a:t>
            </a:r>
            <a:r>
              <a:rPr lang="ar-SA" dirty="0">
                <a:cs typeface="B Nazanin" panose="00000400000000000000" pitchFamily="2" charset="-78"/>
              </a:rPr>
              <a:t> ( </a:t>
            </a:r>
            <a:r>
              <a:rPr lang="ar-SA" dirty="0" err="1">
                <a:cs typeface="B Nazanin" panose="00000400000000000000" pitchFamily="2" charset="-78"/>
              </a:rPr>
              <a:t>اﻃﻼﻋﺎت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داﻧﺸﺠﻮ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ﻫﻢ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ﺣﺬف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ﻣﯽﺷﻮد</a:t>
            </a:r>
            <a:r>
              <a:rPr lang="ar-SA" dirty="0">
                <a:cs typeface="B Nazanin" panose="00000400000000000000" pitchFamily="2" charset="-78"/>
              </a:rPr>
              <a:t> ). </a:t>
            </a:r>
            <a:endParaRPr lang="en-US" dirty="0">
              <a:cs typeface="B Nazanin" panose="00000400000000000000" pitchFamily="2" charset="-78"/>
            </a:endParaRPr>
          </a:p>
          <a:p>
            <a:pPr marL="342900" indent="-342900" algn="r" rtl="1">
              <a:lnSpc>
                <a:spcPct val="150000"/>
              </a:lnSpc>
              <a:buFont typeface="+mj-lt"/>
              <a:buAutoNum type="arabicPeriod" startAt="3"/>
            </a:pPr>
            <a:r>
              <a:rPr lang="ar-SA" b="1" dirty="0">
                <a:cs typeface="B Nazanin" panose="00000400000000000000" pitchFamily="2" charset="-78"/>
              </a:rPr>
              <a:t>در </a:t>
            </a:r>
            <a:r>
              <a:rPr lang="ar-SA" b="1" dirty="0" err="1">
                <a:cs typeface="B Nazanin" panose="00000400000000000000" pitchFamily="2" charset="-78"/>
              </a:rPr>
              <a:t>ﺑﻬﻨﮕﺎمﺳﺎزي</a:t>
            </a:r>
            <a:r>
              <a:rPr lang="ar-SA" b="1" dirty="0">
                <a:cs typeface="B Nazanin" panose="00000400000000000000" pitchFamily="2" charset="-78"/>
              </a:rPr>
              <a:t> </a:t>
            </a:r>
            <a:r>
              <a:rPr lang="en-US" b="1" dirty="0">
                <a:cs typeface="B Nazanin" panose="00000400000000000000" pitchFamily="2" charset="-78"/>
              </a:rPr>
              <a:t>: </a:t>
            </a:r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r>
              <a:rPr lang="fa-IR" dirty="0">
                <a:cs typeface="B Nazanin" panose="00000400000000000000" pitchFamily="2" charset="-78"/>
              </a:rPr>
              <a:t>	</a:t>
            </a:r>
            <a:r>
              <a:rPr lang="ar-SA" dirty="0" err="1">
                <a:cs typeface="B Nazanin" panose="00000400000000000000" pitchFamily="2" charset="-78"/>
              </a:rPr>
              <a:t>ﺗﻐﯿﯿﺮ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رﺷﺘﻪ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ﺗﺤﺼﯿﻠﯽ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داﻧﺸﺠﻮ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ﺑﺎ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ﺷﻤﺎره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777 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ﺑﻪ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Chem</a:t>
            </a:r>
            <a:r>
              <a:rPr lang="fa-IR" dirty="0">
                <a:cs typeface="B Nazanin" panose="00000400000000000000" pitchFamily="2" charset="-78"/>
              </a:rPr>
              <a:t> .</a:t>
            </a:r>
            <a:endParaRPr lang="en-US" dirty="0">
              <a:cs typeface="B Nazanin" panose="00000400000000000000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fa-IR" dirty="0">
                <a:cs typeface="B Nazanin" panose="00000400000000000000" pitchFamily="2" charset="-78"/>
              </a:rPr>
              <a:t>	</a:t>
            </a:r>
            <a:r>
              <a:rPr lang="ar-SA" dirty="0" err="1">
                <a:cs typeface="B Nazanin" panose="00000400000000000000" pitchFamily="2" charset="-78"/>
              </a:rPr>
              <a:t>ﺑﺮاي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اﻧﺠﺎم</a:t>
            </a:r>
            <a:r>
              <a:rPr lang="ar-SA" dirty="0">
                <a:cs typeface="B Nazanin" panose="00000400000000000000" pitchFamily="2" charset="-78"/>
              </a:rPr>
              <a:t> آن </a:t>
            </a:r>
            <a:r>
              <a:rPr lang="ar-SA" dirty="0" err="1">
                <a:cs typeface="B Nazanin" panose="00000400000000000000" pitchFamily="2" charset="-78"/>
              </a:rPr>
              <a:t>ﻓﺰوﻧﮑﺎري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دارﯾﻢ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ar-SA" dirty="0">
                <a:cs typeface="B Nazanin" panose="00000400000000000000" pitchFamily="2" charset="-78"/>
              </a:rPr>
              <a:t>؛ </a:t>
            </a:r>
            <a:r>
              <a:rPr lang="ar-SA" dirty="0" err="1">
                <a:cs typeface="B Nazanin" panose="00000400000000000000" pitchFamily="2" charset="-78"/>
              </a:rPr>
              <a:t>ﺑﻬﻨﮕﺎمﺳﺎزي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ﻣﻨﺘﺸﺮﺷﻮﻧﺪه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.( Propagating Update ) </a:t>
            </a:r>
          </a:p>
        </p:txBody>
      </p:sp>
    </p:spTree>
    <p:extLst>
      <p:ext uri="{BB962C8B-B14F-4D97-AF65-F5344CB8AC3E}">
        <p14:creationId xmlns:p14="http://schemas.microsoft.com/office/powerpoint/2010/main" val="3933033367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7" y="-432"/>
            <a:ext cx="12193057" cy="7881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5462000"/>
            <a:ext cx="12192000" cy="1396000"/>
          </a:xfrm>
          <a:prstGeom prst="rect">
            <a:avLst/>
          </a:prstGeom>
          <a:solidFill>
            <a:srgbClr val="B4DCF5">
              <a:lumMod val="10000"/>
            </a:srgbClr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8789" y="4290646"/>
            <a:ext cx="12518265" cy="1968485"/>
          </a:xfrm>
          <a:prstGeom prst="rect">
            <a:avLst/>
          </a:prstGeom>
        </p:spPr>
      </p:pic>
      <p:pic>
        <p:nvPicPr>
          <p:cNvPr id="8" name="Picture 7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7" y="5841596"/>
            <a:ext cx="980576" cy="980576"/>
          </a:xfrm>
          <a:prstGeom prst="rect">
            <a:avLst/>
          </a:prstGeom>
        </p:spPr>
      </p:pic>
      <p:pic>
        <p:nvPicPr>
          <p:cNvPr id="9" name="Picture 8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059" y="6278639"/>
            <a:ext cx="1206566" cy="5885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6347" y="159334"/>
            <a:ext cx="11039061" cy="461665"/>
          </a:xfrm>
          <a:prstGeom prst="rect">
            <a:avLst/>
          </a:prstGeom>
          <a:gradFill flip="none" rotWithShape="1">
            <a:gsLst>
              <a:gs pos="63000">
                <a:schemeClr val="bg1"/>
              </a:gs>
              <a:gs pos="91000">
                <a:schemeClr val="accent1">
                  <a:lumMod val="50000"/>
                </a:schemeClr>
              </a:gs>
              <a:gs pos="94000">
                <a:schemeClr val="bg1"/>
              </a:gs>
              <a:gs pos="99000">
                <a:schemeClr val="tx1">
                  <a:lumMod val="95000"/>
                  <a:lumOff val="5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فرم </a:t>
            </a:r>
            <a:r>
              <a:rPr lang="fa-IR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هاي</a:t>
            </a:r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 نرمال </a:t>
            </a:r>
            <a:r>
              <a:rPr lang="fa-IR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كلاسيك</a:t>
            </a:r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 </a:t>
            </a:r>
            <a:r>
              <a:rPr lang="fa-IR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كادي</a:t>
            </a:r>
            <a:endParaRPr lang="en-US" sz="2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cs typeface="B Titr" panose="00000700000000000000" pitchFamily="2" charset="-78"/>
            </a:endParaRPr>
          </a:p>
        </p:txBody>
      </p:sp>
      <p:pic>
        <p:nvPicPr>
          <p:cNvPr id="13" name="Picture 12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95" y="5841596"/>
            <a:ext cx="1016405" cy="10164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AB6450-B83D-BA6A-67D8-8E2290A9E919}"/>
              </a:ext>
            </a:extLst>
          </p:cNvPr>
          <p:cNvSpPr txBox="1"/>
          <p:nvPr/>
        </p:nvSpPr>
        <p:spPr>
          <a:xfrm>
            <a:off x="777554" y="788452"/>
            <a:ext cx="11039060" cy="3935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r" rtl="1">
              <a:lnSpc>
                <a:spcPct val="150000"/>
              </a:lnSpc>
            </a:pPr>
            <a:r>
              <a:rPr lang="ar-SA" sz="2400" dirty="0" err="1">
                <a:solidFill>
                  <a:srgbClr val="0918A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دﻟﯿﻞ</a:t>
            </a:r>
            <a:r>
              <a:rPr lang="ar-SA" sz="2400" dirty="0">
                <a:solidFill>
                  <a:srgbClr val="0918A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ar-SA" sz="2400" dirty="0" err="1">
                <a:solidFill>
                  <a:srgbClr val="0918A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آﻧﻮﻣﺎﻟﯽﻫﺎي</a:t>
            </a:r>
            <a:r>
              <a:rPr lang="ar-SA" sz="2400" dirty="0">
                <a:solidFill>
                  <a:srgbClr val="0918A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ar-SA" sz="2400" dirty="0" err="1">
                <a:solidFill>
                  <a:srgbClr val="0918A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راﺑﻄﻪ</a:t>
            </a:r>
            <a:r>
              <a:rPr lang="ar-SA" sz="2400" dirty="0">
                <a:solidFill>
                  <a:srgbClr val="0918A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en-US" sz="2400" dirty="0">
                <a:solidFill>
                  <a:srgbClr val="0918A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R</a:t>
            </a:r>
            <a:r>
              <a:rPr lang="fa-IR" sz="2400" dirty="0">
                <a:solidFill>
                  <a:srgbClr val="0918A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:</a:t>
            </a:r>
            <a:endParaRPr lang="en-US" sz="2400" dirty="0">
              <a:solidFill>
                <a:srgbClr val="0918AF"/>
              </a:solidFill>
              <a:latin typeface="Arial" panose="020B0604020202020204" pitchFamily="34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  <a:p>
            <a:pPr marL="742950" lvl="1" indent="-285750" algn="r" rtl="1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ar-SA" dirty="0">
                <a:cs typeface="B Nazanin" panose="00000400000000000000" pitchFamily="2" charset="-78"/>
              </a:rPr>
              <a:t>از </a:t>
            </a:r>
            <a:r>
              <a:rPr lang="ar-SA" dirty="0" err="1">
                <a:cs typeface="B Nazanin" panose="00000400000000000000" pitchFamily="2" charset="-78"/>
              </a:rPr>
              <a:t>دﯾﺪﮔﺎه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ﻋﻤﻠﯽ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fa-IR" dirty="0">
                <a:cs typeface="B Nazanin" panose="00000400000000000000" pitchFamily="2" charset="-78"/>
              </a:rPr>
              <a:t>: </a:t>
            </a:r>
            <a:r>
              <a:rPr lang="ar-SA" dirty="0" err="1">
                <a:cs typeface="B Nazanin" panose="00000400000000000000" pitchFamily="2" charset="-78"/>
              </a:rPr>
              <a:t>ﭘﺪﯾﺪه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اﺧﺘﻼط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اﻃﻼﻋﺎت</a:t>
            </a:r>
            <a:r>
              <a:rPr lang="ar-SA" dirty="0">
                <a:cs typeface="B Nazanin" panose="00000400000000000000" pitchFamily="2" charset="-78"/>
              </a:rPr>
              <a:t>، </a:t>
            </a:r>
            <a:r>
              <a:rPr lang="ar-SA" dirty="0" err="1">
                <a:cs typeface="B Nazanin" panose="00000400000000000000" pitchFamily="2" charset="-78"/>
              </a:rPr>
              <a:t>ﯾﻌﻨﯽ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اﻃﻼﻋﺎت</a:t>
            </a:r>
            <a:r>
              <a:rPr lang="ar-SA" dirty="0">
                <a:cs typeface="B Nazanin" panose="00000400000000000000" pitchFamily="2" charset="-78"/>
              </a:rPr>
              <a:t> در </a:t>
            </a:r>
            <a:r>
              <a:rPr lang="ar-SA" dirty="0" err="1">
                <a:cs typeface="B Nazanin" panose="00000400000000000000" pitchFamily="2" charset="-78"/>
              </a:rPr>
              <a:t>ﻣﻮرد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ﺧﻮد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ﻣﻮﺟﻮدﯾﺖ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داﻧﺸﺠﻮ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ﺑﺎ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اﻃﻼﻋﺎت</a:t>
            </a:r>
            <a:r>
              <a:rPr lang="ar-SA" dirty="0">
                <a:cs typeface="B Nazanin" panose="00000400000000000000" pitchFamily="2" charset="-78"/>
              </a:rPr>
              <a:t> در </a:t>
            </a:r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r>
              <a:rPr lang="ar-SA" dirty="0" err="1">
                <a:cs typeface="B Nazanin" panose="00000400000000000000" pitchFamily="2" charset="-78"/>
              </a:rPr>
              <a:t>ﻣﻮرد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اﻧﺘﺨﺎب</a:t>
            </a:r>
            <a:r>
              <a:rPr lang="ar-SA" dirty="0">
                <a:cs typeface="B Nazanin" panose="00000400000000000000" pitchFamily="2" charset="-78"/>
              </a:rPr>
              <a:t> درس </a:t>
            </a:r>
            <a:r>
              <a:rPr lang="ar-SA" dirty="0" err="1">
                <a:cs typeface="B Nazanin" panose="00000400000000000000" pitchFamily="2" charset="-78"/>
              </a:rPr>
              <a:t>ﻣﺨﻠﻮط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ﺷﺪه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اﺳﺖ</a:t>
            </a:r>
            <a:r>
              <a:rPr lang="fa-IR" dirty="0">
                <a:cs typeface="B Nazanin" panose="00000400000000000000" pitchFamily="2" charset="-78"/>
              </a:rPr>
              <a:t>.</a:t>
            </a:r>
            <a:r>
              <a:rPr lang="en-US" dirty="0">
                <a:cs typeface="B Nazanin" panose="00000400000000000000" pitchFamily="2" charset="-78"/>
              </a:rPr>
              <a:t> </a:t>
            </a:r>
          </a:p>
          <a:p>
            <a:pPr marL="742950" lvl="1" indent="-285750" algn="r" rtl="1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ar-SA" dirty="0">
                <a:cs typeface="B Nazanin" panose="00000400000000000000" pitchFamily="2" charset="-78"/>
              </a:rPr>
              <a:t>از </a:t>
            </a:r>
            <a:r>
              <a:rPr lang="ar-SA" dirty="0" err="1">
                <a:cs typeface="B Nazanin" panose="00000400000000000000" pitchFamily="2" charset="-78"/>
              </a:rPr>
              <a:t>دﯾﺪﮔﺎه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ﺗﺌﻮري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fa-IR" dirty="0">
                <a:cs typeface="B Nazanin" panose="00000400000000000000" pitchFamily="2" charset="-78"/>
              </a:rPr>
              <a:t>: </a:t>
            </a:r>
            <a:r>
              <a:rPr lang="ar-SA" dirty="0" err="1">
                <a:cs typeface="B Nazanin" panose="00000400000000000000" pitchFamily="2" charset="-78"/>
              </a:rPr>
              <a:t>وﺟﻮد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FD 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ﻫﺎي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ﻧﺎﮐﺎﻣﻞ</a:t>
            </a:r>
            <a:r>
              <a:rPr lang="ar-SA" dirty="0">
                <a:cs typeface="B Nazanin" panose="00000400000000000000" pitchFamily="2" charset="-78"/>
              </a:rPr>
              <a:t> </a:t>
            </a:r>
            <a:endParaRPr lang="en-US" dirty="0">
              <a:cs typeface="B Nazanin" panose="00000400000000000000" pitchFamily="2" charset="-78"/>
            </a:endParaRPr>
          </a:p>
          <a:p>
            <a:pPr lvl="1" algn="r" rtl="1">
              <a:lnSpc>
                <a:spcPct val="150000"/>
              </a:lnSpc>
              <a:buClr>
                <a:schemeClr val="accent2">
                  <a:lumMod val="75000"/>
                </a:schemeClr>
              </a:buClr>
            </a:pPr>
            <a:endParaRPr lang="fa-IR" dirty="0">
              <a:cs typeface="B Nazanin" panose="00000400000000000000" pitchFamily="2" charset="-78"/>
            </a:endParaRPr>
          </a:p>
          <a:p>
            <a:pPr lvl="1" algn="r" rtl="1">
              <a:lnSpc>
                <a:spcPct val="150000"/>
              </a:lnSpc>
              <a:buClr>
                <a:schemeClr val="accent2">
                  <a:lumMod val="75000"/>
                </a:schemeClr>
              </a:buClr>
            </a:pPr>
            <a:endParaRPr lang="fa-IR" dirty="0">
              <a:cs typeface="B Nazanin" panose="00000400000000000000" pitchFamily="2" charset="-78"/>
            </a:endParaRPr>
          </a:p>
          <a:p>
            <a:pPr lvl="1" algn="r" rtl="1">
              <a:lnSpc>
                <a:spcPct val="150000"/>
              </a:lnSpc>
              <a:buClr>
                <a:schemeClr val="accent2">
                  <a:lumMod val="75000"/>
                </a:schemeClr>
              </a:buClr>
            </a:pPr>
            <a:endParaRPr lang="fa-IR" dirty="0">
              <a:cs typeface="B Nazanin" panose="00000400000000000000" pitchFamily="2" charset="-78"/>
            </a:endParaRPr>
          </a:p>
          <a:p>
            <a:pPr marL="742950" lvl="1" indent="-285750" algn="r" rtl="1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ar-SA" dirty="0" err="1">
                <a:cs typeface="B Nazanin" panose="00000400000000000000" pitchFamily="2" charset="-78"/>
              </a:rPr>
              <a:t>اﯾﻦ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FD </a:t>
            </a:r>
            <a:r>
              <a:rPr lang="ar-SA" dirty="0" err="1">
                <a:cs typeface="B Nazanin" panose="00000400000000000000" pitchFamily="2" charset="-78"/>
              </a:rPr>
              <a:t>ﻫﺎي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ﻧﺎﮐﺎﻣﻞ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ﺑﺎﯾﺪ</a:t>
            </a:r>
            <a:r>
              <a:rPr lang="ar-SA" dirty="0">
                <a:cs typeface="B Nazanin" panose="00000400000000000000" pitchFamily="2" charset="-78"/>
              </a:rPr>
              <a:t> از </a:t>
            </a:r>
            <a:r>
              <a:rPr lang="ar-SA" dirty="0" err="1">
                <a:cs typeface="B Nazanin" panose="00000400000000000000" pitchFamily="2" charset="-78"/>
              </a:rPr>
              <a:t>ﺑﯿﻦ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ﺑﺮوﻧﺪ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. </a:t>
            </a:r>
            <a:r>
              <a:rPr lang="ar-SA" dirty="0" err="1">
                <a:cs typeface="B Nazanin" panose="00000400000000000000" pitchFamily="2" charset="-78"/>
              </a:rPr>
              <a:t>ﺑﺮاي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اﯾﻦ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ﻣﻨﻈﻮر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راﺑﻄﻪ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en-US" b="1" dirty="0">
                <a:cs typeface="B Nazanin" panose="00000400000000000000" pitchFamily="2" charset="-78"/>
              </a:rPr>
              <a:t>R</a:t>
            </a:r>
            <a:r>
              <a:rPr lang="en-US" dirty="0">
                <a:cs typeface="B Nazanin" panose="00000400000000000000" pitchFamily="2" charset="-78"/>
              </a:rPr>
              <a:t> 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ar-SA" dirty="0">
                <a:cs typeface="B Nazanin" panose="00000400000000000000" pitchFamily="2" charset="-78"/>
              </a:rPr>
              <a:t>را </a:t>
            </a:r>
            <a:r>
              <a:rPr lang="ar-SA" dirty="0" err="1">
                <a:cs typeface="B Nazanin" panose="00000400000000000000" pitchFamily="2" charset="-78"/>
              </a:rPr>
              <a:t>ﺑﺎﯾﺪ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ﭼﻨﺎن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ﺗﺠﺰﯾﻪ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ﻋﻤﻮدي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ﮐﻨﯿﻢ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ﮐﻪ</a:t>
            </a:r>
            <a:r>
              <a:rPr lang="ar-SA" dirty="0">
                <a:cs typeface="B Nazanin" panose="00000400000000000000" pitchFamily="2" charset="-78"/>
              </a:rPr>
              <a:t> در </a:t>
            </a:r>
            <a:r>
              <a:rPr lang="ar-SA" dirty="0" err="1">
                <a:cs typeface="B Nazanin" panose="00000400000000000000" pitchFamily="2" charset="-78"/>
              </a:rPr>
              <a:t>راﺑﻄﻪﻫﺎي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ﺣﺎﺻﻞ</a:t>
            </a:r>
            <a:r>
              <a:rPr lang="ar-SA" dirty="0">
                <a:cs typeface="B Nazanin" panose="00000400000000000000" pitchFamily="2" charset="-78"/>
              </a:rPr>
              <a:t>، </a:t>
            </a:r>
            <a:r>
              <a:rPr lang="en-US" dirty="0">
                <a:cs typeface="B Nazanin" panose="00000400000000000000" pitchFamily="2" charset="-78"/>
              </a:rPr>
              <a:t>FD 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ﻧﺎﮐﺎﻣﻞ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ﻧﺒﺎﺷﺪ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. </a:t>
            </a:r>
          </a:p>
          <a:p>
            <a:pPr marL="742950" lvl="1" indent="-285750" algn="r" rtl="1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ar-SA" dirty="0" err="1">
                <a:cs typeface="B Nazanin" panose="00000400000000000000" pitchFamily="2" charset="-78"/>
              </a:rPr>
              <a:t>ﺑﺮاي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اﯾﻦ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ﮐﺎر</a:t>
            </a:r>
            <a:r>
              <a:rPr lang="ar-SA" dirty="0">
                <a:cs typeface="B Nazanin" panose="00000400000000000000" pitchFamily="2" charset="-78"/>
              </a:rPr>
              <a:t> از </a:t>
            </a:r>
            <a:r>
              <a:rPr lang="ar-SA" dirty="0" err="1">
                <a:cs typeface="B Nazanin" panose="00000400000000000000" pitchFamily="2" charset="-78"/>
              </a:rPr>
              <a:t>ﻋﻤﻠﮕﺮ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ﭘﺮﺗﻮ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اﺳﺘﻔﺎده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ﻣﯽﮐﻨﯿﻢ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fa-IR" dirty="0">
                <a:cs typeface="B Nazanin" panose="00000400000000000000" pitchFamily="2" charset="-78"/>
              </a:rPr>
              <a:t>. </a:t>
            </a:r>
            <a:r>
              <a:rPr lang="ar-SA" dirty="0" err="1">
                <a:cs typeface="B Nazanin" panose="00000400000000000000" pitchFamily="2" charset="-78"/>
              </a:rPr>
              <a:t>ﭘﺮﺗﻮي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ﮐﻪ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ﻣﻨﺠﺮ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ﺑﻪ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ﯾﮏ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ﺗﺠﺰﯾﻪ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ﺧﻮب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ﺷﻮد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. </a:t>
            </a:r>
          </a:p>
        </p:txBody>
      </p:sp>
      <p:sp>
        <p:nvSpPr>
          <p:cNvPr id="2" name="object 8">
            <a:extLst>
              <a:ext uri="{FF2B5EF4-FFF2-40B4-BE49-F238E27FC236}">
                <a16:creationId xmlns:a16="http://schemas.microsoft.com/office/drawing/2014/main" id="{DEA6CE41-FD4C-A5CE-44C6-E8F847A735F8}"/>
              </a:ext>
            </a:extLst>
          </p:cNvPr>
          <p:cNvSpPr/>
          <p:nvPr/>
        </p:nvSpPr>
        <p:spPr>
          <a:xfrm>
            <a:off x="3855582" y="2836694"/>
            <a:ext cx="167005" cy="767080"/>
          </a:xfrm>
          <a:custGeom>
            <a:avLst/>
            <a:gdLst/>
            <a:ahLst/>
            <a:cxnLst/>
            <a:rect l="l" t="t" r="r" b="b"/>
            <a:pathLst>
              <a:path w="167005" h="767079">
                <a:moveTo>
                  <a:pt x="166698" y="767067"/>
                </a:moveTo>
                <a:lnTo>
                  <a:pt x="134254" y="765975"/>
                </a:lnTo>
                <a:lnTo>
                  <a:pt x="107761" y="762998"/>
                </a:lnTo>
                <a:lnTo>
                  <a:pt x="89898" y="758583"/>
                </a:lnTo>
                <a:lnTo>
                  <a:pt x="83349" y="753176"/>
                </a:lnTo>
                <a:lnTo>
                  <a:pt x="83349" y="397424"/>
                </a:lnTo>
                <a:lnTo>
                  <a:pt x="76799" y="392017"/>
                </a:lnTo>
                <a:lnTo>
                  <a:pt x="58936" y="387602"/>
                </a:lnTo>
                <a:lnTo>
                  <a:pt x="32443" y="384625"/>
                </a:lnTo>
                <a:lnTo>
                  <a:pt x="0" y="383533"/>
                </a:lnTo>
                <a:lnTo>
                  <a:pt x="32443" y="382441"/>
                </a:lnTo>
                <a:lnTo>
                  <a:pt x="58936" y="379464"/>
                </a:lnTo>
                <a:lnTo>
                  <a:pt x="76799" y="375049"/>
                </a:lnTo>
                <a:lnTo>
                  <a:pt x="83349" y="369642"/>
                </a:lnTo>
                <a:lnTo>
                  <a:pt x="83349" y="13890"/>
                </a:lnTo>
                <a:lnTo>
                  <a:pt x="89898" y="8483"/>
                </a:lnTo>
                <a:lnTo>
                  <a:pt x="107761" y="4068"/>
                </a:lnTo>
                <a:lnTo>
                  <a:pt x="134254" y="1091"/>
                </a:lnTo>
                <a:lnTo>
                  <a:pt x="16669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45DAEF0F-B32C-2908-A600-72FAF42C4AA0}"/>
              </a:ext>
            </a:extLst>
          </p:cNvPr>
          <p:cNvSpPr/>
          <p:nvPr/>
        </p:nvSpPr>
        <p:spPr>
          <a:xfrm>
            <a:off x="7119319" y="2853094"/>
            <a:ext cx="167005" cy="767080"/>
          </a:xfrm>
          <a:custGeom>
            <a:avLst/>
            <a:gdLst/>
            <a:ahLst/>
            <a:cxnLst/>
            <a:rect l="l" t="t" r="r" b="b"/>
            <a:pathLst>
              <a:path w="167004" h="767079">
                <a:moveTo>
                  <a:pt x="166698" y="767067"/>
                </a:moveTo>
                <a:lnTo>
                  <a:pt x="134254" y="765975"/>
                </a:lnTo>
                <a:lnTo>
                  <a:pt x="107761" y="762998"/>
                </a:lnTo>
                <a:lnTo>
                  <a:pt x="89898" y="758583"/>
                </a:lnTo>
                <a:lnTo>
                  <a:pt x="83349" y="753176"/>
                </a:lnTo>
                <a:lnTo>
                  <a:pt x="83349" y="397424"/>
                </a:lnTo>
                <a:lnTo>
                  <a:pt x="76799" y="392017"/>
                </a:lnTo>
                <a:lnTo>
                  <a:pt x="58936" y="387602"/>
                </a:lnTo>
                <a:lnTo>
                  <a:pt x="32443" y="384625"/>
                </a:lnTo>
                <a:lnTo>
                  <a:pt x="0" y="383533"/>
                </a:lnTo>
                <a:lnTo>
                  <a:pt x="32443" y="382441"/>
                </a:lnTo>
                <a:lnTo>
                  <a:pt x="58936" y="379464"/>
                </a:lnTo>
                <a:lnTo>
                  <a:pt x="76799" y="375049"/>
                </a:lnTo>
                <a:lnTo>
                  <a:pt x="83349" y="369642"/>
                </a:lnTo>
                <a:lnTo>
                  <a:pt x="83349" y="13890"/>
                </a:lnTo>
                <a:lnTo>
                  <a:pt x="89898" y="8483"/>
                </a:lnTo>
                <a:lnTo>
                  <a:pt x="107761" y="4068"/>
                </a:lnTo>
                <a:lnTo>
                  <a:pt x="134254" y="1091"/>
                </a:lnTo>
                <a:lnTo>
                  <a:pt x="16669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6022DEE7-0BAA-953D-685C-9425D83F6701}"/>
              </a:ext>
            </a:extLst>
          </p:cNvPr>
          <p:cNvSpPr txBox="1"/>
          <p:nvPr/>
        </p:nvSpPr>
        <p:spPr>
          <a:xfrm>
            <a:off x="2897205" y="2812033"/>
            <a:ext cx="8611235" cy="859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9035">
              <a:lnSpc>
                <a:spcPct val="100000"/>
              </a:lnSpc>
              <a:spcBef>
                <a:spcPts val="5"/>
              </a:spcBef>
              <a:tabLst>
                <a:tab pos="4445635" algn="l"/>
              </a:tabLst>
            </a:pPr>
            <a:r>
              <a:rPr sz="2700" spc="-7" baseline="1543" dirty="0">
                <a:latin typeface="Times New Roman"/>
                <a:cs typeface="Times New Roman"/>
              </a:rPr>
              <a:t>(STID,</a:t>
            </a:r>
            <a:r>
              <a:rPr sz="2700" spc="7" baseline="1543" dirty="0">
                <a:latin typeface="Times New Roman"/>
                <a:cs typeface="Times New Roman"/>
              </a:rPr>
              <a:t> </a:t>
            </a:r>
            <a:r>
              <a:rPr sz="2700" spc="-7" baseline="1543" dirty="0">
                <a:latin typeface="Times New Roman"/>
                <a:cs typeface="Times New Roman"/>
              </a:rPr>
              <a:t>COID)</a:t>
            </a:r>
            <a:r>
              <a:rPr sz="2700" spc="15" baseline="1543" dirty="0">
                <a:latin typeface="Times New Roman"/>
                <a:cs typeface="Times New Roman"/>
              </a:rPr>
              <a:t> </a:t>
            </a:r>
            <a:r>
              <a:rPr sz="2700" baseline="1543" dirty="0">
                <a:latin typeface="Symbol"/>
                <a:cs typeface="Symbol"/>
              </a:rPr>
              <a:t></a:t>
            </a:r>
            <a:r>
              <a:rPr sz="2700" spc="7" baseline="1543" dirty="0">
                <a:latin typeface="Times New Roman"/>
                <a:cs typeface="Times New Roman"/>
              </a:rPr>
              <a:t> </a:t>
            </a:r>
            <a:r>
              <a:rPr sz="2700" spc="-7" baseline="1543" dirty="0">
                <a:latin typeface="Times New Roman"/>
                <a:cs typeface="Times New Roman"/>
              </a:rPr>
              <a:t>STJ	</a:t>
            </a:r>
            <a:r>
              <a:rPr sz="1800" spc="-5" dirty="0">
                <a:latin typeface="Times New Roman"/>
                <a:cs typeface="Times New Roman"/>
              </a:rPr>
              <a:t>(STID,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COID)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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STD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1169035">
              <a:lnSpc>
                <a:spcPct val="100000"/>
              </a:lnSpc>
              <a:tabLst>
                <a:tab pos="4445635" algn="l"/>
              </a:tabLst>
            </a:pPr>
            <a:r>
              <a:rPr sz="2700" spc="-7" baseline="1543" dirty="0">
                <a:latin typeface="Times New Roman"/>
                <a:cs typeface="Times New Roman"/>
              </a:rPr>
              <a:t>STID</a:t>
            </a:r>
            <a:r>
              <a:rPr sz="2700" baseline="1543" dirty="0">
                <a:latin typeface="Times New Roman"/>
                <a:cs typeface="Times New Roman"/>
              </a:rPr>
              <a:t> </a:t>
            </a:r>
            <a:r>
              <a:rPr sz="2700" baseline="1543" dirty="0">
                <a:latin typeface="Symbol"/>
                <a:cs typeface="Symbol"/>
              </a:rPr>
              <a:t></a:t>
            </a:r>
            <a:r>
              <a:rPr sz="2700" baseline="1543" dirty="0">
                <a:latin typeface="Times New Roman"/>
                <a:cs typeface="Times New Roman"/>
              </a:rPr>
              <a:t> </a:t>
            </a:r>
            <a:r>
              <a:rPr sz="2700" spc="-7" baseline="1543" dirty="0">
                <a:latin typeface="Times New Roman"/>
                <a:cs typeface="Times New Roman"/>
              </a:rPr>
              <a:t>STJ	</a:t>
            </a:r>
            <a:r>
              <a:rPr sz="1800" spc="-5" dirty="0">
                <a:latin typeface="Times New Roman"/>
                <a:cs typeface="Times New Roman"/>
              </a:rPr>
              <a:t>STID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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STD</a:t>
            </a:r>
            <a:endParaRPr sz="1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03938268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  <p:bldP spid="10" grpId="0" animBg="1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057" cy="7881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5462000"/>
            <a:ext cx="12192000" cy="1396000"/>
          </a:xfrm>
          <a:prstGeom prst="rect">
            <a:avLst/>
          </a:prstGeom>
          <a:solidFill>
            <a:srgbClr val="B4DCF5">
              <a:lumMod val="10000"/>
            </a:srgbClr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8789" y="4290646"/>
            <a:ext cx="12518265" cy="1968485"/>
          </a:xfrm>
          <a:prstGeom prst="rect">
            <a:avLst/>
          </a:prstGeom>
        </p:spPr>
      </p:pic>
      <p:pic>
        <p:nvPicPr>
          <p:cNvPr id="8" name="Picture 7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7" y="5841596"/>
            <a:ext cx="980576" cy="980576"/>
          </a:xfrm>
          <a:prstGeom prst="rect">
            <a:avLst/>
          </a:prstGeom>
        </p:spPr>
      </p:pic>
      <p:pic>
        <p:nvPicPr>
          <p:cNvPr id="9" name="Picture 8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059" y="6278639"/>
            <a:ext cx="1206566" cy="5885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6347" y="159334"/>
            <a:ext cx="11039061" cy="461665"/>
          </a:xfrm>
          <a:prstGeom prst="rect">
            <a:avLst/>
          </a:prstGeom>
          <a:gradFill flip="none" rotWithShape="1">
            <a:gsLst>
              <a:gs pos="63000">
                <a:schemeClr val="bg1"/>
              </a:gs>
              <a:gs pos="91000">
                <a:schemeClr val="accent1">
                  <a:lumMod val="50000"/>
                </a:schemeClr>
              </a:gs>
              <a:gs pos="94000">
                <a:schemeClr val="bg1"/>
              </a:gs>
              <a:gs pos="99000">
                <a:schemeClr val="tx1">
                  <a:lumMod val="95000"/>
                  <a:lumOff val="5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فرم </a:t>
            </a:r>
            <a:r>
              <a:rPr lang="fa-IR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هاي</a:t>
            </a:r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 نرمال </a:t>
            </a:r>
            <a:r>
              <a:rPr lang="fa-IR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كلاسيك</a:t>
            </a:r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 </a:t>
            </a:r>
            <a:r>
              <a:rPr lang="fa-IR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كادي</a:t>
            </a:r>
            <a:endParaRPr lang="en-US" sz="2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cs typeface="B Titr" panose="00000700000000000000" pitchFamily="2" charset="-78"/>
            </a:endParaRPr>
          </a:p>
        </p:txBody>
      </p:sp>
      <p:pic>
        <p:nvPicPr>
          <p:cNvPr id="13" name="Picture 12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95" y="5841596"/>
            <a:ext cx="1016405" cy="1016405"/>
          </a:xfrm>
          <a:prstGeom prst="rect">
            <a:avLst/>
          </a:prstGeom>
        </p:spPr>
      </p:pic>
      <p:grpSp>
        <p:nvGrpSpPr>
          <p:cNvPr id="68" name="object 7">
            <a:extLst>
              <a:ext uri="{FF2B5EF4-FFF2-40B4-BE49-F238E27FC236}">
                <a16:creationId xmlns:a16="http://schemas.microsoft.com/office/drawing/2014/main" id="{9F887756-1EDD-09D3-2840-678231138653}"/>
              </a:ext>
            </a:extLst>
          </p:cNvPr>
          <p:cNvGrpSpPr/>
          <p:nvPr/>
        </p:nvGrpSpPr>
        <p:grpSpPr>
          <a:xfrm>
            <a:off x="3838346" y="4256339"/>
            <a:ext cx="3942715" cy="1868170"/>
            <a:chOff x="2404183" y="4897563"/>
            <a:chExt cx="3942715" cy="1868170"/>
          </a:xfrm>
        </p:grpSpPr>
        <p:sp>
          <p:nvSpPr>
            <p:cNvPr id="69" name="object 8">
              <a:extLst>
                <a:ext uri="{FF2B5EF4-FFF2-40B4-BE49-F238E27FC236}">
                  <a16:creationId xmlns:a16="http://schemas.microsoft.com/office/drawing/2014/main" id="{72FCA1C9-C671-C984-0DDE-B920D24FBA1E}"/>
                </a:ext>
              </a:extLst>
            </p:cNvPr>
            <p:cNvSpPr/>
            <p:nvPr/>
          </p:nvSpPr>
          <p:spPr>
            <a:xfrm>
              <a:off x="2416883" y="4910262"/>
              <a:ext cx="2674620" cy="1707514"/>
            </a:xfrm>
            <a:custGeom>
              <a:avLst/>
              <a:gdLst/>
              <a:ahLst/>
              <a:cxnLst/>
              <a:rect l="l" t="t" r="r" b="b"/>
              <a:pathLst>
                <a:path w="2674620" h="1707515">
                  <a:moveTo>
                    <a:pt x="2130787" y="0"/>
                  </a:moveTo>
                  <a:lnTo>
                    <a:pt x="2082780" y="322"/>
                  </a:lnTo>
                  <a:lnTo>
                    <a:pt x="2033219" y="2583"/>
                  </a:lnTo>
                  <a:lnTo>
                    <a:pt x="1982181" y="6607"/>
                  </a:lnTo>
                  <a:lnTo>
                    <a:pt x="1929743" y="12221"/>
                  </a:lnTo>
                  <a:lnTo>
                    <a:pt x="1875980" y="19249"/>
                  </a:lnTo>
                  <a:lnTo>
                    <a:pt x="1820969" y="27519"/>
                  </a:lnTo>
                  <a:lnTo>
                    <a:pt x="1764786" y="36855"/>
                  </a:lnTo>
                  <a:lnTo>
                    <a:pt x="1707507" y="47084"/>
                  </a:lnTo>
                  <a:lnTo>
                    <a:pt x="1649209" y="58031"/>
                  </a:lnTo>
                  <a:lnTo>
                    <a:pt x="1610032" y="66118"/>
                  </a:lnTo>
                  <a:lnTo>
                    <a:pt x="1568478" y="75802"/>
                  </a:lnTo>
                  <a:lnTo>
                    <a:pt x="1524736" y="86987"/>
                  </a:lnTo>
                  <a:lnTo>
                    <a:pt x="1478997" y="99579"/>
                  </a:lnTo>
                  <a:lnTo>
                    <a:pt x="1431450" y="113482"/>
                  </a:lnTo>
                  <a:lnTo>
                    <a:pt x="1382286" y="128602"/>
                  </a:lnTo>
                  <a:lnTo>
                    <a:pt x="1331694" y="144844"/>
                  </a:lnTo>
                  <a:lnTo>
                    <a:pt x="1279865" y="162112"/>
                  </a:lnTo>
                  <a:lnTo>
                    <a:pt x="1226988" y="180311"/>
                  </a:lnTo>
                  <a:lnTo>
                    <a:pt x="1173254" y="199347"/>
                  </a:lnTo>
                  <a:lnTo>
                    <a:pt x="1118852" y="219125"/>
                  </a:lnTo>
                  <a:lnTo>
                    <a:pt x="1063973" y="239549"/>
                  </a:lnTo>
                  <a:lnTo>
                    <a:pt x="1008806" y="260524"/>
                  </a:lnTo>
                  <a:lnTo>
                    <a:pt x="953542" y="281956"/>
                  </a:lnTo>
                  <a:lnTo>
                    <a:pt x="898371" y="303750"/>
                  </a:lnTo>
                  <a:lnTo>
                    <a:pt x="843482" y="325810"/>
                  </a:lnTo>
                  <a:lnTo>
                    <a:pt x="789066" y="348042"/>
                  </a:lnTo>
                  <a:lnTo>
                    <a:pt x="735312" y="370350"/>
                  </a:lnTo>
                  <a:lnTo>
                    <a:pt x="682411" y="392640"/>
                  </a:lnTo>
                  <a:lnTo>
                    <a:pt x="630553" y="414816"/>
                  </a:lnTo>
                  <a:lnTo>
                    <a:pt x="579927" y="436783"/>
                  </a:lnTo>
                  <a:lnTo>
                    <a:pt x="530724" y="458447"/>
                  </a:lnTo>
                  <a:lnTo>
                    <a:pt x="483133" y="479713"/>
                  </a:lnTo>
                  <a:lnTo>
                    <a:pt x="437345" y="500485"/>
                  </a:lnTo>
                  <a:lnTo>
                    <a:pt x="393550" y="520668"/>
                  </a:lnTo>
                  <a:lnTo>
                    <a:pt x="351937" y="540168"/>
                  </a:lnTo>
                  <a:lnTo>
                    <a:pt x="312698" y="558889"/>
                  </a:lnTo>
                  <a:lnTo>
                    <a:pt x="276020" y="576737"/>
                  </a:lnTo>
                  <a:lnTo>
                    <a:pt x="211114" y="609431"/>
                  </a:lnTo>
                  <a:lnTo>
                    <a:pt x="118425" y="661394"/>
                  </a:lnTo>
                  <a:lnTo>
                    <a:pt x="70226" y="694621"/>
                  </a:lnTo>
                  <a:lnTo>
                    <a:pt x="36476" y="724489"/>
                  </a:lnTo>
                  <a:lnTo>
                    <a:pt x="3554" y="777029"/>
                  </a:lnTo>
                  <a:lnTo>
                    <a:pt x="0" y="801139"/>
                  </a:lnTo>
                  <a:lnTo>
                    <a:pt x="2126" y="824770"/>
                  </a:lnTo>
                  <a:lnTo>
                    <a:pt x="7742" y="848640"/>
                  </a:lnTo>
                  <a:lnTo>
                    <a:pt x="14656" y="873471"/>
                  </a:lnTo>
                  <a:lnTo>
                    <a:pt x="20675" y="899980"/>
                  </a:lnTo>
                  <a:lnTo>
                    <a:pt x="23609" y="928889"/>
                  </a:lnTo>
                  <a:lnTo>
                    <a:pt x="24564" y="966399"/>
                  </a:lnTo>
                  <a:lnTo>
                    <a:pt x="26774" y="1004626"/>
                  </a:lnTo>
                  <a:lnTo>
                    <a:pt x="31672" y="1043390"/>
                  </a:lnTo>
                  <a:lnTo>
                    <a:pt x="40691" y="1082513"/>
                  </a:lnTo>
                  <a:lnTo>
                    <a:pt x="55265" y="1121815"/>
                  </a:lnTo>
                  <a:lnTo>
                    <a:pt x="76828" y="1161117"/>
                  </a:lnTo>
                  <a:lnTo>
                    <a:pt x="106812" y="1200240"/>
                  </a:lnTo>
                  <a:lnTo>
                    <a:pt x="146652" y="1239005"/>
                  </a:lnTo>
                  <a:lnTo>
                    <a:pt x="197780" y="1277232"/>
                  </a:lnTo>
                  <a:lnTo>
                    <a:pt x="261551" y="1316315"/>
                  </a:lnTo>
                  <a:lnTo>
                    <a:pt x="298002" y="1336565"/>
                  </a:lnTo>
                  <a:lnTo>
                    <a:pt x="337208" y="1357130"/>
                  </a:lnTo>
                  <a:lnTo>
                    <a:pt x="378953" y="1377888"/>
                  </a:lnTo>
                  <a:lnTo>
                    <a:pt x="423020" y="1398721"/>
                  </a:lnTo>
                  <a:lnTo>
                    <a:pt x="469192" y="1419510"/>
                  </a:lnTo>
                  <a:lnTo>
                    <a:pt x="517253" y="1440134"/>
                  </a:lnTo>
                  <a:lnTo>
                    <a:pt x="566987" y="1460474"/>
                  </a:lnTo>
                  <a:lnTo>
                    <a:pt x="618176" y="1480411"/>
                  </a:lnTo>
                  <a:lnTo>
                    <a:pt x="670605" y="1499826"/>
                  </a:lnTo>
                  <a:lnTo>
                    <a:pt x="724057" y="1518599"/>
                  </a:lnTo>
                  <a:lnTo>
                    <a:pt x="778315" y="1536609"/>
                  </a:lnTo>
                  <a:lnTo>
                    <a:pt x="833163" y="1553739"/>
                  </a:lnTo>
                  <a:lnTo>
                    <a:pt x="888384" y="1569869"/>
                  </a:lnTo>
                  <a:lnTo>
                    <a:pt x="943762" y="1584878"/>
                  </a:lnTo>
                  <a:lnTo>
                    <a:pt x="999080" y="1598648"/>
                  </a:lnTo>
                  <a:lnTo>
                    <a:pt x="1054122" y="1611060"/>
                  </a:lnTo>
                  <a:lnTo>
                    <a:pt x="1100156" y="1620471"/>
                  </a:lnTo>
                  <a:lnTo>
                    <a:pt x="1148361" y="1629554"/>
                  </a:lnTo>
                  <a:lnTo>
                    <a:pt x="1198481" y="1638280"/>
                  </a:lnTo>
                  <a:lnTo>
                    <a:pt x="1250256" y="1646620"/>
                  </a:lnTo>
                  <a:lnTo>
                    <a:pt x="1303430" y="1654546"/>
                  </a:lnTo>
                  <a:lnTo>
                    <a:pt x="1357745" y="1662028"/>
                  </a:lnTo>
                  <a:lnTo>
                    <a:pt x="1412943" y="1669040"/>
                  </a:lnTo>
                  <a:lnTo>
                    <a:pt x="1468766" y="1675550"/>
                  </a:lnTo>
                  <a:lnTo>
                    <a:pt x="1524958" y="1681532"/>
                  </a:lnTo>
                  <a:lnTo>
                    <a:pt x="1581260" y="1686957"/>
                  </a:lnTo>
                  <a:lnTo>
                    <a:pt x="1637415" y="1691795"/>
                  </a:lnTo>
                  <a:lnTo>
                    <a:pt x="1693165" y="1696019"/>
                  </a:lnTo>
                  <a:lnTo>
                    <a:pt x="1748253" y="1699599"/>
                  </a:lnTo>
                  <a:lnTo>
                    <a:pt x="1802420" y="1702507"/>
                  </a:lnTo>
                  <a:lnTo>
                    <a:pt x="1855410" y="1704715"/>
                  </a:lnTo>
                  <a:lnTo>
                    <a:pt x="1906965" y="1706193"/>
                  </a:lnTo>
                  <a:lnTo>
                    <a:pt x="1956826" y="1706913"/>
                  </a:lnTo>
                  <a:lnTo>
                    <a:pt x="2004737" y="1706847"/>
                  </a:lnTo>
                  <a:lnTo>
                    <a:pt x="2050440" y="1705966"/>
                  </a:lnTo>
                  <a:lnTo>
                    <a:pt x="2093676" y="1704241"/>
                  </a:lnTo>
                  <a:lnTo>
                    <a:pt x="2134190" y="1701644"/>
                  </a:lnTo>
                  <a:lnTo>
                    <a:pt x="2230400" y="1692200"/>
                  </a:lnTo>
                  <a:lnTo>
                    <a:pt x="2284817" y="1687166"/>
                  </a:lnTo>
                  <a:lnTo>
                    <a:pt x="2335092" y="1682152"/>
                  </a:lnTo>
                  <a:lnTo>
                    <a:pt x="2381344" y="1676266"/>
                  </a:lnTo>
                  <a:lnTo>
                    <a:pt x="2423691" y="1668615"/>
                  </a:lnTo>
                  <a:lnTo>
                    <a:pt x="2462253" y="1658309"/>
                  </a:lnTo>
                  <a:lnTo>
                    <a:pt x="2528495" y="1626162"/>
                  </a:lnTo>
                  <a:lnTo>
                    <a:pt x="2581023" y="1572690"/>
                  </a:lnTo>
                  <a:lnTo>
                    <a:pt x="2602441" y="1535727"/>
                  </a:lnTo>
                  <a:lnTo>
                    <a:pt x="2620787" y="1490757"/>
                  </a:lnTo>
                  <a:lnTo>
                    <a:pt x="2636180" y="1436889"/>
                  </a:lnTo>
                  <a:lnTo>
                    <a:pt x="2649056" y="1369444"/>
                  </a:lnTo>
                  <a:lnTo>
                    <a:pt x="2654628" y="1329649"/>
                  </a:lnTo>
                  <a:lnTo>
                    <a:pt x="2659573" y="1286295"/>
                  </a:lnTo>
                  <a:lnTo>
                    <a:pt x="2663854" y="1239749"/>
                  </a:lnTo>
                  <a:lnTo>
                    <a:pt x="2667434" y="1190377"/>
                  </a:lnTo>
                  <a:lnTo>
                    <a:pt x="2670276" y="1138545"/>
                  </a:lnTo>
                  <a:lnTo>
                    <a:pt x="2672343" y="1084621"/>
                  </a:lnTo>
                  <a:lnTo>
                    <a:pt x="2673597" y="1028971"/>
                  </a:lnTo>
                  <a:lnTo>
                    <a:pt x="2674001" y="971962"/>
                  </a:lnTo>
                  <a:lnTo>
                    <a:pt x="2673518" y="913960"/>
                  </a:lnTo>
                  <a:lnTo>
                    <a:pt x="2672112" y="855332"/>
                  </a:lnTo>
                  <a:lnTo>
                    <a:pt x="2669744" y="796445"/>
                  </a:lnTo>
                  <a:lnTo>
                    <a:pt x="2666377" y="737666"/>
                  </a:lnTo>
                  <a:lnTo>
                    <a:pt x="2661975" y="679360"/>
                  </a:lnTo>
                  <a:lnTo>
                    <a:pt x="2656501" y="621895"/>
                  </a:lnTo>
                  <a:lnTo>
                    <a:pt x="2649916" y="565637"/>
                  </a:lnTo>
                  <a:lnTo>
                    <a:pt x="2642185" y="510953"/>
                  </a:lnTo>
                  <a:lnTo>
                    <a:pt x="2633269" y="458210"/>
                  </a:lnTo>
                  <a:lnTo>
                    <a:pt x="2623132" y="407775"/>
                  </a:lnTo>
                  <a:lnTo>
                    <a:pt x="2611736" y="360013"/>
                  </a:lnTo>
                  <a:lnTo>
                    <a:pt x="2599045" y="315292"/>
                  </a:lnTo>
                  <a:lnTo>
                    <a:pt x="2585021" y="273978"/>
                  </a:lnTo>
                  <a:lnTo>
                    <a:pt x="2569627" y="236438"/>
                  </a:lnTo>
                  <a:lnTo>
                    <a:pt x="2534580" y="174146"/>
                  </a:lnTo>
                  <a:lnTo>
                    <a:pt x="2508685" y="141660"/>
                  </a:lnTo>
                  <a:lnTo>
                    <a:pt x="2480398" y="113026"/>
                  </a:lnTo>
                  <a:lnTo>
                    <a:pt x="2449797" y="88073"/>
                  </a:lnTo>
                  <a:lnTo>
                    <a:pt x="2416956" y="66624"/>
                  </a:lnTo>
                  <a:lnTo>
                    <a:pt x="2381953" y="48507"/>
                  </a:lnTo>
                  <a:lnTo>
                    <a:pt x="2344864" y="33546"/>
                  </a:lnTo>
                  <a:lnTo>
                    <a:pt x="2305764" y="21568"/>
                  </a:lnTo>
                  <a:lnTo>
                    <a:pt x="2264731" y="12398"/>
                  </a:lnTo>
                  <a:lnTo>
                    <a:pt x="2221839" y="5863"/>
                  </a:lnTo>
                  <a:lnTo>
                    <a:pt x="2177166" y="1788"/>
                  </a:lnTo>
                  <a:lnTo>
                    <a:pt x="2130787" y="0"/>
                  </a:lnTo>
                  <a:close/>
                </a:path>
              </a:pathLst>
            </a:custGeom>
            <a:solidFill>
              <a:srgbClr val="FFD5D5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9">
              <a:extLst>
                <a:ext uri="{FF2B5EF4-FFF2-40B4-BE49-F238E27FC236}">
                  <a16:creationId xmlns:a16="http://schemas.microsoft.com/office/drawing/2014/main" id="{38398B28-D776-D1C6-D446-3BF8B0927E7D}"/>
                </a:ext>
              </a:extLst>
            </p:cNvPr>
            <p:cNvSpPr/>
            <p:nvPr/>
          </p:nvSpPr>
          <p:spPr>
            <a:xfrm>
              <a:off x="2416883" y="4910263"/>
              <a:ext cx="2674620" cy="1707514"/>
            </a:xfrm>
            <a:custGeom>
              <a:avLst/>
              <a:gdLst/>
              <a:ahLst/>
              <a:cxnLst/>
              <a:rect l="l" t="t" r="r" b="b"/>
              <a:pathLst>
                <a:path w="2674620" h="1707515">
                  <a:moveTo>
                    <a:pt x="183265" y="624089"/>
                  </a:moveTo>
                  <a:lnTo>
                    <a:pt x="242096" y="593616"/>
                  </a:lnTo>
                  <a:lnTo>
                    <a:pt x="312698" y="558889"/>
                  </a:lnTo>
                  <a:lnTo>
                    <a:pt x="351938" y="540168"/>
                  </a:lnTo>
                  <a:lnTo>
                    <a:pt x="393550" y="520668"/>
                  </a:lnTo>
                  <a:lnTo>
                    <a:pt x="437345" y="500485"/>
                  </a:lnTo>
                  <a:lnTo>
                    <a:pt x="483133" y="479713"/>
                  </a:lnTo>
                  <a:lnTo>
                    <a:pt x="530724" y="458447"/>
                  </a:lnTo>
                  <a:lnTo>
                    <a:pt x="579927" y="436783"/>
                  </a:lnTo>
                  <a:lnTo>
                    <a:pt x="630553" y="414816"/>
                  </a:lnTo>
                  <a:lnTo>
                    <a:pt x="682411" y="392640"/>
                  </a:lnTo>
                  <a:lnTo>
                    <a:pt x="735312" y="370350"/>
                  </a:lnTo>
                  <a:lnTo>
                    <a:pt x="789066" y="348042"/>
                  </a:lnTo>
                  <a:lnTo>
                    <a:pt x="843482" y="325810"/>
                  </a:lnTo>
                  <a:lnTo>
                    <a:pt x="898371" y="303750"/>
                  </a:lnTo>
                  <a:lnTo>
                    <a:pt x="953543" y="281957"/>
                  </a:lnTo>
                  <a:lnTo>
                    <a:pt x="1008807" y="260525"/>
                  </a:lnTo>
                  <a:lnTo>
                    <a:pt x="1063973" y="239549"/>
                  </a:lnTo>
                  <a:lnTo>
                    <a:pt x="1118852" y="219125"/>
                  </a:lnTo>
                  <a:lnTo>
                    <a:pt x="1173254" y="199347"/>
                  </a:lnTo>
                  <a:lnTo>
                    <a:pt x="1226988" y="180311"/>
                  </a:lnTo>
                  <a:lnTo>
                    <a:pt x="1279865" y="162112"/>
                  </a:lnTo>
                  <a:lnTo>
                    <a:pt x="1331694" y="144844"/>
                  </a:lnTo>
                  <a:lnTo>
                    <a:pt x="1382286" y="128603"/>
                  </a:lnTo>
                  <a:lnTo>
                    <a:pt x="1431450" y="113483"/>
                  </a:lnTo>
                  <a:lnTo>
                    <a:pt x="1478997" y="99579"/>
                  </a:lnTo>
                  <a:lnTo>
                    <a:pt x="1524736" y="86988"/>
                  </a:lnTo>
                  <a:lnTo>
                    <a:pt x="1568478" y="75802"/>
                  </a:lnTo>
                  <a:lnTo>
                    <a:pt x="1610032" y="66119"/>
                  </a:lnTo>
                  <a:lnTo>
                    <a:pt x="1649208" y="58032"/>
                  </a:lnTo>
                  <a:lnTo>
                    <a:pt x="1707507" y="47084"/>
                  </a:lnTo>
                  <a:lnTo>
                    <a:pt x="1764786" y="36855"/>
                  </a:lnTo>
                  <a:lnTo>
                    <a:pt x="1820969" y="27519"/>
                  </a:lnTo>
                  <a:lnTo>
                    <a:pt x="1875980" y="19249"/>
                  </a:lnTo>
                  <a:lnTo>
                    <a:pt x="1929742" y="12221"/>
                  </a:lnTo>
                  <a:lnTo>
                    <a:pt x="1982181" y="6607"/>
                  </a:lnTo>
                  <a:lnTo>
                    <a:pt x="2033218" y="2583"/>
                  </a:lnTo>
                  <a:lnTo>
                    <a:pt x="2082779" y="322"/>
                  </a:lnTo>
                  <a:lnTo>
                    <a:pt x="2130787" y="0"/>
                  </a:lnTo>
                  <a:lnTo>
                    <a:pt x="2177165" y="1788"/>
                  </a:lnTo>
                  <a:lnTo>
                    <a:pt x="2221839" y="5863"/>
                  </a:lnTo>
                  <a:lnTo>
                    <a:pt x="2264730" y="12398"/>
                  </a:lnTo>
                  <a:lnTo>
                    <a:pt x="2305764" y="21568"/>
                  </a:lnTo>
                  <a:lnTo>
                    <a:pt x="2344863" y="33546"/>
                  </a:lnTo>
                  <a:lnTo>
                    <a:pt x="2381953" y="48506"/>
                  </a:lnTo>
                  <a:lnTo>
                    <a:pt x="2416956" y="66624"/>
                  </a:lnTo>
                  <a:lnTo>
                    <a:pt x="2449796" y="88072"/>
                  </a:lnTo>
                  <a:lnTo>
                    <a:pt x="2480398" y="113026"/>
                  </a:lnTo>
                  <a:lnTo>
                    <a:pt x="2508684" y="141659"/>
                  </a:lnTo>
                  <a:lnTo>
                    <a:pt x="2534579" y="174146"/>
                  </a:lnTo>
                  <a:lnTo>
                    <a:pt x="2569626" y="236437"/>
                  </a:lnTo>
                  <a:lnTo>
                    <a:pt x="2585020" y="273978"/>
                  </a:lnTo>
                  <a:lnTo>
                    <a:pt x="2599045" y="315292"/>
                  </a:lnTo>
                  <a:lnTo>
                    <a:pt x="2611736" y="360013"/>
                  </a:lnTo>
                  <a:lnTo>
                    <a:pt x="2623132" y="407775"/>
                  </a:lnTo>
                  <a:lnTo>
                    <a:pt x="2633269" y="458210"/>
                  </a:lnTo>
                  <a:lnTo>
                    <a:pt x="2642184" y="510954"/>
                  </a:lnTo>
                  <a:lnTo>
                    <a:pt x="2649916" y="565637"/>
                  </a:lnTo>
                  <a:lnTo>
                    <a:pt x="2656501" y="621895"/>
                  </a:lnTo>
                  <a:lnTo>
                    <a:pt x="2661975" y="679360"/>
                  </a:lnTo>
                  <a:lnTo>
                    <a:pt x="2666377" y="737666"/>
                  </a:lnTo>
                  <a:lnTo>
                    <a:pt x="2669743" y="796446"/>
                  </a:lnTo>
                  <a:lnTo>
                    <a:pt x="2672111" y="855333"/>
                  </a:lnTo>
                  <a:lnTo>
                    <a:pt x="2673518" y="913961"/>
                  </a:lnTo>
                  <a:lnTo>
                    <a:pt x="2674001" y="971962"/>
                  </a:lnTo>
                  <a:lnTo>
                    <a:pt x="2673597" y="1028972"/>
                  </a:lnTo>
                  <a:lnTo>
                    <a:pt x="2672343" y="1084622"/>
                  </a:lnTo>
                  <a:lnTo>
                    <a:pt x="2670276" y="1138546"/>
                  </a:lnTo>
                  <a:lnTo>
                    <a:pt x="2667434" y="1190377"/>
                  </a:lnTo>
                  <a:lnTo>
                    <a:pt x="2663854" y="1239749"/>
                  </a:lnTo>
                  <a:lnTo>
                    <a:pt x="2659573" y="1286296"/>
                  </a:lnTo>
                  <a:lnTo>
                    <a:pt x="2654627" y="1329649"/>
                  </a:lnTo>
                  <a:lnTo>
                    <a:pt x="2649055" y="1369444"/>
                  </a:lnTo>
                  <a:lnTo>
                    <a:pt x="2636179" y="1436889"/>
                  </a:lnTo>
                  <a:lnTo>
                    <a:pt x="2620786" y="1490757"/>
                  </a:lnTo>
                  <a:lnTo>
                    <a:pt x="2602440" y="1535727"/>
                  </a:lnTo>
                  <a:lnTo>
                    <a:pt x="2581023" y="1572690"/>
                  </a:lnTo>
                  <a:lnTo>
                    <a:pt x="2556414" y="1602538"/>
                  </a:lnTo>
                  <a:lnTo>
                    <a:pt x="2497148" y="1644456"/>
                  </a:lnTo>
                  <a:lnTo>
                    <a:pt x="2423691" y="1668615"/>
                  </a:lnTo>
                  <a:lnTo>
                    <a:pt x="2381344" y="1676266"/>
                  </a:lnTo>
                  <a:lnTo>
                    <a:pt x="2335092" y="1682152"/>
                  </a:lnTo>
                  <a:lnTo>
                    <a:pt x="2284817" y="1687166"/>
                  </a:lnTo>
                  <a:lnTo>
                    <a:pt x="2230400" y="1692200"/>
                  </a:lnTo>
                  <a:lnTo>
                    <a:pt x="2171722" y="1698146"/>
                  </a:lnTo>
                  <a:lnTo>
                    <a:pt x="2093677" y="1704241"/>
                  </a:lnTo>
                  <a:lnTo>
                    <a:pt x="2050440" y="1705966"/>
                  </a:lnTo>
                  <a:lnTo>
                    <a:pt x="2004737" y="1706848"/>
                  </a:lnTo>
                  <a:lnTo>
                    <a:pt x="1956826" y="1706914"/>
                  </a:lnTo>
                  <a:lnTo>
                    <a:pt x="1906965" y="1706193"/>
                  </a:lnTo>
                  <a:lnTo>
                    <a:pt x="1855410" y="1704715"/>
                  </a:lnTo>
                  <a:lnTo>
                    <a:pt x="1802420" y="1702507"/>
                  </a:lnTo>
                  <a:lnTo>
                    <a:pt x="1748253" y="1699599"/>
                  </a:lnTo>
                  <a:lnTo>
                    <a:pt x="1693165" y="1696019"/>
                  </a:lnTo>
                  <a:lnTo>
                    <a:pt x="1637415" y="1691795"/>
                  </a:lnTo>
                  <a:lnTo>
                    <a:pt x="1581260" y="1686957"/>
                  </a:lnTo>
                  <a:lnTo>
                    <a:pt x="1524958" y="1681532"/>
                  </a:lnTo>
                  <a:lnTo>
                    <a:pt x="1468766" y="1675551"/>
                  </a:lnTo>
                  <a:lnTo>
                    <a:pt x="1412942" y="1669040"/>
                  </a:lnTo>
                  <a:lnTo>
                    <a:pt x="1357744" y="1662029"/>
                  </a:lnTo>
                  <a:lnTo>
                    <a:pt x="1303430" y="1654546"/>
                  </a:lnTo>
                  <a:lnTo>
                    <a:pt x="1250256" y="1646620"/>
                  </a:lnTo>
                  <a:lnTo>
                    <a:pt x="1198481" y="1638280"/>
                  </a:lnTo>
                  <a:lnTo>
                    <a:pt x="1148361" y="1629554"/>
                  </a:lnTo>
                  <a:lnTo>
                    <a:pt x="1100156" y="1620471"/>
                  </a:lnTo>
                  <a:lnTo>
                    <a:pt x="1054122" y="1611060"/>
                  </a:lnTo>
                  <a:lnTo>
                    <a:pt x="999080" y="1598649"/>
                  </a:lnTo>
                  <a:lnTo>
                    <a:pt x="943762" y="1584878"/>
                  </a:lnTo>
                  <a:lnTo>
                    <a:pt x="888384" y="1569869"/>
                  </a:lnTo>
                  <a:lnTo>
                    <a:pt x="833163" y="1553739"/>
                  </a:lnTo>
                  <a:lnTo>
                    <a:pt x="778315" y="1536610"/>
                  </a:lnTo>
                  <a:lnTo>
                    <a:pt x="724057" y="1518599"/>
                  </a:lnTo>
                  <a:lnTo>
                    <a:pt x="670605" y="1499826"/>
                  </a:lnTo>
                  <a:lnTo>
                    <a:pt x="618176" y="1480412"/>
                  </a:lnTo>
                  <a:lnTo>
                    <a:pt x="566987" y="1460474"/>
                  </a:lnTo>
                  <a:lnTo>
                    <a:pt x="517253" y="1440134"/>
                  </a:lnTo>
                  <a:lnTo>
                    <a:pt x="469192" y="1419510"/>
                  </a:lnTo>
                  <a:lnTo>
                    <a:pt x="423020" y="1398722"/>
                  </a:lnTo>
                  <a:lnTo>
                    <a:pt x="378953" y="1377888"/>
                  </a:lnTo>
                  <a:lnTo>
                    <a:pt x="337208" y="1357130"/>
                  </a:lnTo>
                  <a:lnTo>
                    <a:pt x="298002" y="1336566"/>
                  </a:lnTo>
                  <a:lnTo>
                    <a:pt x="261551" y="1316315"/>
                  </a:lnTo>
                  <a:lnTo>
                    <a:pt x="228071" y="1296497"/>
                  </a:lnTo>
                  <a:lnTo>
                    <a:pt x="146651" y="1239005"/>
                  </a:lnTo>
                  <a:lnTo>
                    <a:pt x="106811" y="1200240"/>
                  </a:lnTo>
                  <a:lnTo>
                    <a:pt x="76827" y="1161117"/>
                  </a:lnTo>
                  <a:lnTo>
                    <a:pt x="55265" y="1121815"/>
                  </a:lnTo>
                  <a:lnTo>
                    <a:pt x="40691" y="1082513"/>
                  </a:lnTo>
                  <a:lnTo>
                    <a:pt x="31672" y="1043390"/>
                  </a:lnTo>
                  <a:lnTo>
                    <a:pt x="26774" y="1004626"/>
                  </a:lnTo>
                  <a:lnTo>
                    <a:pt x="24564" y="966399"/>
                  </a:lnTo>
                  <a:lnTo>
                    <a:pt x="23608" y="928889"/>
                  </a:lnTo>
                  <a:lnTo>
                    <a:pt x="20675" y="899980"/>
                  </a:lnTo>
                  <a:lnTo>
                    <a:pt x="14656" y="873471"/>
                  </a:lnTo>
                  <a:lnTo>
                    <a:pt x="7742" y="848640"/>
                  </a:lnTo>
                  <a:lnTo>
                    <a:pt x="2126" y="824770"/>
                  </a:lnTo>
                  <a:lnTo>
                    <a:pt x="3554" y="777029"/>
                  </a:lnTo>
                  <a:lnTo>
                    <a:pt x="36476" y="724489"/>
                  </a:lnTo>
                  <a:lnTo>
                    <a:pt x="70226" y="694621"/>
                  </a:lnTo>
                  <a:lnTo>
                    <a:pt x="118425" y="661394"/>
                  </a:lnTo>
                  <a:lnTo>
                    <a:pt x="183265" y="624089"/>
                  </a:lnTo>
                  <a:close/>
                </a:path>
              </a:pathLst>
            </a:custGeom>
            <a:ln w="25400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10">
              <a:extLst>
                <a:ext uri="{FF2B5EF4-FFF2-40B4-BE49-F238E27FC236}">
                  <a16:creationId xmlns:a16="http://schemas.microsoft.com/office/drawing/2014/main" id="{8D87A1B5-42DE-2E6D-AF02-2481CAC49336}"/>
                </a:ext>
              </a:extLst>
            </p:cNvPr>
            <p:cNvSpPr/>
            <p:nvPr/>
          </p:nvSpPr>
          <p:spPr>
            <a:xfrm>
              <a:off x="3768822" y="4941777"/>
              <a:ext cx="2565400" cy="1811020"/>
            </a:xfrm>
            <a:custGeom>
              <a:avLst/>
              <a:gdLst/>
              <a:ahLst/>
              <a:cxnLst/>
              <a:rect l="l" t="t" r="r" b="b"/>
              <a:pathLst>
                <a:path w="2565400" h="1811020">
                  <a:moveTo>
                    <a:pt x="680798" y="0"/>
                  </a:moveTo>
                  <a:lnTo>
                    <a:pt x="637507" y="136"/>
                  </a:lnTo>
                  <a:lnTo>
                    <a:pt x="595572" y="1046"/>
                  </a:lnTo>
                  <a:lnTo>
                    <a:pt x="555045" y="2760"/>
                  </a:lnTo>
                  <a:lnTo>
                    <a:pt x="515973" y="5305"/>
                  </a:lnTo>
                  <a:lnTo>
                    <a:pt x="442403" y="13006"/>
                  </a:lnTo>
                  <a:lnTo>
                    <a:pt x="375262" y="24378"/>
                  </a:lnTo>
                  <a:lnTo>
                    <a:pt x="314953" y="39650"/>
                  </a:lnTo>
                  <a:lnTo>
                    <a:pt x="268351" y="57142"/>
                  </a:lnTo>
                  <a:lnTo>
                    <a:pt x="225787" y="79635"/>
                  </a:lnTo>
                  <a:lnTo>
                    <a:pt x="187181" y="106631"/>
                  </a:lnTo>
                  <a:lnTo>
                    <a:pt x="152449" y="137634"/>
                  </a:lnTo>
                  <a:lnTo>
                    <a:pt x="121508" y="172149"/>
                  </a:lnTo>
                  <a:lnTo>
                    <a:pt x="94275" y="209678"/>
                  </a:lnTo>
                  <a:lnTo>
                    <a:pt x="70669" y="249727"/>
                  </a:lnTo>
                  <a:lnTo>
                    <a:pt x="50606" y="291798"/>
                  </a:lnTo>
                  <a:lnTo>
                    <a:pt x="34003" y="335396"/>
                  </a:lnTo>
                  <a:lnTo>
                    <a:pt x="20778" y="380025"/>
                  </a:lnTo>
                  <a:lnTo>
                    <a:pt x="10848" y="425187"/>
                  </a:lnTo>
                  <a:lnTo>
                    <a:pt x="4130" y="470388"/>
                  </a:lnTo>
                  <a:lnTo>
                    <a:pt x="541" y="515131"/>
                  </a:lnTo>
                  <a:lnTo>
                    <a:pt x="0" y="558920"/>
                  </a:lnTo>
                  <a:lnTo>
                    <a:pt x="2422" y="601259"/>
                  </a:lnTo>
                  <a:lnTo>
                    <a:pt x="7725" y="641651"/>
                  </a:lnTo>
                  <a:lnTo>
                    <a:pt x="15827" y="679600"/>
                  </a:lnTo>
                  <a:lnTo>
                    <a:pt x="40095" y="746186"/>
                  </a:lnTo>
                  <a:lnTo>
                    <a:pt x="74564" y="797049"/>
                  </a:lnTo>
                  <a:lnTo>
                    <a:pt x="121761" y="828210"/>
                  </a:lnTo>
                  <a:lnTo>
                    <a:pt x="189086" y="847291"/>
                  </a:lnTo>
                  <a:lnTo>
                    <a:pt x="229166" y="853101"/>
                  </a:lnTo>
                  <a:lnTo>
                    <a:pt x="272923" y="856850"/>
                  </a:lnTo>
                  <a:lnTo>
                    <a:pt x="319903" y="858857"/>
                  </a:lnTo>
                  <a:lnTo>
                    <a:pt x="369656" y="859443"/>
                  </a:lnTo>
                  <a:lnTo>
                    <a:pt x="421730" y="858925"/>
                  </a:lnTo>
                  <a:lnTo>
                    <a:pt x="475671" y="857625"/>
                  </a:lnTo>
                  <a:lnTo>
                    <a:pt x="644187" y="852222"/>
                  </a:lnTo>
                  <a:lnTo>
                    <a:pt x="701082" y="850985"/>
                  </a:lnTo>
                  <a:lnTo>
                    <a:pt x="757586" y="850563"/>
                  </a:lnTo>
                  <a:lnTo>
                    <a:pt x="813246" y="851276"/>
                  </a:lnTo>
                  <a:lnTo>
                    <a:pt x="867611" y="853442"/>
                  </a:lnTo>
                  <a:lnTo>
                    <a:pt x="920229" y="857382"/>
                  </a:lnTo>
                  <a:lnTo>
                    <a:pt x="970648" y="863414"/>
                  </a:lnTo>
                  <a:lnTo>
                    <a:pt x="1018415" y="871860"/>
                  </a:lnTo>
                  <a:lnTo>
                    <a:pt x="1063079" y="883037"/>
                  </a:lnTo>
                  <a:lnTo>
                    <a:pt x="1104188" y="897266"/>
                  </a:lnTo>
                  <a:lnTo>
                    <a:pt x="1141290" y="914866"/>
                  </a:lnTo>
                  <a:lnTo>
                    <a:pt x="1178143" y="938413"/>
                  </a:lnTo>
                  <a:lnTo>
                    <a:pt x="1212314" y="966261"/>
                  </a:lnTo>
                  <a:lnTo>
                    <a:pt x="1244052" y="997942"/>
                  </a:lnTo>
                  <a:lnTo>
                    <a:pt x="1273604" y="1032987"/>
                  </a:lnTo>
                  <a:lnTo>
                    <a:pt x="1301219" y="1070927"/>
                  </a:lnTo>
                  <a:lnTo>
                    <a:pt x="1327146" y="1111294"/>
                  </a:lnTo>
                  <a:lnTo>
                    <a:pt x="1351631" y="1153618"/>
                  </a:lnTo>
                  <a:lnTo>
                    <a:pt x="1374925" y="1197430"/>
                  </a:lnTo>
                  <a:lnTo>
                    <a:pt x="1397274" y="1242262"/>
                  </a:lnTo>
                  <a:lnTo>
                    <a:pt x="1418927" y="1287645"/>
                  </a:lnTo>
                  <a:lnTo>
                    <a:pt x="1461138" y="1378187"/>
                  </a:lnTo>
                  <a:lnTo>
                    <a:pt x="1482193" y="1422408"/>
                  </a:lnTo>
                  <a:lnTo>
                    <a:pt x="1503544" y="1465305"/>
                  </a:lnTo>
                  <a:lnTo>
                    <a:pt x="1525441" y="1506407"/>
                  </a:lnTo>
                  <a:lnTo>
                    <a:pt x="1548131" y="1545247"/>
                  </a:lnTo>
                  <a:lnTo>
                    <a:pt x="1571862" y="1581356"/>
                  </a:lnTo>
                  <a:lnTo>
                    <a:pt x="1596883" y="1614264"/>
                  </a:lnTo>
                  <a:lnTo>
                    <a:pt x="1623442" y="1643502"/>
                  </a:lnTo>
                  <a:lnTo>
                    <a:pt x="1682167" y="1689095"/>
                  </a:lnTo>
                  <a:lnTo>
                    <a:pt x="1718574" y="1708572"/>
                  </a:lnTo>
                  <a:lnTo>
                    <a:pt x="1757926" y="1726995"/>
                  </a:lnTo>
                  <a:lnTo>
                    <a:pt x="1799794" y="1744153"/>
                  </a:lnTo>
                  <a:lnTo>
                    <a:pt x="1843752" y="1759831"/>
                  </a:lnTo>
                  <a:lnTo>
                    <a:pt x="1889373" y="1773815"/>
                  </a:lnTo>
                  <a:lnTo>
                    <a:pt x="1936229" y="1785893"/>
                  </a:lnTo>
                  <a:lnTo>
                    <a:pt x="1983893" y="1795851"/>
                  </a:lnTo>
                  <a:lnTo>
                    <a:pt x="2031938" y="1803475"/>
                  </a:lnTo>
                  <a:lnTo>
                    <a:pt x="2079938" y="1808552"/>
                  </a:lnTo>
                  <a:lnTo>
                    <a:pt x="2127464" y="1810869"/>
                  </a:lnTo>
                  <a:lnTo>
                    <a:pt x="2174090" y="1810211"/>
                  </a:lnTo>
                  <a:lnTo>
                    <a:pt x="2219389" y="1806366"/>
                  </a:lnTo>
                  <a:lnTo>
                    <a:pt x="2262933" y="1799120"/>
                  </a:lnTo>
                  <a:lnTo>
                    <a:pt x="2304295" y="1788259"/>
                  </a:lnTo>
                  <a:lnTo>
                    <a:pt x="2343049" y="1773570"/>
                  </a:lnTo>
                  <a:lnTo>
                    <a:pt x="2378766" y="1754840"/>
                  </a:lnTo>
                  <a:lnTo>
                    <a:pt x="2411021" y="1731855"/>
                  </a:lnTo>
                  <a:lnTo>
                    <a:pt x="2439385" y="1704401"/>
                  </a:lnTo>
                  <a:lnTo>
                    <a:pt x="2463431" y="1672265"/>
                  </a:lnTo>
                  <a:lnTo>
                    <a:pt x="2491482" y="1614147"/>
                  </a:lnTo>
                  <a:lnTo>
                    <a:pt x="2514596" y="1538953"/>
                  </a:lnTo>
                  <a:lnTo>
                    <a:pt x="2524382" y="1495852"/>
                  </a:lnTo>
                  <a:lnTo>
                    <a:pt x="2533029" y="1449559"/>
                  </a:lnTo>
                  <a:lnTo>
                    <a:pt x="2540571" y="1400434"/>
                  </a:lnTo>
                  <a:lnTo>
                    <a:pt x="2547038" y="1348836"/>
                  </a:lnTo>
                  <a:lnTo>
                    <a:pt x="2552464" y="1295124"/>
                  </a:lnTo>
                  <a:lnTo>
                    <a:pt x="2556880" y="1239657"/>
                  </a:lnTo>
                  <a:lnTo>
                    <a:pt x="2560318" y="1182795"/>
                  </a:lnTo>
                  <a:lnTo>
                    <a:pt x="2562810" y="1124897"/>
                  </a:lnTo>
                  <a:lnTo>
                    <a:pt x="2564388" y="1066321"/>
                  </a:lnTo>
                  <a:lnTo>
                    <a:pt x="2565085" y="1007427"/>
                  </a:lnTo>
                  <a:lnTo>
                    <a:pt x="2564933" y="948574"/>
                  </a:lnTo>
                  <a:lnTo>
                    <a:pt x="2563962" y="890122"/>
                  </a:lnTo>
                  <a:lnTo>
                    <a:pt x="2562207" y="832429"/>
                  </a:lnTo>
                  <a:lnTo>
                    <a:pt x="2559698" y="775854"/>
                  </a:lnTo>
                  <a:lnTo>
                    <a:pt x="2556467" y="720757"/>
                  </a:lnTo>
                  <a:lnTo>
                    <a:pt x="2552548" y="667497"/>
                  </a:lnTo>
                  <a:lnTo>
                    <a:pt x="2547971" y="616432"/>
                  </a:lnTo>
                  <a:lnTo>
                    <a:pt x="2542769" y="567923"/>
                  </a:lnTo>
                  <a:lnTo>
                    <a:pt x="2536974" y="522328"/>
                  </a:lnTo>
                  <a:lnTo>
                    <a:pt x="2530618" y="480006"/>
                  </a:lnTo>
                  <a:lnTo>
                    <a:pt x="2523733" y="441317"/>
                  </a:lnTo>
                  <a:lnTo>
                    <a:pt x="2508504" y="376272"/>
                  </a:lnTo>
                  <a:lnTo>
                    <a:pt x="2489472" y="322668"/>
                  </a:lnTo>
                  <a:lnTo>
                    <a:pt x="2466132" y="277890"/>
                  </a:lnTo>
                  <a:lnTo>
                    <a:pt x="2438843" y="241202"/>
                  </a:lnTo>
                  <a:lnTo>
                    <a:pt x="2407963" y="211868"/>
                  </a:lnTo>
                  <a:lnTo>
                    <a:pt x="2373852" y="189154"/>
                  </a:lnTo>
                  <a:lnTo>
                    <a:pt x="2336869" y="172322"/>
                  </a:lnTo>
                  <a:lnTo>
                    <a:pt x="2297373" y="160639"/>
                  </a:lnTo>
                  <a:lnTo>
                    <a:pt x="2255723" y="153369"/>
                  </a:lnTo>
                  <a:lnTo>
                    <a:pt x="2212278" y="149776"/>
                  </a:lnTo>
                  <a:lnTo>
                    <a:pt x="2167396" y="149125"/>
                  </a:lnTo>
                  <a:lnTo>
                    <a:pt x="2121438" y="150680"/>
                  </a:lnTo>
                  <a:lnTo>
                    <a:pt x="2074762" y="153706"/>
                  </a:lnTo>
                  <a:lnTo>
                    <a:pt x="2027726" y="157467"/>
                  </a:lnTo>
                  <a:lnTo>
                    <a:pt x="2117872" y="174299"/>
                  </a:lnTo>
                  <a:lnTo>
                    <a:pt x="1814259" y="125221"/>
                  </a:lnTo>
                  <a:lnTo>
                    <a:pt x="1694220" y="106393"/>
                  </a:lnTo>
                  <a:lnTo>
                    <a:pt x="1575588" y="88368"/>
                  </a:lnTo>
                  <a:lnTo>
                    <a:pt x="1458764" y="71375"/>
                  </a:lnTo>
                  <a:lnTo>
                    <a:pt x="1401156" y="63338"/>
                  </a:lnTo>
                  <a:lnTo>
                    <a:pt x="1344151" y="55644"/>
                  </a:lnTo>
                  <a:lnTo>
                    <a:pt x="1287799" y="48324"/>
                  </a:lnTo>
                  <a:lnTo>
                    <a:pt x="1232150" y="41405"/>
                  </a:lnTo>
                  <a:lnTo>
                    <a:pt x="1177255" y="34916"/>
                  </a:lnTo>
                  <a:lnTo>
                    <a:pt x="1123163" y="28887"/>
                  </a:lnTo>
                  <a:lnTo>
                    <a:pt x="1069926" y="23344"/>
                  </a:lnTo>
                  <a:lnTo>
                    <a:pt x="1017593" y="18318"/>
                  </a:lnTo>
                  <a:lnTo>
                    <a:pt x="966214" y="13837"/>
                  </a:lnTo>
                  <a:lnTo>
                    <a:pt x="915840" y="9930"/>
                  </a:lnTo>
                  <a:lnTo>
                    <a:pt x="866520" y="6624"/>
                  </a:lnTo>
                  <a:lnTo>
                    <a:pt x="818306" y="3950"/>
                  </a:lnTo>
                  <a:lnTo>
                    <a:pt x="771248" y="1935"/>
                  </a:lnTo>
                  <a:lnTo>
                    <a:pt x="725395" y="609"/>
                  </a:lnTo>
                  <a:lnTo>
                    <a:pt x="680798" y="0"/>
                  </a:lnTo>
                  <a:close/>
                </a:path>
              </a:pathLst>
            </a:custGeom>
            <a:solidFill>
              <a:srgbClr val="FFFFC5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11">
              <a:extLst>
                <a:ext uri="{FF2B5EF4-FFF2-40B4-BE49-F238E27FC236}">
                  <a16:creationId xmlns:a16="http://schemas.microsoft.com/office/drawing/2014/main" id="{C5531430-9CC1-5E1F-8EF3-3265B5C41E14}"/>
                </a:ext>
              </a:extLst>
            </p:cNvPr>
            <p:cNvSpPr/>
            <p:nvPr/>
          </p:nvSpPr>
          <p:spPr>
            <a:xfrm>
              <a:off x="3768822" y="4941778"/>
              <a:ext cx="2565400" cy="1811020"/>
            </a:xfrm>
            <a:custGeom>
              <a:avLst/>
              <a:gdLst/>
              <a:ahLst/>
              <a:cxnLst/>
              <a:rect l="l" t="t" r="r" b="b"/>
              <a:pathLst>
                <a:path w="2565400" h="1811020">
                  <a:moveTo>
                    <a:pt x="2117872" y="174298"/>
                  </a:moveTo>
                  <a:lnTo>
                    <a:pt x="2056948" y="164368"/>
                  </a:lnTo>
                  <a:lnTo>
                    <a:pt x="1996075" y="154466"/>
                  </a:lnTo>
                  <a:lnTo>
                    <a:pt x="1935302" y="144622"/>
                  </a:lnTo>
                  <a:lnTo>
                    <a:pt x="1874680" y="134864"/>
                  </a:lnTo>
                  <a:lnTo>
                    <a:pt x="1814259" y="125220"/>
                  </a:lnTo>
                  <a:lnTo>
                    <a:pt x="1754089" y="115720"/>
                  </a:lnTo>
                  <a:lnTo>
                    <a:pt x="1694220" y="106392"/>
                  </a:lnTo>
                  <a:lnTo>
                    <a:pt x="1634703" y="97265"/>
                  </a:lnTo>
                  <a:lnTo>
                    <a:pt x="1575588" y="88367"/>
                  </a:lnTo>
                  <a:lnTo>
                    <a:pt x="1516925" y="79727"/>
                  </a:lnTo>
                  <a:lnTo>
                    <a:pt x="1458764" y="71375"/>
                  </a:lnTo>
                  <a:lnTo>
                    <a:pt x="1401156" y="63337"/>
                  </a:lnTo>
                  <a:lnTo>
                    <a:pt x="1344151" y="55644"/>
                  </a:lnTo>
                  <a:lnTo>
                    <a:pt x="1287799" y="48324"/>
                  </a:lnTo>
                  <a:lnTo>
                    <a:pt x="1232150" y="41405"/>
                  </a:lnTo>
                  <a:lnTo>
                    <a:pt x="1177255" y="34916"/>
                  </a:lnTo>
                  <a:lnTo>
                    <a:pt x="1123163" y="28886"/>
                  </a:lnTo>
                  <a:lnTo>
                    <a:pt x="1069926" y="23344"/>
                  </a:lnTo>
                  <a:lnTo>
                    <a:pt x="1017593" y="18318"/>
                  </a:lnTo>
                  <a:lnTo>
                    <a:pt x="966214" y="13837"/>
                  </a:lnTo>
                  <a:lnTo>
                    <a:pt x="915840" y="9929"/>
                  </a:lnTo>
                  <a:lnTo>
                    <a:pt x="866521" y="6624"/>
                  </a:lnTo>
                  <a:lnTo>
                    <a:pt x="818307" y="3950"/>
                  </a:lnTo>
                  <a:lnTo>
                    <a:pt x="771248" y="1935"/>
                  </a:lnTo>
                  <a:lnTo>
                    <a:pt x="725395" y="609"/>
                  </a:lnTo>
                  <a:lnTo>
                    <a:pt x="680798" y="0"/>
                  </a:lnTo>
                  <a:lnTo>
                    <a:pt x="637507" y="136"/>
                  </a:lnTo>
                  <a:lnTo>
                    <a:pt x="595573" y="1046"/>
                  </a:lnTo>
                  <a:lnTo>
                    <a:pt x="555045" y="2760"/>
                  </a:lnTo>
                  <a:lnTo>
                    <a:pt x="515974" y="5306"/>
                  </a:lnTo>
                  <a:lnTo>
                    <a:pt x="442403" y="13006"/>
                  </a:lnTo>
                  <a:lnTo>
                    <a:pt x="375263" y="24378"/>
                  </a:lnTo>
                  <a:lnTo>
                    <a:pt x="314954" y="39650"/>
                  </a:lnTo>
                  <a:lnTo>
                    <a:pt x="268351" y="57142"/>
                  </a:lnTo>
                  <a:lnTo>
                    <a:pt x="225788" y="79635"/>
                  </a:lnTo>
                  <a:lnTo>
                    <a:pt x="187181" y="106631"/>
                  </a:lnTo>
                  <a:lnTo>
                    <a:pt x="152449" y="137634"/>
                  </a:lnTo>
                  <a:lnTo>
                    <a:pt x="121508" y="172148"/>
                  </a:lnTo>
                  <a:lnTo>
                    <a:pt x="94276" y="209678"/>
                  </a:lnTo>
                  <a:lnTo>
                    <a:pt x="70669" y="249727"/>
                  </a:lnTo>
                  <a:lnTo>
                    <a:pt x="50606" y="291798"/>
                  </a:lnTo>
                  <a:lnTo>
                    <a:pt x="34003" y="335396"/>
                  </a:lnTo>
                  <a:lnTo>
                    <a:pt x="20778" y="380025"/>
                  </a:lnTo>
                  <a:lnTo>
                    <a:pt x="10848" y="425187"/>
                  </a:lnTo>
                  <a:lnTo>
                    <a:pt x="4130" y="470388"/>
                  </a:lnTo>
                  <a:lnTo>
                    <a:pt x="541" y="515131"/>
                  </a:lnTo>
                  <a:lnTo>
                    <a:pt x="0" y="558920"/>
                  </a:lnTo>
                  <a:lnTo>
                    <a:pt x="2422" y="601259"/>
                  </a:lnTo>
                  <a:lnTo>
                    <a:pt x="7725" y="641651"/>
                  </a:lnTo>
                  <a:lnTo>
                    <a:pt x="15827" y="679600"/>
                  </a:lnTo>
                  <a:lnTo>
                    <a:pt x="40095" y="746186"/>
                  </a:lnTo>
                  <a:lnTo>
                    <a:pt x="74564" y="797048"/>
                  </a:lnTo>
                  <a:lnTo>
                    <a:pt x="121761" y="828209"/>
                  </a:lnTo>
                  <a:lnTo>
                    <a:pt x="189086" y="847291"/>
                  </a:lnTo>
                  <a:lnTo>
                    <a:pt x="229166" y="853101"/>
                  </a:lnTo>
                  <a:lnTo>
                    <a:pt x="272923" y="856850"/>
                  </a:lnTo>
                  <a:lnTo>
                    <a:pt x="319904" y="858857"/>
                  </a:lnTo>
                  <a:lnTo>
                    <a:pt x="369657" y="859442"/>
                  </a:lnTo>
                  <a:lnTo>
                    <a:pt x="421730" y="858925"/>
                  </a:lnTo>
                  <a:lnTo>
                    <a:pt x="475671" y="857625"/>
                  </a:lnTo>
                  <a:lnTo>
                    <a:pt x="531029" y="855861"/>
                  </a:lnTo>
                  <a:lnTo>
                    <a:pt x="587352" y="853953"/>
                  </a:lnTo>
                  <a:lnTo>
                    <a:pt x="644187" y="852222"/>
                  </a:lnTo>
                  <a:lnTo>
                    <a:pt x="701082" y="850985"/>
                  </a:lnTo>
                  <a:lnTo>
                    <a:pt x="757586" y="850563"/>
                  </a:lnTo>
                  <a:lnTo>
                    <a:pt x="813246" y="851275"/>
                  </a:lnTo>
                  <a:lnTo>
                    <a:pt x="867612" y="853442"/>
                  </a:lnTo>
                  <a:lnTo>
                    <a:pt x="920229" y="857381"/>
                  </a:lnTo>
                  <a:lnTo>
                    <a:pt x="970648" y="863414"/>
                  </a:lnTo>
                  <a:lnTo>
                    <a:pt x="1018415" y="871859"/>
                  </a:lnTo>
                  <a:lnTo>
                    <a:pt x="1063080" y="883037"/>
                  </a:lnTo>
                  <a:lnTo>
                    <a:pt x="1104189" y="897266"/>
                  </a:lnTo>
                  <a:lnTo>
                    <a:pt x="1141291" y="914866"/>
                  </a:lnTo>
                  <a:lnTo>
                    <a:pt x="1178144" y="938412"/>
                  </a:lnTo>
                  <a:lnTo>
                    <a:pt x="1212314" y="966260"/>
                  </a:lnTo>
                  <a:lnTo>
                    <a:pt x="1244052" y="997941"/>
                  </a:lnTo>
                  <a:lnTo>
                    <a:pt x="1273604" y="1032987"/>
                  </a:lnTo>
                  <a:lnTo>
                    <a:pt x="1301219" y="1070927"/>
                  </a:lnTo>
                  <a:lnTo>
                    <a:pt x="1327146" y="1111294"/>
                  </a:lnTo>
                  <a:lnTo>
                    <a:pt x="1351631" y="1153618"/>
                  </a:lnTo>
                  <a:lnTo>
                    <a:pt x="1374925" y="1197430"/>
                  </a:lnTo>
                  <a:lnTo>
                    <a:pt x="1397274" y="1242262"/>
                  </a:lnTo>
                  <a:lnTo>
                    <a:pt x="1418927" y="1287645"/>
                  </a:lnTo>
                  <a:lnTo>
                    <a:pt x="1440133" y="1333109"/>
                  </a:lnTo>
                  <a:lnTo>
                    <a:pt x="1461138" y="1378187"/>
                  </a:lnTo>
                  <a:lnTo>
                    <a:pt x="1482193" y="1422408"/>
                  </a:lnTo>
                  <a:lnTo>
                    <a:pt x="1503544" y="1465304"/>
                  </a:lnTo>
                  <a:lnTo>
                    <a:pt x="1525441" y="1506407"/>
                  </a:lnTo>
                  <a:lnTo>
                    <a:pt x="1548131" y="1545247"/>
                  </a:lnTo>
                  <a:lnTo>
                    <a:pt x="1571862" y="1581356"/>
                  </a:lnTo>
                  <a:lnTo>
                    <a:pt x="1596883" y="1614264"/>
                  </a:lnTo>
                  <a:lnTo>
                    <a:pt x="1623442" y="1643502"/>
                  </a:lnTo>
                  <a:lnTo>
                    <a:pt x="1682167" y="1689096"/>
                  </a:lnTo>
                  <a:lnTo>
                    <a:pt x="1718574" y="1708572"/>
                  </a:lnTo>
                  <a:lnTo>
                    <a:pt x="1757926" y="1726996"/>
                  </a:lnTo>
                  <a:lnTo>
                    <a:pt x="1799794" y="1744153"/>
                  </a:lnTo>
                  <a:lnTo>
                    <a:pt x="1843752" y="1759831"/>
                  </a:lnTo>
                  <a:lnTo>
                    <a:pt x="1889373" y="1773815"/>
                  </a:lnTo>
                  <a:lnTo>
                    <a:pt x="1936229" y="1785893"/>
                  </a:lnTo>
                  <a:lnTo>
                    <a:pt x="1983893" y="1795851"/>
                  </a:lnTo>
                  <a:lnTo>
                    <a:pt x="2031938" y="1803475"/>
                  </a:lnTo>
                  <a:lnTo>
                    <a:pt x="2079938" y="1808552"/>
                  </a:lnTo>
                  <a:lnTo>
                    <a:pt x="2127464" y="1810869"/>
                  </a:lnTo>
                  <a:lnTo>
                    <a:pt x="2174090" y="1810211"/>
                  </a:lnTo>
                  <a:lnTo>
                    <a:pt x="2219389" y="1806366"/>
                  </a:lnTo>
                  <a:lnTo>
                    <a:pt x="2262933" y="1799120"/>
                  </a:lnTo>
                  <a:lnTo>
                    <a:pt x="2304295" y="1788259"/>
                  </a:lnTo>
                  <a:lnTo>
                    <a:pt x="2343049" y="1773570"/>
                  </a:lnTo>
                  <a:lnTo>
                    <a:pt x="2378766" y="1754840"/>
                  </a:lnTo>
                  <a:lnTo>
                    <a:pt x="2411021" y="1731854"/>
                  </a:lnTo>
                  <a:lnTo>
                    <a:pt x="2439385" y="1704400"/>
                  </a:lnTo>
                  <a:lnTo>
                    <a:pt x="2463432" y="1672265"/>
                  </a:lnTo>
                  <a:lnTo>
                    <a:pt x="2491483" y="1614146"/>
                  </a:lnTo>
                  <a:lnTo>
                    <a:pt x="2514597" y="1538953"/>
                  </a:lnTo>
                  <a:lnTo>
                    <a:pt x="2524382" y="1495852"/>
                  </a:lnTo>
                  <a:lnTo>
                    <a:pt x="2533030" y="1449559"/>
                  </a:lnTo>
                  <a:lnTo>
                    <a:pt x="2540571" y="1400434"/>
                  </a:lnTo>
                  <a:lnTo>
                    <a:pt x="2547039" y="1348836"/>
                  </a:lnTo>
                  <a:lnTo>
                    <a:pt x="2552464" y="1295124"/>
                  </a:lnTo>
                  <a:lnTo>
                    <a:pt x="2556880" y="1239657"/>
                  </a:lnTo>
                  <a:lnTo>
                    <a:pt x="2560318" y="1182795"/>
                  </a:lnTo>
                  <a:lnTo>
                    <a:pt x="2562810" y="1124897"/>
                  </a:lnTo>
                  <a:lnTo>
                    <a:pt x="2564388" y="1066321"/>
                  </a:lnTo>
                  <a:lnTo>
                    <a:pt x="2565085" y="1007427"/>
                  </a:lnTo>
                  <a:lnTo>
                    <a:pt x="2564933" y="948574"/>
                  </a:lnTo>
                  <a:lnTo>
                    <a:pt x="2563962" y="890122"/>
                  </a:lnTo>
                  <a:lnTo>
                    <a:pt x="2562207" y="832428"/>
                  </a:lnTo>
                  <a:lnTo>
                    <a:pt x="2559698" y="775854"/>
                  </a:lnTo>
                  <a:lnTo>
                    <a:pt x="2556467" y="720757"/>
                  </a:lnTo>
                  <a:lnTo>
                    <a:pt x="2552548" y="667496"/>
                  </a:lnTo>
                  <a:lnTo>
                    <a:pt x="2547971" y="616432"/>
                  </a:lnTo>
                  <a:lnTo>
                    <a:pt x="2542769" y="567922"/>
                  </a:lnTo>
                  <a:lnTo>
                    <a:pt x="2536974" y="522327"/>
                  </a:lnTo>
                  <a:lnTo>
                    <a:pt x="2530618" y="480005"/>
                  </a:lnTo>
                  <a:lnTo>
                    <a:pt x="2523733" y="441316"/>
                  </a:lnTo>
                  <a:lnTo>
                    <a:pt x="2508504" y="376271"/>
                  </a:lnTo>
                  <a:lnTo>
                    <a:pt x="2489472" y="322668"/>
                  </a:lnTo>
                  <a:lnTo>
                    <a:pt x="2466132" y="277890"/>
                  </a:lnTo>
                  <a:lnTo>
                    <a:pt x="2438843" y="241202"/>
                  </a:lnTo>
                  <a:lnTo>
                    <a:pt x="2407964" y="211868"/>
                  </a:lnTo>
                  <a:lnTo>
                    <a:pt x="2373853" y="189153"/>
                  </a:lnTo>
                  <a:lnTo>
                    <a:pt x="2336870" y="172322"/>
                  </a:lnTo>
                  <a:lnTo>
                    <a:pt x="2297374" y="160639"/>
                  </a:lnTo>
                  <a:lnTo>
                    <a:pt x="2255724" y="153369"/>
                  </a:lnTo>
                  <a:lnTo>
                    <a:pt x="2212278" y="149776"/>
                  </a:lnTo>
                  <a:lnTo>
                    <a:pt x="2167397" y="149125"/>
                  </a:lnTo>
                  <a:lnTo>
                    <a:pt x="2121438" y="150680"/>
                  </a:lnTo>
                  <a:lnTo>
                    <a:pt x="2074762" y="153706"/>
                  </a:lnTo>
                  <a:lnTo>
                    <a:pt x="2027726" y="157467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13">
            <a:extLst>
              <a:ext uri="{FF2B5EF4-FFF2-40B4-BE49-F238E27FC236}">
                <a16:creationId xmlns:a16="http://schemas.microsoft.com/office/drawing/2014/main" id="{12EBB38E-9733-F043-1902-590FABAE9223}"/>
              </a:ext>
            </a:extLst>
          </p:cNvPr>
          <p:cNvSpPr/>
          <p:nvPr/>
        </p:nvSpPr>
        <p:spPr>
          <a:xfrm>
            <a:off x="3620067" y="955091"/>
            <a:ext cx="1191895" cy="151130"/>
          </a:xfrm>
          <a:custGeom>
            <a:avLst/>
            <a:gdLst/>
            <a:ahLst/>
            <a:cxnLst/>
            <a:rect l="l" t="t" r="r" b="b"/>
            <a:pathLst>
              <a:path w="1191895" h="151130">
                <a:moveTo>
                  <a:pt x="1159236" y="0"/>
                </a:moveTo>
                <a:lnTo>
                  <a:pt x="1150611" y="2901"/>
                </a:lnTo>
                <a:lnTo>
                  <a:pt x="1176488" y="75375"/>
                </a:lnTo>
                <a:lnTo>
                  <a:pt x="1150611" y="147768"/>
                </a:lnTo>
                <a:lnTo>
                  <a:pt x="1159236" y="150831"/>
                </a:lnTo>
                <a:lnTo>
                  <a:pt x="1191402" y="78359"/>
                </a:lnTo>
                <a:lnTo>
                  <a:pt x="1191402" y="72392"/>
                </a:lnTo>
                <a:lnTo>
                  <a:pt x="1159236" y="0"/>
                </a:lnTo>
                <a:close/>
              </a:path>
              <a:path w="1191895" h="151130">
                <a:moveTo>
                  <a:pt x="32165" y="0"/>
                </a:moveTo>
                <a:lnTo>
                  <a:pt x="0" y="72473"/>
                </a:lnTo>
                <a:lnTo>
                  <a:pt x="0" y="78439"/>
                </a:lnTo>
                <a:lnTo>
                  <a:pt x="32165" y="150831"/>
                </a:lnTo>
                <a:lnTo>
                  <a:pt x="40709" y="147929"/>
                </a:lnTo>
                <a:lnTo>
                  <a:pt x="14832" y="75455"/>
                </a:lnTo>
                <a:lnTo>
                  <a:pt x="40709" y="3063"/>
                </a:lnTo>
                <a:lnTo>
                  <a:pt x="321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14">
            <a:extLst>
              <a:ext uri="{FF2B5EF4-FFF2-40B4-BE49-F238E27FC236}">
                <a16:creationId xmlns:a16="http://schemas.microsoft.com/office/drawing/2014/main" id="{A04219CD-7E27-1D3B-92AA-48765800172A}"/>
              </a:ext>
            </a:extLst>
          </p:cNvPr>
          <p:cNvSpPr/>
          <p:nvPr/>
        </p:nvSpPr>
        <p:spPr>
          <a:xfrm>
            <a:off x="6356091" y="955091"/>
            <a:ext cx="1137920" cy="151130"/>
          </a:xfrm>
          <a:custGeom>
            <a:avLst/>
            <a:gdLst/>
            <a:ahLst/>
            <a:cxnLst/>
            <a:rect l="l" t="t" r="r" b="b"/>
            <a:pathLst>
              <a:path w="1137920" h="151130">
                <a:moveTo>
                  <a:pt x="1105263" y="0"/>
                </a:moveTo>
                <a:lnTo>
                  <a:pt x="1096637" y="2901"/>
                </a:lnTo>
                <a:lnTo>
                  <a:pt x="1122514" y="75375"/>
                </a:lnTo>
                <a:lnTo>
                  <a:pt x="1096637" y="147768"/>
                </a:lnTo>
                <a:lnTo>
                  <a:pt x="1105263" y="150831"/>
                </a:lnTo>
                <a:lnTo>
                  <a:pt x="1137428" y="78359"/>
                </a:lnTo>
                <a:lnTo>
                  <a:pt x="1137428" y="72392"/>
                </a:lnTo>
                <a:lnTo>
                  <a:pt x="1105263" y="0"/>
                </a:lnTo>
                <a:close/>
              </a:path>
              <a:path w="1137920" h="151130">
                <a:moveTo>
                  <a:pt x="32166" y="0"/>
                </a:moveTo>
                <a:lnTo>
                  <a:pt x="0" y="72473"/>
                </a:lnTo>
                <a:lnTo>
                  <a:pt x="0" y="78439"/>
                </a:lnTo>
                <a:lnTo>
                  <a:pt x="32166" y="150831"/>
                </a:lnTo>
                <a:lnTo>
                  <a:pt x="40711" y="147929"/>
                </a:lnTo>
                <a:lnTo>
                  <a:pt x="14833" y="75455"/>
                </a:lnTo>
                <a:lnTo>
                  <a:pt x="40711" y="3063"/>
                </a:lnTo>
                <a:lnTo>
                  <a:pt x="321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5" name="object 15">
            <a:extLst>
              <a:ext uri="{FF2B5EF4-FFF2-40B4-BE49-F238E27FC236}">
                <a16:creationId xmlns:a16="http://schemas.microsoft.com/office/drawing/2014/main" id="{BB51736C-B8F1-BA7C-3CD9-58669F5F3A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74077"/>
              </p:ext>
            </p:extLst>
          </p:nvPr>
        </p:nvGraphicFramePr>
        <p:xfrm>
          <a:off x="3785249" y="1716087"/>
          <a:ext cx="1546860" cy="22159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3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2464">
                <a:tc>
                  <a:txBody>
                    <a:bodyPr/>
                    <a:lstStyle/>
                    <a:p>
                      <a:pPr marL="66040">
                        <a:lnSpc>
                          <a:spcPts val="182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777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C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ts val="182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CO1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82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512"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777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28575">
                      <a:solidFill>
                        <a:srgbClr val="C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CO2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988"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777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C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CO3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11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891"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888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L w="28575">
                      <a:solidFill>
                        <a:srgbClr val="C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CO1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416"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888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28575">
                      <a:solidFill>
                        <a:srgbClr val="C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CO2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892"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444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28575">
                      <a:solidFill>
                        <a:srgbClr val="C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CO1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988"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555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L w="28575">
                      <a:solidFill>
                        <a:srgbClr val="C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CO1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8818">
                <a:tc>
                  <a:txBody>
                    <a:bodyPr/>
                    <a:lstStyle/>
                    <a:p>
                      <a:pPr marL="66040">
                        <a:lnSpc>
                          <a:spcPts val="1845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555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C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ts val="1845"/>
                        </a:lnSpc>
                        <a:spcBef>
                          <a:spcPts val="9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CO2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845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6" name="object 16">
            <a:extLst>
              <a:ext uri="{FF2B5EF4-FFF2-40B4-BE49-F238E27FC236}">
                <a16:creationId xmlns:a16="http://schemas.microsoft.com/office/drawing/2014/main" id="{51B6C677-77C4-0074-3A30-E664B8739CC5}"/>
              </a:ext>
            </a:extLst>
          </p:cNvPr>
          <p:cNvSpPr txBox="1"/>
          <p:nvPr/>
        </p:nvSpPr>
        <p:spPr>
          <a:xfrm>
            <a:off x="3151202" y="836547"/>
            <a:ext cx="5045710" cy="1328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9370" algn="ctr">
              <a:lnSpc>
                <a:spcPct val="100000"/>
              </a:lnSpc>
              <a:spcBef>
                <a:spcPts val="100"/>
              </a:spcBef>
              <a:tabLst>
                <a:tab pos="2735580" algn="l"/>
              </a:tabLst>
            </a:pPr>
            <a:r>
              <a:rPr sz="2700" baseline="10802" dirty="0">
                <a:latin typeface="Cambria Math"/>
                <a:cs typeface="Cambria Math"/>
              </a:rPr>
              <a:t>Π</a:t>
            </a:r>
            <a:r>
              <a:rPr lang="en-US" sz="2700" spc="112" baseline="10802" dirty="0">
                <a:latin typeface="Cambria Math"/>
                <a:cs typeface="Cambria Math"/>
              </a:rPr>
              <a:t> </a:t>
            </a:r>
            <a:r>
              <a:rPr lang="en-US" sz="1300" spc="135" dirty="0">
                <a:latin typeface="Cambria Math"/>
                <a:cs typeface="Cambria Math"/>
              </a:rPr>
              <a:t>STID,COID</a:t>
            </a:r>
            <a:r>
              <a:rPr sz="1300" spc="135" dirty="0">
                <a:latin typeface="Cambria Math"/>
                <a:cs typeface="Cambria Math"/>
              </a:rPr>
              <a:t>,</a:t>
            </a:r>
            <a:r>
              <a:rPr lang="en-US" sz="1300" spc="135" dirty="0">
                <a:latin typeface="Cambria Math"/>
                <a:cs typeface="Cambria Math"/>
              </a:rPr>
              <a:t>GR</a:t>
            </a:r>
            <a:r>
              <a:rPr sz="1300" spc="265" dirty="0">
                <a:latin typeface="Cambria Math"/>
                <a:cs typeface="Cambria Math"/>
              </a:rPr>
              <a:t> </a:t>
            </a:r>
            <a:r>
              <a:rPr sz="2700" spc="-7" baseline="10802" dirty="0">
                <a:latin typeface="Cambria Math"/>
                <a:cs typeface="Cambria Math"/>
              </a:rPr>
              <a:t>(R)	</a:t>
            </a:r>
            <a:r>
              <a:rPr sz="2700" baseline="10802" dirty="0">
                <a:latin typeface="Cambria Math"/>
                <a:cs typeface="Cambria Math"/>
              </a:rPr>
              <a:t>Π</a:t>
            </a:r>
            <a:r>
              <a:rPr sz="2700" spc="82" baseline="10802" dirty="0">
                <a:latin typeface="Cambria Math"/>
                <a:cs typeface="Cambria Math"/>
              </a:rPr>
              <a:t> </a:t>
            </a:r>
            <a:r>
              <a:rPr sz="1300" spc="85" dirty="0">
                <a:latin typeface="Cambria Math"/>
                <a:cs typeface="Cambria Math"/>
              </a:rPr>
              <a:t>STI</a:t>
            </a:r>
            <a:r>
              <a:rPr lang="en-US" sz="1300" spc="85" dirty="0">
                <a:latin typeface="Cambria Math"/>
                <a:cs typeface="Cambria Math"/>
              </a:rPr>
              <a:t>D</a:t>
            </a:r>
            <a:r>
              <a:rPr sz="1300" spc="85" dirty="0">
                <a:latin typeface="Cambria Math"/>
                <a:cs typeface="Cambria Math"/>
              </a:rPr>
              <a:t>,ST</a:t>
            </a:r>
            <a:r>
              <a:rPr lang="en-US" sz="1300" spc="85" dirty="0">
                <a:latin typeface="Cambria Math"/>
                <a:cs typeface="Cambria Math"/>
              </a:rPr>
              <a:t>,</a:t>
            </a:r>
            <a:r>
              <a:rPr sz="1300" spc="85" dirty="0">
                <a:latin typeface="Cambria Math"/>
                <a:cs typeface="Cambria Math"/>
              </a:rPr>
              <a:t>ST</a:t>
            </a:r>
            <a:r>
              <a:rPr lang="en-US" sz="1300" spc="85" dirty="0">
                <a:latin typeface="Cambria Math"/>
                <a:cs typeface="Cambria Math"/>
              </a:rPr>
              <a:t>D</a:t>
            </a:r>
            <a:r>
              <a:rPr sz="1300" spc="254" dirty="0">
                <a:latin typeface="Cambria Math"/>
                <a:cs typeface="Cambria Math"/>
              </a:rPr>
              <a:t> </a:t>
            </a:r>
            <a:r>
              <a:rPr sz="2700" spc="-7" baseline="10802" dirty="0">
                <a:latin typeface="Cambria Math"/>
                <a:cs typeface="Cambria Math"/>
              </a:rPr>
              <a:t>(R)</a:t>
            </a:r>
            <a:endParaRPr sz="2700" baseline="10802" dirty="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00" dirty="0">
              <a:latin typeface="Cambria Math"/>
              <a:cs typeface="Cambria Math"/>
            </a:endParaRPr>
          </a:p>
          <a:p>
            <a:pPr marR="2540" algn="ctr">
              <a:lnSpc>
                <a:spcPts val="1810"/>
              </a:lnSpc>
              <a:tabLst>
                <a:tab pos="1894839" algn="l"/>
                <a:tab pos="2471420" algn="l"/>
                <a:tab pos="2853690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SCG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(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STID,</a:t>
            </a:r>
            <a:r>
              <a:rPr sz="1600" b="1" u="heavy" spc="40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COID</a:t>
            </a:r>
            <a:r>
              <a:rPr sz="1600" b="1" spc="-5" dirty="0">
                <a:latin typeface="Times New Roman"/>
                <a:cs typeface="Times New Roman"/>
              </a:rPr>
              <a:t>,	GR)	</a:t>
            </a:r>
            <a:r>
              <a:rPr sz="1600" b="1" spc="-114" dirty="0">
                <a:latin typeface="Arial"/>
                <a:cs typeface="Arial"/>
              </a:rPr>
              <a:t>و	</a:t>
            </a:r>
            <a:r>
              <a:rPr sz="1600" b="1" spc="-5" dirty="0">
                <a:latin typeface="Times New Roman"/>
                <a:cs typeface="Times New Roman"/>
              </a:rPr>
              <a:t>SSD</a:t>
            </a:r>
            <a:r>
              <a:rPr sz="1600" b="1" spc="-2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(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STID</a:t>
            </a:r>
            <a:r>
              <a:rPr sz="1600" b="1" spc="-5" dirty="0">
                <a:latin typeface="Times New Roman"/>
                <a:cs typeface="Times New Roman"/>
              </a:rPr>
              <a:t>,</a:t>
            </a:r>
            <a:r>
              <a:rPr sz="1600" b="1" spc="37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STJ,</a:t>
            </a:r>
            <a:r>
              <a:rPr sz="1600" b="1" spc="37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STD)</a:t>
            </a:r>
            <a:endParaRPr sz="1600" dirty="0">
              <a:latin typeface="Times New Roman"/>
              <a:cs typeface="Times New Roman"/>
            </a:endParaRPr>
          </a:p>
          <a:p>
            <a:pPr marL="3427729">
              <a:lnSpc>
                <a:spcPts val="1810"/>
              </a:lnSpc>
              <a:tabLst>
                <a:tab pos="4037329" algn="l"/>
                <a:tab pos="4635500" algn="l"/>
              </a:tabLst>
            </a:pPr>
            <a:r>
              <a:rPr sz="1600" dirty="0">
                <a:latin typeface="Times New Roman"/>
                <a:cs typeface="Times New Roman"/>
              </a:rPr>
              <a:t>777	</a:t>
            </a:r>
            <a:r>
              <a:rPr sz="1600" spc="-5" dirty="0">
                <a:latin typeface="Times New Roman"/>
                <a:cs typeface="Times New Roman"/>
              </a:rPr>
              <a:t>Phys	</a:t>
            </a:r>
            <a:r>
              <a:rPr sz="1600" spc="-25" dirty="0">
                <a:latin typeface="Times New Roman"/>
                <a:cs typeface="Times New Roman"/>
              </a:rPr>
              <a:t>D11</a:t>
            </a:r>
            <a:endParaRPr sz="1600" dirty="0">
              <a:latin typeface="Times New Roman"/>
              <a:cs typeface="Times New Roman"/>
            </a:endParaRPr>
          </a:p>
          <a:p>
            <a:pPr marL="3427729">
              <a:lnSpc>
                <a:spcPct val="100000"/>
              </a:lnSpc>
              <a:spcBef>
                <a:spcPts val="385"/>
              </a:spcBef>
              <a:tabLst>
                <a:tab pos="4037329" algn="l"/>
                <a:tab pos="4670425" algn="l"/>
              </a:tabLst>
            </a:pPr>
            <a:r>
              <a:rPr sz="1600" dirty="0">
                <a:latin typeface="Times New Roman"/>
                <a:cs typeface="Times New Roman"/>
              </a:rPr>
              <a:t>888	Math	</a:t>
            </a:r>
            <a:r>
              <a:rPr sz="1600" spc="-5" dirty="0">
                <a:latin typeface="Times New Roman"/>
                <a:cs typeface="Times New Roman"/>
              </a:rPr>
              <a:t>D12</a:t>
            </a:r>
            <a:endParaRPr sz="1600" dirty="0">
              <a:latin typeface="Times New Roman"/>
              <a:cs typeface="Times New Roman"/>
            </a:endParaRPr>
          </a:p>
        </p:txBody>
      </p:sp>
      <p:graphicFrame>
        <p:nvGraphicFramePr>
          <p:cNvPr id="77" name="object 17">
            <a:extLst>
              <a:ext uri="{FF2B5EF4-FFF2-40B4-BE49-F238E27FC236}">
                <a16:creationId xmlns:a16="http://schemas.microsoft.com/office/drawing/2014/main" id="{B516ECD0-69E3-60BD-5CD2-4C8AF4F743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803916"/>
              </p:ext>
            </p:extLst>
          </p:nvPr>
        </p:nvGraphicFramePr>
        <p:xfrm>
          <a:off x="6525048" y="2207413"/>
          <a:ext cx="1685288" cy="5405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3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02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722">
                <a:tc>
                  <a:txBody>
                    <a:bodyPr/>
                    <a:lstStyle/>
                    <a:p>
                      <a:pPr marL="53975">
                        <a:lnSpc>
                          <a:spcPts val="1745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444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 algn="ctr">
                        <a:lnSpc>
                          <a:spcPts val="1745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Math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2384" algn="r">
                        <a:lnSpc>
                          <a:spcPts val="1745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D12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829"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555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Phys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D11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8" name="object 18">
            <a:extLst>
              <a:ext uri="{FF2B5EF4-FFF2-40B4-BE49-F238E27FC236}">
                <a16:creationId xmlns:a16="http://schemas.microsoft.com/office/drawing/2014/main" id="{E4A0E208-95CF-98E6-18B4-25180B6103D5}"/>
              </a:ext>
            </a:extLst>
          </p:cNvPr>
          <p:cNvSpPr/>
          <p:nvPr/>
        </p:nvSpPr>
        <p:spPr>
          <a:xfrm>
            <a:off x="6525047" y="1658032"/>
            <a:ext cx="0" cy="1090295"/>
          </a:xfrm>
          <a:custGeom>
            <a:avLst/>
            <a:gdLst/>
            <a:ahLst/>
            <a:cxnLst/>
            <a:rect l="l" t="t" r="r" b="b"/>
            <a:pathLst>
              <a:path h="1090295">
                <a:moveTo>
                  <a:pt x="0" y="0"/>
                </a:moveTo>
                <a:lnTo>
                  <a:pt x="1" y="1089933"/>
                </a:lnTo>
              </a:path>
            </a:pathLst>
          </a:custGeom>
          <a:ln w="22225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9" name="object 19">
            <a:extLst>
              <a:ext uri="{FF2B5EF4-FFF2-40B4-BE49-F238E27FC236}">
                <a16:creationId xmlns:a16="http://schemas.microsoft.com/office/drawing/2014/main" id="{E5195013-EC37-1F59-0219-4F3AD524FD0D}"/>
              </a:ext>
            </a:extLst>
          </p:cNvPr>
          <p:cNvGrpSpPr/>
          <p:nvPr/>
        </p:nvGrpSpPr>
        <p:grpSpPr>
          <a:xfrm>
            <a:off x="4176401" y="1174876"/>
            <a:ext cx="406400" cy="177800"/>
            <a:chOff x="2742238" y="1816100"/>
            <a:chExt cx="406400" cy="177800"/>
          </a:xfrm>
        </p:grpSpPr>
        <p:sp>
          <p:nvSpPr>
            <p:cNvPr id="80" name="object 20">
              <a:extLst>
                <a:ext uri="{FF2B5EF4-FFF2-40B4-BE49-F238E27FC236}">
                  <a16:creationId xmlns:a16="http://schemas.microsoft.com/office/drawing/2014/main" id="{DF714E93-3F59-E3BA-B26B-793BFC832ADA}"/>
                </a:ext>
              </a:extLst>
            </p:cNvPr>
            <p:cNvSpPr/>
            <p:nvPr/>
          </p:nvSpPr>
          <p:spPr>
            <a:xfrm>
              <a:off x="2754938" y="1828800"/>
              <a:ext cx="381000" cy="152400"/>
            </a:xfrm>
            <a:custGeom>
              <a:avLst/>
              <a:gdLst/>
              <a:ahLst/>
              <a:cxnLst/>
              <a:rect l="l" t="t" r="r" b="b"/>
              <a:pathLst>
                <a:path w="381000" h="152400">
                  <a:moveTo>
                    <a:pt x="285750" y="0"/>
                  </a:moveTo>
                  <a:lnTo>
                    <a:pt x="95250" y="0"/>
                  </a:lnTo>
                  <a:lnTo>
                    <a:pt x="95250" y="76200"/>
                  </a:lnTo>
                  <a:lnTo>
                    <a:pt x="0" y="76200"/>
                  </a:lnTo>
                  <a:lnTo>
                    <a:pt x="190500" y="152400"/>
                  </a:lnTo>
                  <a:lnTo>
                    <a:pt x="381000" y="76200"/>
                  </a:lnTo>
                  <a:lnTo>
                    <a:pt x="285750" y="76200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79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21">
              <a:extLst>
                <a:ext uri="{FF2B5EF4-FFF2-40B4-BE49-F238E27FC236}">
                  <a16:creationId xmlns:a16="http://schemas.microsoft.com/office/drawing/2014/main" id="{7C990B9E-187E-D322-7641-780F273392E6}"/>
                </a:ext>
              </a:extLst>
            </p:cNvPr>
            <p:cNvSpPr/>
            <p:nvPr/>
          </p:nvSpPr>
          <p:spPr>
            <a:xfrm>
              <a:off x="2754938" y="1828800"/>
              <a:ext cx="381000" cy="152400"/>
            </a:xfrm>
            <a:custGeom>
              <a:avLst/>
              <a:gdLst/>
              <a:ahLst/>
              <a:cxnLst/>
              <a:rect l="l" t="t" r="r" b="b"/>
              <a:pathLst>
                <a:path w="381000" h="152400">
                  <a:moveTo>
                    <a:pt x="0" y="76200"/>
                  </a:moveTo>
                  <a:lnTo>
                    <a:pt x="95250" y="76200"/>
                  </a:lnTo>
                  <a:lnTo>
                    <a:pt x="95250" y="0"/>
                  </a:lnTo>
                  <a:lnTo>
                    <a:pt x="285750" y="0"/>
                  </a:lnTo>
                  <a:lnTo>
                    <a:pt x="285750" y="76200"/>
                  </a:lnTo>
                  <a:lnTo>
                    <a:pt x="381000" y="76200"/>
                  </a:lnTo>
                  <a:lnTo>
                    <a:pt x="190500" y="152400"/>
                  </a:lnTo>
                  <a:lnTo>
                    <a:pt x="0" y="76200"/>
                  </a:lnTo>
                  <a:close/>
                </a:path>
              </a:pathLst>
            </a:custGeom>
            <a:ln w="25400">
              <a:solidFill>
                <a:srgbClr val="B66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2" name="object 22">
            <a:extLst>
              <a:ext uri="{FF2B5EF4-FFF2-40B4-BE49-F238E27FC236}">
                <a16:creationId xmlns:a16="http://schemas.microsoft.com/office/drawing/2014/main" id="{214912FC-11B8-68ED-B74C-089B22B3A0C3}"/>
              </a:ext>
            </a:extLst>
          </p:cNvPr>
          <p:cNvGrpSpPr/>
          <p:nvPr/>
        </p:nvGrpSpPr>
        <p:grpSpPr>
          <a:xfrm>
            <a:off x="6911769" y="1174876"/>
            <a:ext cx="406400" cy="177800"/>
            <a:chOff x="5477606" y="1816100"/>
            <a:chExt cx="406400" cy="177800"/>
          </a:xfrm>
        </p:grpSpPr>
        <p:sp>
          <p:nvSpPr>
            <p:cNvPr id="83" name="object 23">
              <a:extLst>
                <a:ext uri="{FF2B5EF4-FFF2-40B4-BE49-F238E27FC236}">
                  <a16:creationId xmlns:a16="http://schemas.microsoft.com/office/drawing/2014/main" id="{F6F1378F-EDC9-E4AF-7F7E-128981443D7F}"/>
                </a:ext>
              </a:extLst>
            </p:cNvPr>
            <p:cNvSpPr/>
            <p:nvPr/>
          </p:nvSpPr>
          <p:spPr>
            <a:xfrm>
              <a:off x="5490306" y="1828800"/>
              <a:ext cx="381000" cy="152400"/>
            </a:xfrm>
            <a:custGeom>
              <a:avLst/>
              <a:gdLst/>
              <a:ahLst/>
              <a:cxnLst/>
              <a:rect l="l" t="t" r="r" b="b"/>
              <a:pathLst>
                <a:path w="381000" h="152400">
                  <a:moveTo>
                    <a:pt x="285750" y="0"/>
                  </a:moveTo>
                  <a:lnTo>
                    <a:pt x="95250" y="0"/>
                  </a:lnTo>
                  <a:lnTo>
                    <a:pt x="95250" y="76200"/>
                  </a:lnTo>
                  <a:lnTo>
                    <a:pt x="0" y="76200"/>
                  </a:lnTo>
                  <a:lnTo>
                    <a:pt x="190500" y="152400"/>
                  </a:lnTo>
                  <a:lnTo>
                    <a:pt x="381000" y="76200"/>
                  </a:lnTo>
                  <a:lnTo>
                    <a:pt x="285750" y="76200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79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24">
              <a:extLst>
                <a:ext uri="{FF2B5EF4-FFF2-40B4-BE49-F238E27FC236}">
                  <a16:creationId xmlns:a16="http://schemas.microsoft.com/office/drawing/2014/main" id="{0896947F-383C-F0EB-C091-42E2FF6CDB0E}"/>
                </a:ext>
              </a:extLst>
            </p:cNvPr>
            <p:cNvSpPr/>
            <p:nvPr/>
          </p:nvSpPr>
          <p:spPr>
            <a:xfrm>
              <a:off x="5490306" y="1828800"/>
              <a:ext cx="381000" cy="152400"/>
            </a:xfrm>
            <a:custGeom>
              <a:avLst/>
              <a:gdLst/>
              <a:ahLst/>
              <a:cxnLst/>
              <a:rect l="l" t="t" r="r" b="b"/>
              <a:pathLst>
                <a:path w="381000" h="152400">
                  <a:moveTo>
                    <a:pt x="0" y="76200"/>
                  </a:moveTo>
                  <a:lnTo>
                    <a:pt x="95250" y="76200"/>
                  </a:lnTo>
                  <a:lnTo>
                    <a:pt x="95250" y="0"/>
                  </a:lnTo>
                  <a:lnTo>
                    <a:pt x="285750" y="0"/>
                  </a:lnTo>
                  <a:lnTo>
                    <a:pt x="285750" y="76200"/>
                  </a:lnTo>
                  <a:lnTo>
                    <a:pt x="381000" y="76200"/>
                  </a:lnTo>
                  <a:lnTo>
                    <a:pt x="190500" y="152400"/>
                  </a:lnTo>
                  <a:lnTo>
                    <a:pt x="0" y="76200"/>
                  </a:lnTo>
                  <a:close/>
                </a:path>
              </a:pathLst>
            </a:custGeom>
            <a:ln w="25400">
              <a:solidFill>
                <a:srgbClr val="B66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25">
            <a:extLst>
              <a:ext uri="{FF2B5EF4-FFF2-40B4-BE49-F238E27FC236}">
                <a16:creationId xmlns:a16="http://schemas.microsoft.com/office/drawing/2014/main" id="{75F89C08-FF16-CAA9-6581-78A209BC594A}"/>
              </a:ext>
            </a:extLst>
          </p:cNvPr>
          <p:cNvSpPr txBox="1"/>
          <p:nvPr/>
        </p:nvSpPr>
        <p:spPr>
          <a:xfrm>
            <a:off x="4061526" y="4950096"/>
            <a:ext cx="528955" cy="381000"/>
          </a:xfrm>
          <a:prstGeom prst="rect">
            <a:avLst/>
          </a:prstGeom>
          <a:ln w="25400">
            <a:solidFill>
              <a:srgbClr val="0919AF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430"/>
              </a:spcBef>
            </a:pPr>
            <a:r>
              <a:rPr sz="1600" spc="-10" dirty="0">
                <a:latin typeface="Times New Roman"/>
                <a:cs typeface="Times New Roman"/>
              </a:rPr>
              <a:t>GR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6" name="object 26">
            <a:extLst>
              <a:ext uri="{FF2B5EF4-FFF2-40B4-BE49-F238E27FC236}">
                <a16:creationId xmlns:a16="http://schemas.microsoft.com/office/drawing/2014/main" id="{55160D63-C15B-C8BF-79FC-DF03C1EFDB6C}"/>
              </a:ext>
            </a:extLst>
          </p:cNvPr>
          <p:cNvSpPr/>
          <p:nvPr/>
        </p:nvSpPr>
        <p:spPr>
          <a:xfrm>
            <a:off x="4589992" y="5074096"/>
            <a:ext cx="614680" cy="132715"/>
          </a:xfrm>
          <a:custGeom>
            <a:avLst/>
            <a:gdLst/>
            <a:ahLst/>
            <a:cxnLst/>
            <a:rect l="l" t="t" r="r" b="b"/>
            <a:pathLst>
              <a:path w="614679" h="132714">
                <a:moveTo>
                  <a:pt x="113593" y="0"/>
                </a:moveTo>
                <a:lnTo>
                  <a:pt x="0" y="66500"/>
                </a:lnTo>
                <a:lnTo>
                  <a:pt x="113800" y="132646"/>
                </a:lnTo>
                <a:lnTo>
                  <a:pt x="122546" y="130330"/>
                </a:lnTo>
                <a:lnTo>
                  <a:pt x="130475" y="116686"/>
                </a:lnTo>
                <a:lnTo>
                  <a:pt x="128160" y="107941"/>
                </a:lnTo>
                <a:lnTo>
                  <a:pt x="81368" y="80743"/>
                </a:lnTo>
                <a:lnTo>
                  <a:pt x="28378" y="80743"/>
                </a:lnTo>
                <a:lnTo>
                  <a:pt x="28333" y="52168"/>
                </a:lnTo>
                <a:lnTo>
                  <a:pt x="81182" y="52086"/>
                </a:lnTo>
                <a:lnTo>
                  <a:pt x="128031" y="24660"/>
                </a:lnTo>
                <a:lnTo>
                  <a:pt x="130319" y="15908"/>
                </a:lnTo>
                <a:lnTo>
                  <a:pt x="122346" y="2288"/>
                </a:lnTo>
                <a:lnTo>
                  <a:pt x="113593" y="0"/>
                </a:lnTo>
                <a:close/>
              </a:path>
              <a:path w="614679" h="132714">
                <a:moveTo>
                  <a:pt x="81182" y="52086"/>
                </a:moveTo>
                <a:lnTo>
                  <a:pt x="28333" y="52168"/>
                </a:lnTo>
                <a:lnTo>
                  <a:pt x="28378" y="80743"/>
                </a:lnTo>
                <a:lnTo>
                  <a:pt x="81226" y="80661"/>
                </a:lnTo>
                <a:lnTo>
                  <a:pt x="78000" y="78786"/>
                </a:lnTo>
                <a:lnTo>
                  <a:pt x="35573" y="78786"/>
                </a:lnTo>
                <a:lnTo>
                  <a:pt x="35535" y="54103"/>
                </a:lnTo>
                <a:lnTo>
                  <a:pt x="77736" y="54103"/>
                </a:lnTo>
                <a:lnTo>
                  <a:pt x="81182" y="52086"/>
                </a:lnTo>
                <a:close/>
              </a:path>
              <a:path w="614679" h="132714">
                <a:moveTo>
                  <a:pt x="81226" y="80661"/>
                </a:moveTo>
                <a:lnTo>
                  <a:pt x="28378" y="80743"/>
                </a:lnTo>
                <a:lnTo>
                  <a:pt x="81368" y="80743"/>
                </a:lnTo>
                <a:lnTo>
                  <a:pt x="81226" y="80661"/>
                </a:lnTo>
                <a:close/>
              </a:path>
              <a:path w="614679" h="132714">
                <a:moveTo>
                  <a:pt x="614512" y="51255"/>
                </a:moveTo>
                <a:lnTo>
                  <a:pt x="81182" y="52086"/>
                </a:lnTo>
                <a:lnTo>
                  <a:pt x="56711" y="66412"/>
                </a:lnTo>
                <a:lnTo>
                  <a:pt x="81226" y="80661"/>
                </a:lnTo>
                <a:lnTo>
                  <a:pt x="614556" y="79830"/>
                </a:lnTo>
                <a:lnTo>
                  <a:pt x="614512" y="51255"/>
                </a:lnTo>
                <a:close/>
              </a:path>
              <a:path w="614679" h="132714">
                <a:moveTo>
                  <a:pt x="35535" y="54103"/>
                </a:moveTo>
                <a:lnTo>
                  <a:pt x="35573" y="78786"/>
                </a:lnTo>
                <a:lnTo>
                  <a:pt x="56711" y="66412"/>
                </a:lnTo>
                <a:lnTo>
                  <a:pt x="35535" y="54103"/>
                </a:lnTo>
                <a:close/>
              </a:path>
              <a:path w="614679" h="132714">
                <a:moveTo>
                  <a:pt x="56711" y="66412"/>
                </a:moveTo>
                <a:lnTo>
                  <a:pt x="35573" y="78786"/>
                </a:lnTo>
                <a:lnTo>
                  <a:pt x="78000" y="78786"/>
                </a:lnTo>
                <a:lnTo>
                  <a:pt x="56711" y="66412"/>
                </a:lnTo>
                <a:close/>
              </a:path>
              <a:path w="614679" h="132714">
                <a:moveTo>
                  <a:pt x="77736" y="54103"/>
                </a:moveTo>
                <a:lnTo>
                  <a:pt x="35535" y="54103"/>
                </a:lnTo>
                <a:lnTo>
                  <a:pt x="56711" y="66412"/>
                </a:lnTo>
                <a:lnTo>
                  <a:pt x="77736" y="54103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27">
            <a:extLst>
              <a:ext uri="{FF2B5EF4-FFF2-40B4-BE49-F238E27FC236}">
                <a16:creationId xmlns:a16="http://schemas.microsoft.com/office/drawing/2014/main" id="{7B2F7AD6-BB53-DCF9-9F83-219080C84EE8}"/>
              </a:ext>
            </a:extLst>
          </p:cNvPr>
          <p:cNvSpPr txBox="1"/>
          <p:nvPr/>
        </p:nvSpPr>
        <p:spPr>
          <a:xfrm>
            <a:off x="5354493" y="5213975"/>
            <a:ext cx="688340" cy="381000"/>
          </a:xfrm>
          <a:prstGeom prst="rect">
            <a:avLst/>
          </a:prstGeom>
          <a:ln w="25400">
            <a:solidFill>
              <a:srgbClr val="0919AF"/>
            </a:solidFill>
          </a:ln>
        </p:spPr>
        <p:txBody>
          <a:bodyPr vert="horz" wrap="square" lIns="0" tIns="55880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440"/>
              </a:spcBef>
            </a:pPr>
            <a:r>
              <a:rPr sz="1600" spc="-5" dirty="0">
                <a:latin typeface="Times New Roman"/>
                <a:cs typeface="Times New Roman"/>
              </a:rPr>
              <a:t>COID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8" name="object 28">
            <a:extLst>
              <a:ext uri="{FF2B5EF4-FFF2-40B4-BE49-F238E27FC236}">
                <a16:creationId xmlns:a16="http://schemas.microsoft.com/office/drawing/2014/main" id="{55B3CC1F-2F40-47F7-0F1E-5ACF7315735A}"/>
              </a:ext>
            </a:extLst>
          </p:cNvPr>
          <p:cNvSpPr txBox="1"/>
          <p:nvPr/>
        </p:nvSpPr>
        <p:spPr>
          <a:xfrm>
            <a:off x="5354493" y="4718675"/>
            <a:ext cx="683895" cy="381000"/>
          </a:xfrm>
          <a:prstGeom prst="rect">
            <a:avLst/>
          </a:prstGeom>
          <a:ln w="25400">
            <a:solidFill>
              <a:srgbClr val="0919AF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116205">
              <a:lnSpc>
                <a:spcPct val="100000"/>
              </a:lnSpc>
              <a:spcBef>
                <a:spcPts val="425"/>
              </a:spcBef>
            </a:pPr>
            <a:r>
              <a:rPr sz="1600" spc="-5" dirty="0">
                <a:latin typeface="Times New Roman"/>
                <a:cs typeface="Times New Roman"/>
              </a:rPr>
              <a:t>STID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9" name="object 29">
            <a:extLst>
              <a:ext uri="{FF2B5EF4-FFF2-40B4-BE49-F238E27FC236}">
                <a16:creationId xmlns:a16="http://schemas.microsoft.com/office/drawing/2014/main" id="{C902D426-272F-24AC-3C32-92216D4C6E18}"/>
              </a:ext>
            </a:extLst>
          </p:cNvPr>
          <p:cNvSpPr txBox="1"/>
          <p:nvPr/>
        </p:nvSpPr>
        <p:spPr>
          <a:xfrm>
            <a:off x="6793841" y="4523641"/>
            <a:ext cx="621030" cy="381000"/>
          </a:xfrm>
          <a:prstGeom prst="rect">
            <a:avLst/>
          </a:prstGeom>
          <a:ln w="25400">
            <a:solidFill>
              <a:srgbClr val="0919AF"/>
            </a:solidFill>
          </a:ln>
        </p:spPr>
        <p:txBody>
          <a:bodyPr vert="horz" wrap="square" lIns="0" tIns="57150" rIns="0" bIns="0" rtlCol="0">
            <a:spAutoFit/>
          </a:bodyPr>
          <a:lstStyle/>
          <a:p>
            <a:pPr marL="151765">
              <a:lnSpc>
                <a:spcPct val="100000"/>
              </a:lnSpc>
              <a:spcBef>
                <a:spcPts val="450"/>
              </a:spcBef>
            </a:pPr>
            <a:r>
              <a:rPr sz="1600" spc="-5" dirty="0">
                <a:latin typeface="Times New Roman"/>
                <a:cs typeface="Times New Roman"/>
              </a:rPr>
              <a:t>STJ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90" name="object 30">
            <a:extLst>
              <a:ext uri="{FF2B5EF4-FFF2-40B4-BE49-F238E27FC236}">
                <a16:creationId xmlns:a16="http://schemas.microsoft.com/office/drawing/2014/main" id="{FE248CE9-40D6-195A-0596-694800C3CB87}"/>
              </a:ext>
            </a:extLst>
          </p:cNvPr>
          <p:cNvGrpSpPr/>
          <p:nvPr/>
        </p:nvGrpSpPr>
        <p:grpSpPr>
          <a:xfrm>
            <a:off x="5191827" y="4523739"/>
            <a:ext cx="1602105" cy="1231900"/>
            <a:chOff x="3757664" y="5164963"/>
            <a:chExt cx="1602105" cy="1231900"/>
          </a:xfrm>
        </p:grpSpPr>
        <p:sp>
          <p:nvSpPr>
            <p:cNvPr id="91" name="object 31">
              <a:extLst>
                <a:ext uri="{FF2B5EF4-FFF2-40B4-BE49-F238E27FC236}">
                  <a16:creationId xmlns:a16="http://schemas.microsoft.com/office/drawing/2014/main" id="{1E71225E-A88D-5947-91D7-0B5A39814FFC}"/>
                </a:ext>
              </a:extLst>
            </p:cNvPr>
            <p:cNvSpPr/>
            <p:nvPr/>
          </p:nvSpPr>
          <p:spPr>
            <a:xfrm>
              <a:off x="4757331" y="5289041"/>
              <a:ext cx="602615" cy="1047115"/>
            </a:xfrm>
            <a:custGeom>
              <a:avLst/>
              <a:gdLst/>
              <a:ahLst/>
              <a:cxnLst/>
              <a:rect l="l" t="t" r="r" b="b"/>
              <a:pathLst>
                <a:path w="602614" h="1047114">
                  <a:moveTo>
                    <a:pt x="598779" y="980732"/>
                  </a:moveTo>
                  <a:lnTo>
                    <a:pt x="485076" y="914412"/>
                  </a:lnTo>
                  <a:lnTo>
                    <a:pt x="476338" y="916711"/>
                  </a:lnTo>
                  <a:lnTo>
                    <a:pt x="468376" y="930338"/>
                  </a:lnTo>
                  <a:lnTo>
                    <a:pt x="470687" y="939088"/>
                  </a:lnTo>
                  <a:lnTo>
                    <a:pt x="517575" y="966444"/>
                  </a:lnTo>
                  <a:lnTo>
                    <a:pt x="0" y="966444"/>
                  </a:lnTo>
                  <a:lnTo>
                    <a:pt x="0" y="995019"/>
                  </a:lnTo>
                  <a:lnTo>
                    <a:pt x="517575" y="995019"/>
                  </a:lnTo>
                  <a:lnTo>
                    <a:pt x="470687" y="1022375"/>
                  </a:lnTo>
                  <a:lnTo>
                    <a:pt x="468376" y="1031125"/>
                  </a:lnTo>
                  <a:lnTo>
                    <a:pt x="476338" y="1044752"/>
                  </a:lnTo>
                  <a:lnTo>
                    <a:pt x="485076" y="1047051"/>
                  </a:lnTo>
                  <a:lnTo>
                    <a:pt x="574281" y="995019"/>
                  </a:lnTo>
                  <a:lnTo>
                    <a:pt x="598779" y="980732"/>
                  </a:lnTo>
                  <a:close/>
                </a:path>
                <a:path w="602614" h="1047114">
                  <a:moveTo>
                    <a:pt x="602411" y="66332"/>
                  </a:moveTo>
                  <a:lnTo>
                    <a:pt x="488708" y="0"/>
                  </a:lnTo>
                  <a:lnTo>
                    <a:pt x="479958" y="2311"/>
                  </a:lnTo>
                  <a:lnTo>
                    <a:pt x="472008" y="15938"/>
                  </a:lnTo>
                  <a:lnTo>
                    <a:pt x="474306" y="24688"/>
                  </a:lnTo>
                  <a:lnTo>
                    <a:pt x="521208" y="52044"/>
                  </a:lnTo>
                  <a:lnTo>
                    <a:pt x="3632" y="52044"/>
                  </a:lnTo>
                  <a:lnTo>
                    <a:pt x="3632" y="80619"/>
                  </a:lnTo>
                  <a:lnTo>
                    <a:pt x="521208" y="80619"/>
                  </a:lnTo>
                  <a:lnTo>
                    <a:pt x="474306" y="107975"/>
                  </a:lnTo>
                  <a:lnTo>
                    <a:pt x="472008" y="116713"/>
                  </a:lnTo>
                  <a:lnTo>
                    <a:pt x="479958" y="130352"/>
                  </a:lnTo>
                  <a:lnTo>
                    <a:pt x="488708" y="132651"/>
                  </a:lnTo>
                  <a:lnTo>
                    <a:pt x="577913" y="80619"/>
                  </a:lnTo>
                  <a:lnTo>
                    <a:pt x="602411" y="66332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32">
              <a:extLst>
                <a:ext uri="{FF2B5EF4-FFF2-40B4-BE49-F238E27FC236}">
                  <a16:creationId xmlns:a16="http://schemas.microsoft.com/office/drawing/2014/main" id="{26EBE57B-C235-8702-A960-D5640834BD0C}"/>
                </a:ext>
              </a:extLst>
            </p:cNvPr>
            <p:cNvSpPr/>
            <p:nvPr/>
          </p:nvSpPr>
          <p:spPr>
            <a:xfrm>
              <a:off x="3770364" y="5177663"/>
              <a:ext cx="978535" cy="1206500"/>
            </a:xfrm>
            <a:custGeom>
              <a:avLst/>
              <a:gdLst/>
              <a:ahLst/>
              <a:cxnLst/>
              <a:rect l="l" t="t" r="r" b="b"/>
              <a:pathLst>
                <a:path w="978535" h="1206500">
                  <a:moveTo>
                    <a:pt x="0" y="0"/>
                  </a:moveTo>
                  <a:lnTo>
                    <a:pt x="978209" y="0"/>
                  </a:lnTo>
                  <a:lnTo>
                    <a:pt x="978209" y="1206402"/>
                  </a:lnTo>
                  <a:lnTo>
                    <a:pt x="0" y="120640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919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3" name="object 33">
            <a:extLst>
              <a:ext uri="{FF2B5EF4-FFF2-40B4-BE49-F238E27FC236}">
                <a16:creationId xmlns:a16="http://schemas.microsoft.com/office/drawing/2014/main" id="{12F01795-E27F-C7FA-66C6-CF91F262F05F}"/>
              </a:ext>
            </a:extLst>
          </p:cNvPr>
          <p:cNvSpPr txBox="1"/>
          <p:nvPr/>
        </p:nvSpPr>
        <p:spPr>
          <a:xfrm>
            <a:off x="6804727" y="5438040"/>
            <a:ext cx="621030" cy="381000"/>
          </a:xfrm>
          <a:prstGeom prst="rect">
            <a:avLst/>
          </a:prstGeom>
          <a:ln w="25400">
            <a:solidFill>
              <a:srgbClr val="0919AF"/>
            </a:solidFill>
          </a:ln>
        </p:spPr>
        <p:txBody>
          <a:bodyPr vert="horz" wrap="square" lIns="0" tIns="57150" rIns="0" bIns="0" rtlCol="0">
            <a:spAutoFit/>
          </a:bodyPr>
          <a:lstStyle/>
          <a:p>
            <a:pPr marL="118745">
              <a:lnSpc>
                <a:spcPct val="100000"/>
              </a:lnSpc>
              <a:spcBef>
                <a:spcPts val="450"/>
              </a:spcBef>
            </a:pPr>
            <a:r>
              <a:rPr sz="1600" spc="-5" dirty="0">
                <a:latin typeface="Times New Roman"/>
                <a:cs typeface="Times New Roman"/>
              </a:rPr>
              <a:t>STD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4" name="object 34">
            <a:extLst>
              <a:ext uri="{FF2B5EF4-FFF2-40B4-BE49-F238E27FC236}">
                <a16:creationId xmlns:a16="http://schemas.microsoft.com/office/drawing/2014/main" id="{9D0A7F51-46F7-12D7-DD2F-32BF68BF7E8B}"/>
              </a:ext>
            </a:extLst>
          </p:cNvPr>
          <p:cNvSpPr/>
          <p:nvPr/>
        </p:nvSpPr>
        <p:spPr>
          <a:xfrm>
            <a:off x="6037405" y="4845760"/>
            <a:ext cx="1136650" cy="647700"/>
          </a:xfrm>
          <a:custGeom>
            <a:avLst/>
            <a:gdLst/>
            <a:ahLst/>
            <a:cxnLst/>
            <a:rect l="l" t="t" r="r" b="b"/>
            <a:pathLst>
              <a:path w="1136650" h="647700">
                <a:moveTo>
                  <a:pt x="756488" y="592289"/>
                </a:moveTo>
                <a:lnTo>
                  <a:pt x="657555" y="529818"/>
                </a:lnTo>
                <a:lnTo>
                  <a:pt x="649719" y="531596"/>
                </a:lnTo>
                <a:lnTo>
                  <a:pt x="642226" y="543458"/>
                </a:lnTo>
                <a:lnTo>
                  <a:pt x="643991" y="551294"/>
                </a:lnTo>
                <a:lnTo>
                  <a:pt x="678942" y="573366"/>
                </a:lnTo>
                <a:lnTo>
                  <a:pt x="654265" y="569201"/>
                </a:lnTo>
                <a:lnTo>
                  <a:pt x="589419" y="551929"/>
                </a:lnTo>
                <a:lnTo>
                  <a:pt x="530123" y="527888"/>
                </a:lnTo>
                <a:lnTo>
                  <a:pt x="478688" y="498475"/>
                </a:lnTo>
                <a:lnTo>
                  <a:pt x="437413" y="465226"/>
                </a:lnTo>
                <a:lnTo>
                  <a:pt x="408584" y="429933"/>
                </a:lnTo>
                <a:lnTo>
                  <a:pt x="408000" y="429120"/>
                </a:lnTo>
                <a:lnTo>
                  <a:pt x="407619" y="428371"/>
                </a:lnTo>
                <a:lnTo>
                  <a:pt x="399249" y="412115"/>
                </a:lnTo>
                <a:lnTo>
                  <a:pt x="398716" y="411073"/>
                </a:lnTo>
                <a:lnTo>
                  <a:pt x="398411" y="410108"/>
                </a:lnTo>
                <a:lnTo>
                  <a:pt x="393496" y="394423"/>
                </a:lnTo>
                <a:lnTo>
                  <a:pt x="393103" y="393179"/>
                </a:lnTo>
                <a:lnTo>
                  <a:pt x="392976" y="391972"/>
                </a:lnTo>
                <a:lnTo>
                  <a:pt x="389445" y="358978"/>
                </a:lnTo>
                <a:lnTo>
                  <a:pt x="389191" y="356527"/>
                </a:lnTo>
                <a:lnTo>
                  <a:pt x="388810" y="352996"/>
                </a:lnTo>
                <a:lnTo>
                  <a:pt x="388632" y="352171"/>
                </a:lnTo>
                <a:lnTo>
                  <a:pt x="385076" y="340855"/>
                </a:lnTo>
                <a:lnTo>
                  <a:pt x="384454" y="338848"/>
                </a:lnTo>
                <a:lnTo>
                  <a:pt x="381850" y="330542"/>
                </a:lnTo>
                <a:lnTo>
                  <a:pt x="381571" y="329869"/>
                </a:lnTo>
                <a:lnTo>
                  <a:pt x="377825" y="322592"/>
                </a:lnTo>
                <a:lnTo>
                  <a:pt x="377024" y="321030"/>
                </a:lnTo>
                <a:lnTo>
                  <a:pt x="355320" y="287299"/>
                </a:lnTo>
                <a:lnTo>
                  <a:pt x="316230" y="249034"/>
                </a:lnTo>
                <a:lnTo>
                  <a:pt x="266242" y="215188"/>
                </a:lnTo>
                <a:lnTo>
                  <a:pt x="207505" y="186778"/>
                </a:lnTo>
                <a:lnTo>
                  <a:pt x="142138" y="164934"/>
                </a:lnTo>
                <a:lnTo>
                  <a:pt x="72263" y="150914"/>
                </a:lnTo>
                <a:lnTo>
                  <a:pt x="889" y="145973"/>
                </a:lnTo>
                <a:lnTo>
                  <a:pt x="0" y="171361"/>
                </a:lnTo>
                <a:lnTo>
                  <a:pt x="35394" y="172605"/>
                </a:lnTo>
                <a:lnTo>
                  <a:pt x="69646" y="176174"/>
                </a:lnTo>
                <a:lnTo>
                  <a:pt x="136347" y="189661"/>
                </a:lnTo>
                <a:lnTo>
                  <a:pt x="198691" y="210604"/>
                </a:lnTo>
                <a:lnTo>
                  <a:pt x="254393" y="237655"/>
                </a:lnTo>
                <a:lnTo>
                  <a:pt x="301117" y="269455"/>
                </a:lnTo>
                <a:lnTo>
                  <a:pt x="336588" y="304444"/>
                </a:lnTo>
                <a:lnTo>
                  <a:pt x="358152" y="339877"/>
                </a:lnTo>
                <a:lnTo>
                  <a:pt x="368071" y="397954"/>
                </a:lnTo>
                <a:lnTo>
                  <a:pt x="368236" y="398780"/>
                </a:lnTo>
                <a:lnTo>
                  <a:pt x="386118" y="442099"/>
                </a:lnTo>
                <a:lnTo>
                  <a:pt x="418668" y="482371"/>
                </a:lnTo>
                <a:lnTo>
                  <a:pt x="463588" y="518896"/>
                </a:lnTo>
                <a:lnTo>
                  <a:pt x="518274" y="550354"/>
                </a:lnTo>
                <a:lnTo>
                  <a:pt x="580605" y="575741"/>
                </a:lnTo>
                <a:lnTo>
                  <a:pt x="648462" y="593928"/>
                </a:lnTo>
                <a:lnTo>
                  <a:pt x="687793" y="600354"/>
                </a:lnTo>
                <a:lnTo>
                  <a:pt x="641400" y="625284"/>
                </a:lnTo>
                <a:lnTo>
                  <a:pt x="639076" y="632980"/>
                </a:lnTo>
                <a:lnTo>
                  <a:pt x="645718" y="645337"/>
                </a:lnTo>
                <a:lnTo>
                  <a:pt x="653415" y="647661"/>
                </a:lnTo>
                <a:lnTo>
                  <a:pt x="734504" y="604100"/>
                </a:lnTo>
                <a:lnTo>
                  <a:pt x="756488" y="592289"/>
                </a:lnTo>
                <a:close/>
              </a:path>
              <a:path w="1136650" h="647700">
                <a:moveTo>
                  <a:pt x="756488" y="58889"/>
                </a:moveTo>
                <a:lnTo>
                  <a:pt x="734707" y="46202"/>
                </a:lnTo>
                <a:lnTo>
                  <a:pt x="655383" y="0"/>
                </a:lnTo>
                <a:lnTo>
                  <a:pt x="647611" y="2057"/>
                </a:lnTo>
                <a:lnTo>
                  <a:pt x="640549" y="14173"/>
                </a:lnTo>
                <a:lnTo>
                  <a:pt x="642594" y="21958"/>
                </a:lnTo>
                <a:lnTo>
                  <a:pt x="684301" y="46240"/>
                </a:lnTo>
                <a:lnTo>
                  <a:pt x="386511" y="48031"/>
                </a:lnTo>
                <a:lnTo>
                  <a:pt x="379374" y="48298"/>
                </a:lnTo>
                <a:lnTo>
                  <a:pt x="377202" y="48514"/>
                </a:lnTo>
                <a:lnTo>
                  <a:pt x="375843" y="48666"/>
                </a:lnTo>
                <a:lnTo>
                  <a:pt x="369697" y="48882"/>
                </a:lnTo>
                <a:lnTo>
                  <a:pt x="345808" y="49288"/>
                </a:lnTo>
                <a:lnTo>
                  <a:pt x="444" y="50723"/>
                </a:lnTo>
                <a:lnTo>
                  <a:pt x="457" y="76123"/>
                </a:lnTo>
                <a:lnTo>
                  <a:pt x="346100" y="74688"/>
                </a:lnTo>
                <a:lnTo>
                  <a:pt x="370205" y="74269"/>
                </a:lnTo>
                <a:lnTo>
                  <a:pt x="376694" y="74053"/>
                </a:lnTo>
                <a:lnTo>
                  <a:pt x="381838" y="73583"/>
                </a:lnTo>
                <a:lnTo>
                  <a:pt x="684314" y="71640"/>
                </a:lnTo>
                <a:lnTo>
                  <a:pt x="642658" y="95986"/>
                </a:lnTo>
                <a:lnTo>
                  <a:pt x="640613" y="103759"/>
                </a:lnTo>
                <a:lnTo>
                  <a:pt x="647687" y="115874"/>
                </a:lnTo>
                <a:lnTo>
                  <a:pt x="655472" y="117919"/>
                </a:lnTo>
                <a:lnTo>
                  <a:pt x="756488" y="58889"/>
                </a:lnTo>
                <a:close/>
              </a:path>
              <a:path w="1136650" h="647700">
                <a:moveTo>
                  <a:pt x="1136269" y="491134"/>
                </a:moveTo>
                <a:lnTo>
                  <a:pt x="1134198" y="483362"/>
                </a:lnTo>
                <a:lnTo>
                  <a:pt x="1122070" y="476326"/>
                </a:lnTo>
                <a:lnTo>
                  <a:pt x="1114298" y="478396"/>
                </a:lnTo>
                <a:lnTo>
                  <a:pt x="1089977" y="520319"/>
                </a:lnTo>
                <a:lnTo>
                  <a:pt x="1089761" y="491134"/>
                </a:lnTo>
                <a:lnTo>
                  <a:pt x="1089253" y="449097"/>
                </a:lnTo>
                <a:lnTo>
                  <a:pt x="1088555" y="408647"/>
                </a:lnTo>
                <a:lnTo>
                  <a:pt x="1087272" y="360095"/>
                </a:lnTo>
                <a:lnTo>
                  <a:pt x="1085570" y="328549"/>
                </a:lnTo>
                <a:lnTo>
                  <a:pt x="1085151" y="324802"/>
                </a:lnTo>
                <a:lnTo>
                  <a:pt x="1084961" y="323938"/>
                </a:lnTo>
                <a:lnTo>
                  <a:pt x="1084516" y="322630"/>
                </a:lnTo>
                <a:lnTo>
                  <a:pt x="1084072" y="321284"/>
                </a:lnTo>
                <a:lnTo>
                  <a:pt x="1081887" y="276021"/>
                </a:lnTo>
                <a:lnTo>
                  <a:pt x="1080706" y="222542"/>
                </a:lnTo>
                <a:lnTo>
                  <a:pt x="1080084" y="179692"/>
                </a:lnTo>
                <a:lnTo>
                  <a:pt x="1079500" y="108661"/>
                </a:lnTo>
                <a:lnTo>
                  <a:pt x="1079373" y="58851"/>
                </a:lnTo>
                <a:lnTo>
                  <a:pt x="1053973" y="58915"/>
                </a:lnTo>
                <a:lnTo>
                  <a:pt x="1054100" y="108661"/>
                </a:lnTo>
                <a:lnTo>
                  <a:pt x="1054442" y="156908"/>
                </a:lnTo>
                <a:lnTo>
                  <a:pt x="1054976" y="202044"/>
                </a:lnTo>
                <a:lnTo>
                  <a:pt x="1055674" y="242481"/>
                </a:lnTo>
                <a:lnTo>
                  <a:pt x="1056957" y="290995"/>
                </a:lnTo>
                <a:lnTo>
                  <a:pt x="1060157" y="329869"/>
                </a:lnTo>
                <a:lnTo>
                  <a:pt x="1060513" y="333006"/>
                </a:lnTo>
                <a:lnTo>
                  <a:pt x="1062342" y="375208"/>
                </a:lnTo>
                <a:lnTo>
                  <a:pt x="1063523" y="428675"/>
                </a:lnTo>
                <a:lnTo>
                  <a:pt x="1064361" y="491134"/>
                </a:lnTo>
                <a:lnTo>
                  <a:pt x="1064577" y="520014"/>
                </a:lnTo>
                <a:lnTo>
                  <a:pt x="1040269" y="478574"/>
                </a:lnTo>
                <a:lnTo>
                  <a:pt x="1032484" y="476542"/>
                </a:lnTo>
                <a:lnTo>
                  <a:pt x="1020381" y="483641"/>
                </a:lnTo>
                <a:lnTo>
                  <a:pt x="1018362" y="491426"/>
                </a:lnTo>
                <a:lnTo>
                  <a:pt x="1077556" y="592340"/>
                </a:lnTo>
                <a:lnTo>
                  <a:pt x="1092161" y="567169"/>
                </a:lnTo>
                <a:lnTo>
                  <a:pt x="1136269" y="491134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35">
            <a:extLst>
              <a:ext uri="{FF2B5EF4-FFF2-40B4-BE49-F238E27FC236}">
                <a16:creationId xmlns:a16="http://schemas.microsoft.com/office/drawing/2014/main" id="{AB3C4389-D06A-42D3-3FCA-7B5112378A91}"/>
              </a:ext>
            </a:extLst>
          </p:cNvPr>
          <p:cNvSpPr txBox="1"/>
          <p:nvPr/>
        </p:nvSpPr>
        <p:spPr>
          <a:xfrm>
            <a:off x="7161052" y="4132452"/>
            <a:ext cx="3975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Times New Roman"/>
                <a:cs typeface="Times New Roman"/>
              </a:rPr>
              <a:t>SSD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6" name="object 36">
            <a:extLst>
              <a:ext uri="{FF2B5EF4-FFF2-40B4-BE49-F238E27FC236}">
                <a16:creationId xmlns:a16="http://schemas.microsoft.com/office/drawing/2014/main" id="{54146BBE-B354-E6E6-6AFB-24D4E2CF1D02}"/>
              </a:ext>
            </a:extLst>
          </p:cNvPr>
          <p:cNvSpPr txBox="1"/>
          <p:nvPr/>
        </p:nvSpPr>
        <p:spPr>
          <a:xfrm>
            <a:off x="4189252" y="4348860"/>
            <a:ext cx="4425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Times New Roman"/>
                <a:cs typeface="Times New Roman"/>
              </a:rPr>
              <a:t>S</a:t>
            </a:r>
            <a:r>
              <a:rPr sz="1600" b="1" spc="-10" dirty="0">
                <a:latin typeface="Times New Roman"/>
                <a:cs typeface="Times New Roman"/>
              </a:rPr>
              <a:t>C</a:t>
            </a:r>
            <a:r>
              <a:rPr sz="1600" b="1" dirty="0">
                <a:latin typeface="Times New Roman"/>
                <a:cs typeface="Times New Roman"/>
              </a:rPr>
              <a:t>G</a:t>
            </a:r>
            <a:endParaRPr sz="16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88356908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 animBg="1"/>
      <p:bldP spid="76" grpId="0"/>
      <p:bldP spid="78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3" grpId="0" animBg="1"/>
      <p:bldP spid="94" grpId="0" animBg="1"/>
      <p:bldP spid="95" grpId="0"/>
      <p:bldP spid="9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057" cy="7881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5462000"/>
            <a:ext cx="12192000" cy="1396000"/>
          </a:xfrm>
          <a:prstGeom prst="rect">
            <a:avLst/>
          </a:prstGeom>
          <a:solidFill>
            <a:srgbClr val="B4DCF5">
              <a:lumMod val="10000"/>
            </a:srgbClr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8789" y="4290646"/>
            <a:ext cx="12518265" cy="1968485"/>
          </a:xfrm>
          <a:prstGeom prst="rect">
            <a:avLst/>
          </a:prstGeom>
        </p:spPr>
      </p:pic>
      <p:pic>
        <p:nvPicPr>
          <p:cNvPr id="8" name="Picture 7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7" y="5841596"/>
            <a:ext cx="980576" cy="980576"/>
          </a:xfrm>
          <a:prstGeom prst="rect">
            <a:avLst/>
          </a:prstGeom>
        </p:spPr>
      </p:pic>
      <p:pic>
        <p:nvPicPr>
          <p:cNvPr id="9" name="Picture 8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059" y="6278639"/>
            <a:ext cx="1206566" cy="5885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6347" y="159334"/>
            <a:ext cx="11039061" cy="461665"/>
          </a:xfrm>
          <a:prstGeom prst="rect">
            <a:avLst/>
          </a:prstGeom>
          <a:gradFill flip="none" rotWithShape="1">
            <a:gsLst>
              <a:gs pos="63000">
                <a:schemeClr val="bg1"/>
              </a:gs>
              <a:gs pos="91000">
                <a:schemeClr val="accent1">
                  <a:lumMod val="50000"/>
                </a:schemeClr>
              </a:gs>
              <a:gs pos="94000">
                <a:schemeClr val="bg1"/>
              </a:gs>
              <a:gs pos="99000">
                <a:schemeClr val="tx1">
                  <a:lumMod val="95000"/>
                  <a:lumOff val="5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فرم </a:t>
            </a:r>
            <a:r>
              <a:rPr lang="fa-IR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هاي</a:t>
            </a:r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 نرمال </a:t>
            </a:r>
            <a:r>
              <a:rPr lang="fa-IR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كلاسيك</a:t>
            </a:r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 </a:t>
            </a:r>
            <a:r>
              <a:rPr lang="fa-IR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كادي</a:t>
            </a:r>
            <a:endParaRPr lang="en-US" sz="2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cs typeface="B Titr" panose="00000700000000000000" pitchFamily="2" charset="-78"/>
            </a:endParaRPr>
          </a:p>
        </p:txBody>
      </p:sp>
      <p:pic>
        <p:nvPicPr>
          <p:cNvPr id="13" name="Picture 12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95" y="5841596"/>
            <a:ext cx="1016405" cy="10164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AB6450-B83D-BA6A-67D8-8E2290A9E919}"/>
              </a:ext>
            </a:extLst>
          </p:cNvPr>
          <p:cNvSpPr txBox="1"/>
          <p:nvPr/>
        </p:nvSpPr>
        <p:spPr>
          <a:xfrm>
            <a:off x="873807" y="1066809"/>
            <a:ext cx="11039060" cy="4085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r" rtl="1">
              <a:lnSpc>
                <a:spcPct val="20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ar-SA" dirty="0" err="1">
                <a:cs typeface="B Nazanin" panose="00000400000000000000" pitchFamily="2" charset="-78"/>
              </a:rPr>
              <a:t>راﺑﻄﻪﻫﺎي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ﺟﺪﯾﺪ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آﻧﻮﻣﺎﻟﯽﻫﺎي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R 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ar-SA" dirty="0">
                <a:cs typeface="B Nazanin" panose="00000400000000000000" pitchFamily="2" charset="-78"/>
              </a:rPr>
              <a:t>را </a:t>
            </a:r>
            <a:r>
              <a:rPr lang="ar-SA" dirty="0" err="1">
                <a:cs typeface="B Nazanin" panose="00000400000000000000" pitchFamily="2" charset="-78"/>
              </a:rPr>
              <a:t>ﻧﺪارﻧﺪ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: </a:t>
            </a:r>
          </a:p>
          <a:p>
            <a:pPr marL="342900" indent="-342900" algn="r" rtl="1">
              <a:lnSpc>
                <a:spcPct val="200000"/>
              </a:lnSpc>
              <a:buFont typeface="+mj-lt"/>
              <a:buAutoNum type="arabicPeriod"/>
            </a:pPr>
            <a:r>
              <a:rPr lang="ar-SA" sz="20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درج </a:t>
            </a:r>
            <a:r>
              <a:rPr lang="ar-SA" sz="2000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ﮐﻦ</a:t>
            </a:r>
            <a:r>
              <a:rPr lang="ar-SA" sz="20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fa-IR" sz="20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: </a:t>
            </a:r>
            <a:r>
              <a:rPr lang="fa-IR" dirty="0">
                <a:cs typeface="B Nazanin" panose="00000400000000000000" pitchFamily="2" charset="-78"/>
              </a:rPr>
              <a:t>(</a:t>
            </a:r>
            <a:r>
              <a:rPr lang="en-US" dirty="0">
                <a:cs typeface="B Nazanin" panose="00000400000000000000" pitchFamily="2" charset="-78"/>
              </a:rPr>
              <a:t> ’666’, ‘chem’, ‘D16’ </a:t>
            </a:r>
            <a:r>
              <a:rPr lang="fa-IR" dirty="0">
                <a:cs typeface="B Nazanin" panose="00000400000000000000" pitchFamily="2" charset="-78"/>
              </a:rPr>
              <a:t>)</a:t>
            </a:r>
            <a:endParaRPr lang="en-US" dirty="0">
              <a:cs typeface="B Nazanin" panose="00000400000000000000" pitchFamily="2" charset="-78"/>
            </a:endParaRPr>
          </a:p>
          <a:p>
            <a:pPr algn="r" rtl="1">
              <a:lnSpc>
                <a:spcPct val="200000"/>
              </a:lnSpc>
            </a:pPr>
            <a:r>
              <a:rPr lang="en-US" dirty="0">
                <a:cs typeface="B Nazanin" panose="00000400000000000000" pitchFamily="2" charset="-78"/>
              </a:rPr>
              <a:t>	</a:t>
            </a:r>
            <a:r>
              <a:rPr lang="ar-SA" dirty="0" err="1">
                <a:cs typeface="B Nazanin" panose="00000400000000000000" pitchFamily="2" charset="-78"/>
              </a:rPr>
              <a:t>ﺑﺪون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ﻣﺸﮑﻞ</a:t>
            </a:r>
            <a:r>
              <a:rPr lang="ar-SA" dirty="0">
                <a:cs typeface="B Nazanin" panose="00000400000000000000" pitchFamily="2" charset="-78"/>
              </a:rPr>
              <a:t> در </a:t>
            </a:r>
            <a:r>
              <a:rPr lang="en-US" dirty="0">
                <a:cs typeface="B Nazanin" panose="00000400000000000000" pitchFamily="2" charset="-78"/>
              </a:rPr>
              <a:t>SSD 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ar-SA" dirty="0">
                <a:cs typeface="B Nazanin" panose="00000400000000000000" pitchFamily="2" charset="-78"/>
              </a:rPr>
              <a:t>درج </a:t>
            </a:r>
            <a:r>
              <a:rPr lang="ar-SA" dirty="0" err="1">
                <a:cs typeface="B Nazanin" panose="00000400000000000000" pitchFamily="2" charset="-78"/>
              </a:rPr>
              <a:t>ﻣﯽﺷﻮد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. </a:t>
            </a:r>
          </a:p>
          <a:p>
            <a:pPr marL="342900" indent="-342900" algn="r" rtl="1">
              <a:lnSpc>
                <a:spcPct val="200000"/>
              </a:lnSpc>
              <a:buFont typeface="+mj-lt"/>
              <a:buAutoNum type="arabicPeriod" startAt="2"/>
            </a:pPr>
            <a:r>
              <a:rPr lang="ar-SA" sz="2000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ﺣﺬف</a:t>
            </a:r>
            <a:r>
              <a:rPr lang="ar-SA" sz="20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ar-SA" sz="2000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ﮐﻦ</a:t>
            </a:r>
            <a:r>
              <a:rPr lang="fa-IR" sz="20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:</a:t>
            </a:r>
            <a:r>
              <a:rPr lang="ar-SA" sz="20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fa-IR" dirty="0">
                <a:cs typeface="B Nazanin" panose="00000400000000000000" pitchFamily="2" charset="-78"/>
              </a:rPr>
              <a:t>( </a:t>
            </a:r>
            <a:r>
              <a:rPr lang="en-US" dirty="0">
                <a:cs typeface="B Nazanin" panose="00000400000000000000" pitchFamily="2" charset="-78"/>
              </a:rPr>
              <a:t>’444’, ‘CO1’, 13</a:t>
            </a:r>
            <a:r>
              <a:rPr lang="fa-IR" dirty="0">
                <a:cs typeface="B Nazanin" panose="00000400000000000000" pitchFamily="2" charset="-78"/>
              </a:rPr>
              <a:t> )</a:t>
            </a:r>
            <a:endParaRPr lang="en-US" dirty="0">
              <a:cs typeface="B Nazanin" panose="00000400000000000000" pitchFamily="2" charset="-78"/>
            </a:endParaRPr>
          </a:p>
          <a:p>
            <a:pPr algn="r" rtl="1">
              <a:lnSpc>
                <a:spcPct val="200000"/>
              </a:lnSpc>
            </a:pPr>
            <a:r>
              <a:rPr lang="fa-IR" dirty="0">
                <a:cs typeface="B Nazanin" panose="00000400000000000000" pitchFamily="2" charset="-78"/>
              </a:rPr>
              <a:t>	</a:t>
            </a:r>
            <a:r>
              <a:rPr lang="ar-SA" dirty="0" err="1">
                <a:cs typeface="B Nazanin" panose="00000400000000000000" pitchFamily="2" charset="-78"/>
              </a:rPr>
              <a:t>ﺑﺪون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ﻣﺸﮑﻞ</a:t>
            </a:r>
            <a:r>
              <a:rPr lang="ar-SA" dirty="0">
                <a:cs typeface="B Nazanin" panose="00000400000000000000" pitchFamily="2" charset="-78"/>
              </a:rPr>
              <a:t> از </a:t>
            </a:r>
            <a:r>
              <a:rPr lang="en-US" dirty="0">
                <a:cs typeface="B Nazanin" panose="00000400000000000000" pitchFamily="2" charset="-78"/>
              </a:rPr>
              <a:t>SCG 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ﺣﺬف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ﻣﯽﺷﻮد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. </a:t>
            </a:r>
          </a:p>
          <a:p>
            <a:pPr marL="457200" indent="-457200" algn="r" rtl="1">
              <a:lnSpc>
                <a:spcPct val="200000"/>
              </a:lnSpc>
              <a:buFont typeface="+mj-lt"/>
              <a:buAutoNum type="arabicPeriod" startAt="3"/>
            </a:pPr>
            <a:r>
              <a:rPr lang="fa-IR" sz="20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بهنگام </a:t>
            </a:r>
            <a:r>
              <a:rPr lang="ar-SA" sz="2000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ﺳﺎزي</a:t>
            </a:r>
            <a:r>
              <a:rPr lang="ar-SA" sz="20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ar-SA" sz="2000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ﮐﻦ</a:t>
            </a:r>
            <a:r>
              <a:rPr lang="ar-SA" sz="20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fa-IR" sz="20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: </a:t>
            </a:r>
            <a:r>
              <a:rPr lang="ar-SA" dirty="0" err="1">
                <a:cs typeface="B Nazanin" panose="00000400000000000000" pitchFamily="2" charset="-78"/>
              </a:rPr>
              <a:t>ﺗﻐﯿﯿﺮ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رﺷﺘﻪ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داﻧﺸﺠﻮي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777 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ar-SA" dirty="0">
                <a:cs typeface="B Nazanin" panose="00000400000000000000" pitchFamily="2" charset="-78"/>
              </a:rPr>
              <a:t>را </a:t>
            </a:r>
            <a:r>
              <a:rPr lang="ar-SA" dirty="0" err="1">
                <a:cs typeface="B Nazanin" panose="00000400000000000000" pitchFamily="2" charset="-78"/>
              </a:rPr>
              <a:t>ﺑﻪ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Chem </a:t>
            </a:r>
          </a:p>
          <a:p>
            <a:pPr algn="r" rtl="1">
              <a:lnSpc>
                <a:spcPct val="200000"/>
              </a:lnSpc>
            </a:pPr>
            <a:r>
              <a:rPr lang="fa-IR" dirty="0">
                <a:cs typeface="B Nazanin" panose="00000400000000000000" pitchFamily="2" charset="-78"/>
              </a:rPr>
              <a:t>	</a:t>
            </a:r>
            <a:r>
              <a:rPr lang="ar-SA" dirty="0" err="1">
                <a:cs typeface="B Nazanin" panose="00000400000000000000" pitchFamily="2" charset="-78"/>
              </a:rPr>
              <a:t>ﺑﺪون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ﻣﺸﮑﻞ</a:t>
            </a:r>
            <a:r>
              <a:rPr lang="ar-SA" dirty="0">
                <a:cs typeface="B Nazanin" panose="00000400000000000000" pitchFamily="2" charset="-78"/>
              </a:rPr>
              <a:t> در </a:t>
            </a:r>
            <a:r>
              <a:rPr lang="en-US" dirty="0">
                <a:cs typeface="B Nazanin" panose="00000400000000000000" pitchFamily="2" charset="-78"/>
              </a:rPr>
              <a:t>SSD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ﺑﺮوز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ﻣﯽﺷﻮد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. </a:t>
            </a:r>
          </a:p>
        </p:txBody>
      </p:sp>
      <p:sp>
        <p:nvSpPr>
          <p:cNvPr id="38" name="object 9">
            <a:extLst>
              <a:ext uri="{FF2B5EF4-FFF2-40B4-BE49-F238E27FC236}">
                <a16:creationId xmlns:a16="http://schemas.microsoft.com/office/drawing/2014/main" id="{BFF26556-A374-77A1-64E3-183D8F2C6997}"/>
              </a:ext>
            </a:extLst>
          </p:cNvPr>
          <p:cNvSpPr txBox="1"/>
          <p:nvPr/>
        </p:nvSpPr>
        <p:spPr>
          <a:xfrm>
            <a:off x="979519" y="1936681"/>
            <a:ext cx="528955" cy="381000"/>
          </a:xfrm>
          <a:prstGeom prst="rect">
            <a:avLst/>
          </a:prstGeom>
          <a:ln w="25400">
            <a:solidFill>
              <a:srgbClr val="0919AF"/>
            </a:solidFill>
          </a:ln>
        </p:spPr>
        <p:txBody>
          <a:bodyPr vert="horz" wrap="square" lIns="0" tIns="56515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445"/>
              </a:spcBef>
            </a:pPr>
            <a:r>
              <a:rPr sz="1600" spc="-10" dirty="0">
                <a:latin typeface="Times New Roman"/>
                <a:cs typeface="Times New Roman"/>
              </a:rPr>
              <a:t>GR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9" name="object 10">
            <a:extLst>
              <a:ext uri="{FF2B5EF4-FFF2-40B4-BE49-F238E27FC236}">
                <a16:creationId xmlns:a16="http://schemas.microsoft.com/office/drawing/2014/main" id="{D9285256-E719-2C10-33A6-402A87E74BC7}"/>
              </a:ext>
            </a:extLst>
          </p:cNvPr>
          <p:cNvSpPr/>
          <p:nvPr/>
        </p:nvSpPr>
        <p:spPr>
          <a:xfrm>
            <a:off x="1507985" y="2060681"/>
            <a:ext cx="614680" cy="132715"/>
          </a:xfrm>
          <a:custGeom>
            <a:avLst/>
            <a:gdLst/>
            <a:ahLst/>
            <a:cxnLst/>
            <a:rect l="l" t="t" r="r" b="b"/>
            <a:pathLst>
              <a:path w="614680" h="132714">
                <a:moveTo>
                  <a:pt x="113593" y="0"/>
                </a:moveTo>
                <a:lnTo>
                  <a:pt x="0" y="66499"/>
                </a:lnTo>
                <a:lnTo>
                  <a:pt x="113800" y="132646"/>
                </a:lnTo>
                <a:lnTo>
                  <a:pt x="122545" y="130331"/>
                </a:lnTo>
                <a:lnTo>
                  <a:pt x="130475" y="116686"/>
                </a:lnTo>
                <a:lnTo>
                  <a:pt x="128160" y="107941"/>
                </a:lnTo>
                <a:lnTo>
                  <a:pt x="81369" y="80744"/>
                </a:lnTo>
                <a:lnTo>
                  <a:pt x="28377" y="80744"/>
                </a:lnTo>
                <a:lnTo>
                  <a:pt x="28333" y="52169"/>
                </a:lnTo>
                <a:lnTo>
                  <a:pt x="81179" y="52086"/>
                </a:lnTo>
                <a:lnTo>
                  <a:pt x="128029" y="24659"/>
                </a:lnTo>
                <a:lnTo>
                  <a:pt x="130319" y="15908"/>
                </a:lnTo>
                <a:lnTo>
                  <a:pt x="122346" y="2288"/>
                </a:lnTo>
                <a:lnTo>
                  <a:pt x="113593" y="0"/>
                </a:lnTo>
                <a:close/>
              </a:path>
              <a:path w="614680" h="132714">
                <a:moveTo>
                  <a:pt x="81179" y="52086"/>
                </a:moveTo>
                <a:lnTo>
                  <a:pt x="28333" y="52169"/>
                </a:lnTo>
                <a:lnTo>
                  <a:pt x="28377" y="80744"/>
                </a:lnTo>
                <a:lnTo>
                  <a:pt x="81227" y="80661"/>
                </a:lnTo>
                <a:lnTo>
                  <a:pt x="78000" y="78785"/>
                </a:lnTo>
                <a:lnTo>
                  <a:pt x="35573" y="78785"/>
                </a:lnTo>
                <a:lnTo>
                  <a:pt x="35535" y="54103"/>
                </a:lnTo>
                <a:lnTo>
                  <a:pt x="77735" y="54103"/>
                </a:lnTo>
                <a:lnTo>
                  <a:pt x="81179" y="52086"/>
                </a:lnTo>
                <a:close/>
              </a:path>
              <a:path w="614680" h="132714">
                <a:moveTo>
                  <a:pt x="81227" y="80661"/>
                </a:moveTo>
                <a:lnTo>
                  <a:pt x="28377" y="80744"/>
                </a:lnTo>
                <a:lnTo>
                  <a:pt x="81369" y="80744"/>
                </a:lnTo>
                <a:lnTo>
                  <a:pt x="81227" y="80661"/>
                </a:lnTo>
                <a:close/>
              </a:path>
              <a:path w="614680" h="132714">
                <a:moveTo>
                  <a:pt x="614512" y="51255"/>
                </a:moveTo>
                <a:lnTo>
                  <a:pt x="81179" y="52086"/>
                </a:lnTo>
                <a:lnTo>
                  <a:pt x="56710" y="66411"/>
                </a:lnTo>
                <a:lnTo>
                  <a:pt x="81227" y="80661"/>
                </a:lnTo>
                <a:lnTo>
                  <a:pt x="614556" y="79830"/>
                </a:lnTo>
                <a:lnTo>
                  <a:pt x="614512" y="51255"/>
                </a:lnTo>
                <a:close/>
              </a:path>
              <a:path w="614680" h="132714">
                <a:moveTo>
                  <a:pt x="35535" y="54103"/>
                </a:moveTo>
                <a:lnTo>
                  <a:pt x="35573" y="78785"/>
                </a:lnTo>
                <a:lnTo>
                  <a:pt x="56710" y="66411"/>
                </a:lnTo>
                <a:lnTo>
                  <a:pt x="35535" y="54103"/>
                </a:lnTo>
                <a:close/>
              </a:path>
              <a:path w="614680" h="132714">
                <a:moveTo>
                  <a:pt x="56710" y="66411"/>
                </a:moveTo>
                <a:lnTo>
                  <a:pt x="35573" y="78785"/>
                </a:lnTo>
                <a:lnTo>
                  <a:pt x="78000" y="78785"/>
                </a:lnTo>
                <a:lnTo>
                  <a:pt x="56710" y="66411"/>
                </a:lnTo>
                <a:close/>
              </a:path>
              <a:path w="614680" h="132714">
                <a:moveTo>
                  <a:pt x="77735" y="54103"/>
                </a:moveTo>
                <a:lnTo>
                  <a:pt x="35535" y="54103"/>
                </a:lnTo>
                <a:lnTo>
                  <a:pt x="56710" y="66411"/>
                </a:lnTo>
                <a:lnTo>
                  <a:pt x="77735" y="54103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11">
            <a:extLst>
              <a:ext uri="{FF2B5EF4-FFF2-40B4-BE49-F238E27FC236}">
                <a16:creationId xmlns:a16="http://schemas.microsoft.com/office/drawing/2014/main" id="{488B4E36-EC1D-973D-BFCD-F110DB3C8CF7}"/>
              </a:ext>
            </a:extLst>
          </p:cNvPr>
          <p:cNvSpPr txBox="1"/>
          <p:nvPr/>
        </p:nvSpPr>
        <p:spPr>
          <a:xfrm>
            <a:off x="2272486" y="2200560"/>
            <a:ext cx="688340" cy="381000"/>
          </a:xfrm>
          <a:prstGeom prst="rect">
            <a:avLst/>
          </a:prstGeom>
          <a:ln w="25400">
            <a:solidFill>
              <a:srgbClr val="0919AF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430"/>
              </a:spcBef>
            </a:pPr>
            <a:r>
              <a:rPr sz="1600" spc="-5" dirty="0">
                <a:latin typeface="Times New Roman"/>
                <a:cs typeface="Times New Roman"/>
              </a:rPr>
              <a:t>COID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1" name="object 12">
            <a:extLst>
              <a:ext uri="{FF2B5EF4-FFF2-40B4-BE49-F238E27FC236}">
                <a16:creationId xmlns:a16="http://schemas.microsoft.com/office/drawing/2014/main" id="{C7F8CC69-DE7C-FAA9-1FF4-AABDDE4C7327}"/>
              </a:ext>
            </a:extLst>
          </p:cNvPr>
          <p:cNvSpPr txBox="1"/>
          <p:nvPr/>
        </p:nvSpPr>
        <p:spPr>
          <a:xfrm>
            <a:off x="2272486" y="1705260"/>
            <a:ext cx="683895" cy="381000"/>
          </a:xfrm>
          <a:prstGeom prst="rect">
            <a:avLst/>
          </a:prstGeom>
          <a:ln w="25400">
            <a:solidFill>
              <a:srgbClr val="0919AF"/>
            </a:solidFill>
          </a:ln>
        </p:spPr>
        <p:txBody>
          <a:bodyPr vert="horz" wrap="square" lIns="0" tIns="55880" rIns="0" bIns="0" rtlCol="0">
            <a:spAutoFit/>
          </a:bodyPr>
          <a:lstStyle/>
          <a:p>
            <a:pPr marL="116205">
              <a:lnSpc>
                <a:spcPct val="100000"/>
              </a:lnSpc>
              <a:spcBef>
                <a:spcPts val="440"/>
              </a:spcBef>
            </a:pPr>
            <a:r>
              <a:rPr sz="1600" spc="-5" dirty="0">
                <a:latin typeface="Times New Roman"/>
                <a:cs typeface="Times New Roman"/>
              </a:rPr>
              <a:t>STID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2" name="object 13">
            <a:extLst>
              <a:ext uri="{FF2B5EF4-FFF2-40B4-BE49-F238E27FC236}">
                <a16:creationId xmlns:a16="http://schemas.microsoft.com/office/drawing/2014/main" id="{44F6F8F5-EBF3-7653-E86F-BAC4D7E7E3E9}"/>
              </a:ext>
            </a:extLst>
          </p:cNvPr>
          <p:cNvSpPr/>
          <p:nvPr/>
        </p:nvSpPr>
        <p:spPr>
          <a:xfrm>
            <a:off x="2122519" y="1523023"/>
            <a:ext cx="978535" cy="1206500"/>
          </a:xfrm>
          <a:custGeom>
            <a:avLst/>
            <a:gdLst/>
            <a:ahLst/>
            <a:cxnLst/>
            <a:rect l="l" t="t" r="r" b="b"/>
            <a:pathLst>
              <a:path w="978535" h="1206500">
                <a:moveTo>
                  <a:pt x="0" y="0"/>
                </a:moveTo>
                <a:lnTo>
                  <a:pt x="978209" y="0"/>
                </a:lnTo>
                <a:lnTo>
                  <a:pt x="978209" y="1206402"/>
                </a:lnTo>
                <a:lnTo>
                  <a:pt x="0" y="1206402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919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14">
            <a:extLst>
              <a:ext uri="{FF2B5EF4-FFF2-40B4-BE49-F238E27FC236}">
                <a16:creationId xmlns:a16="http://schemas.microsoft.com/office/drawing/2014/main" id="{14F63021-D14A-B5F3-BC2B-3358E048ADBD}"/>
              </a:ext>
            </a:extLst>
          </p:cNvPr>
          <p:cNvSpPr txBox="1"/>
          <p:nvPr/>
        </p:nvSpPr>
        <p:spPr>
          <a:xfrm>
            <a:off x="1002485" y="3884118"/>
            <a:ext cx="683895" cy="381000"/>
          </a:xfrm>
          <a:prstGeom prst="rect">
            <a:avLst/>
          </a:prstGeom>
          <a:ln w="25400">
            <a:solidFill>
              <a:srgbClr val="0919AF"/>
            </a:solidFill>
          </a:ln>
        </p:spPr>
        <p:txBody>
          <a:bodyPr vert="horz" wrap="square" lIns="0" tIns="56515" rIns="0" bIns="0" rtlCol="0">
            <a:spAutoFit/>
          </a:bodyPr>
          <a:lstStyle/>
          <a:p>
            <a:pPr marL="116205">
              <a:lnSpc>
                <a:spcPct val="100000"/>
              </a:lnSpc>
              <a:spcBef>
                <a:spcPts val="445"/>
              </a:spcBef>
            </a:pPr>
            <a:r>
              <a:rPr sz="1600" spc="-5" dirty="0">
                <a:latin typeface="Times New Roman"/>
                <a:cs typeface="Times New Roman"/>
              </a:rPr>
              <a:t>STID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4" name="object 15">
            <a:extLst>
              <a:ext uri="{FF2B5EF4-FFF2-40B4-BE49-F238E27FC236}">
                <a16:creationId xmlns:a16="http://schemas.microsoft.com/office/drawing/2014/main" id="{9908C053-DDE6-48BF-CA98-33724D975832}"/>
              </a:ext>
            </a:extLst>
          </p:cNvPr>
          <p:cNvSpPr txBox="1"/>
          <p:nvPr/>
        </p:nvSpPr>
        <p:spPr>
          <a:xfrm>
            <a:off x="2441833" y="3689083"/>
            <a:ext cx="621030" cy="381000"/>
          </a:xfrm>
          <a:prstGeom prst="rect">
            <a:avLst/>
          </a:prstGeom>
          <a:ln w="25400">
            <a:solidFill>
              <a:srgbClr val="0919AF"/>
            </a:solidFill>
          </a:ln>
        </p:spPr>
        <p:txBody>
          <a:bodyPr vert="horz" wrap="square" lIns="0" tIns="56515" rIns="0" bIns="0" rtlCol="0">
            <a:spAutoFit/>
          </a:bodyPr>
          <a:lstStyle/>
          <a:p>
            <a:pPr marL="151765">
              <a:lnSpc>
                <a:spcPct val="100000"/>
              </a:lnSpc>
              <a:spcBef>
                <a:spcPts val="445"/>
              </a:spcBef>
            </a:pPr>
            <a:r>
              <a:rPr sz="1600" spc="-5" dirty="0">
                <a:latin typeface="Times New Roman"/>
                <a:cs typeface="Times New Roman"/>
              </a:rPr>
              <a:t>STJ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5" name="object 16">
            <a:extLst>
              <a:ext uri="{FF2B5EF4-FFF2-40B4-BE49-F238E27FC236}">
                <a16:creationId xmlns:a16="http://schemas.microsoft.com/office/drawing/2014/main" id="{DEF31728-716A-2CCB-EBFD-72ED0DB1FC6A}"/>
              </a:ext>
            </a:extLst>
          </p:cNvPr>
          <p:cNvSpPr txBox="1"/>
          <p:nvPr/>
        </p:nvSpPr>
        <p:spPr>
          <a:xfrm>
            <a:off x="2452719" y="4603483"/>
            <a:ext cx="621030" cy="381000"/>
          </a:xfrm>
          <a:prstGeom prst="rect">
            <a:avLst/>
          </a:prstGeom>
          <a:ln w="25400">
            <a:solidFill>
              <a:srgbClr val="0919AF"/>
            </a:solidFill>
          </a:ln>
        </p:spPr>
        <p:txBody>
          <a:bodyPr vert="horz" wrap="square" lIns="0" tIns="56515" rIns="0" bIns="0" rtlCol="0">
            <a:spAutoFit/>
          </a:bodyPr>
          <a:lstStyle/>
          <a:p>
            <a:pPr marL="118745">
              <a:lnSpc>
                <a:spcPct val="100000"/>
              </a:lnSpc>
              <a:spcBef>
                <a:spcPts val="445"/>
              </a:spcBef>
            </a:pPr>
            <a:r>
              <a:rPr sz="1600" spc="-5" dirty="0">
                <a:latin typeface="Times New Roman"/>
                <a:cs typeface="Times New Roman"/>
              </a:rPr>
              <a:t>STD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46" name="object 17">
            <a:extLst>
              <a:ext uri="{FF2B5EF4-FFF2-40B4-BE49-F238E27FC236}">
                <a16:creationId xmlns:a16="http://schemas.microsoft.com/office/drawing/2014/main" id="{A926D806-6E9B-E5C9-6E5D-39968746648C}"/>
              </a:ext>
            </a:extLst>
          </p:cNvPr>
          <p:cNvGrpSpPr/>
          <p:nvPr/>
        </p:nvGrpSpPr>
        <p:grpSpPr>
          <a:xfrm>
            <a:off x="1685404" y="3802585"/>
            <a:ext cx="756920" cy="1012190"/>
            <a:chOff x="1368719" y="4242815"/>
            <a:chExt cx="756920" cy="1012190"/>
          </a:xfrm>
        </p:grpSpPr>
        <p:sp>
          <p:nvSpPr>
            <p:cNvPr id="47" name="object 18">
              <a:extLst>
                <a:ext uri="{FF2B5EF4-FFF2-40B4-BE49-F238E27FC236}">
                  <a16:creationId xmlns:a16="http://schemas.microsoft.com/office/drawing/2014/main" id="{43CAE292-37EB-582D-7359-399876A9B6D1}"/>
                </a:ext>
              </a:extLst>
            </p:cNvPr>
            <p:cNvSpPr/>
            <p:nvPr/>
          </p:nvSpPr>
          <p:spPr>
            <a:xfrm>
              <a:off x="1368717" y="4370704"/>
              <a:ext cx="756920" cy="728980"/>
            </a:xfrm>
            <a:custGeom>
              <a:avLst/>
              <a:gdLst/>
              <a:ahLst/>
              <a:cxnLst/>
              <a:rect l="l" t="t" r="r" b="b"/>
              <a:pathLst>
                <a:path w="756919" h="728979">
                  <a:moveTo>
                    <a:pt x="756488" y="673011"/>
                  </a:moveTo>
                  <a:lnTo>
                    <a:pt x="657555" y="610552"/>
                  </a:lnTo>
                  <a:lnTo>
                    <a:pt x="649706" y="612317"/>
                  </a:lnTo>
                  <a:lnTo>
                    <a:pt x="642213" y="624179"/>
                  </a:lnTo>
                  <a:lnTo>
                    <a:pt x="643991" y="632028"/>
                  </a:lnTo>
                  <a:lnTo>
                    <a:pt x="678929" y="654088"/>
                  </a:lnTo>
                  <a:lnTo>
                    <a:pt x="654265" y="649935"/>
                  </a:lnTo>
                  <a:lnTo>
                    <a:pt x="589419" y="632650"/>
                  </a:lnTo>
                  <a:lnTo>
                    <a:pt x="530123" y="608609"/>
                  </a:lnTo>
                  <a:lnTo>
                    <a:pt x="478688" y="579196"/>
                  </a:lnTo>
                  <a:lnTo>
                    <a:pt x="437400" y="545960"/>
                  </a:lnTo>
                  <a:lnTo>
                    <a:pt x="408571" y="510654"/>
                  </a:lnTo>
                  <a:lnTo>
                    <a:pt x="393484" y="475157"/>
                  </a:lnTo>
                  <a:lnTo>
                    <a:pt x="392963" y="472706"/>
                  </a:lnTo>
                  <a:lnTo>
                    <a:pt x="389445" y="439712"/>
                  </a:lnTo>
                  <a:lnTo>
                    <a:pt x="389178" y="437261"/>
                  </a:lnTo>
                  <a:lnTo>
                    <a:pt x="388810" y="433730"/>
                  </a:lnTo>
                  <a:lnTo>
                    <a:pt x="388632" y="432904"/>
                  </a:lnTo>
                  <a:lnTo>
                    <a:pt x="385076" y="421576"/>
                  </a:lnTo>
                  <a:lnTo>
                    <a:pt x="384441" y="419569"/>
                  </a:lnTo>
                  <a:lnTo>
                    <a:pt x="381838" y="411276"/>
                  </a:lnTo>
                  <a:lnTo>
                    <a:pt x="381571" y="410603"/>
                  </a:lnTo>
                  <a:lnTo>
                    <a:pt x="377825" y="403313"/>
                  </a:lnTo>
                  <a:lnTo>
                    <a:pt x="377012" y="401751"/>
                  </a:lnTo>
                  <a:lnTo>
                    <a:pt x="370763" y="389585"/>
                  </a:lnTo>
                  <a:lnTo>
                    <a:pt x="337273" y="348399"/>
                  </a:lnTo>
                  <a:lnTo>
                    <a:pt x="292455" y="312229"/>
                  </a:lnTo>
                  <a:lnTo>
                    <a:pt x="237832" y="280962"/>
                  </a:lnTo>
                  <a:lnTo>
                    <a:pt x="175514" y="255689"/>
                  </a:lnTo>
                  <a:lnTo>
                    <a:pt x="107632" y="237591"/>
                  </a:lnTo>
                  <a:lnTo>
                    <a:pt x="36283" y="227952"/>
                  </a:lnTo>
                  <a:lnTo>
                    <a:pt x="889" y="226707"/>
                  </a:lnTo>
                  <a:lnTo>
                    <a:pt x="0" y="252095"/>
                  </a:lnTo>
                  <a:lnTo>
                    <a:pt x="35382" y="253339"/>
                  </a:lnTo>
                  <a:lnTo>
                    <a:pt x="69646" y="256908"/>
                  </a:lnTo>
                  <a:lnTo>
                    <a:pt x="136334" y="270395"/>
                  </a:lnTo>
                  <a:lnTo>
                    <a:pt x="198691" y="291325"/>
                  </a:lnTo>
                  <a:lnTo>
                    <a:pt x="254381" y="318389"/>
                  </a:lnTo>
                  <a:lnTo>
                    <a:pt x="301117" y="350177"/>
                  </a:lnTo>
                  <a:lnTo>
                    <a:pt x="336575" y="385165"/>
                  </a:lnTo>
                  <a:lnTo>
                    <a:pt x="358152" y="420611"/>
                  </a:lnTo>
                  <a:lnTo>
                    <a:pt x="368058" y="478688"/>
                  </a:lnTo>
                  <a:lnTo>
                    <a:pt x="368236" y="479513"/>
                  </a:lnTo>
                  <a:lnTo>
                    <a:pt x="386105" y="522820"/>
                  </a:lnTo>
                  <a:lnTo>
                    <a:pt x="418668" y="563105"/>
                  </a:lnTo>
                  <a:lnTo>
                    <a:pt x="463575" y="599617"/>
                  </a:lnTo>
                  <a:lnTo>
                    <a:pt x="518274" y="631075"/>
                  </a:lnTo>
                  <a:lnTo>
                    <a:pt x="580605" y="656475"/>
                  </a:lnTo>
                  <a:lnTo>
                    <a:pt x="648462" y="674662"/>
                  </a:lnTo>
                  <a:lnTo>
                    <a:pt x="687793" y="681088"/>
                  </a:lnTo>
                  <a:lnTo>
                    <a:pt x="641388" y="706005"/>
                  </a:lnTo>
                  <a:lnTo>
                    <a:pt x="639076" y="713701"/>
                  </a:lnTo>
                  <a:lnTo>
                    <a:pt x="645706" y="726071"/>
                  </a:lnTo>
                  <a:lnTo>
                    <a:pt x="653415" y="728383"/>
                  </a:lnTo>
                  <a:lnTo>
                    <a:pt x="734504" y="684822"/>
                  </a:lnTo>
                  <a:lnTo>
                    <a:pt x="756488" y="673011"/>
                  </a:lnTo>
                  <a:close/>
                </a:path>
                <a:path w="756919" h="728979">
                  <a:moveTo>
                    <a:pt x="756488" y="58877"/>
                  </a:moveTo>
                  <a:lnTo>
                    <a:pt x="734707" y="46202"/>
                  </a:lnTo>
                  <a:lnTo>
                    <a:pt x="655383" y="0"/>
                  </a:lnTo>
                  <a:lnTo>
                    <a:pt x="647598" y="2044"/>
                  </a:lnTo>
                  <a:lnTo>
                    <a:pt x="640537" y="14173"/>
                  </a:lnTo>
                  <a:lnTo>
                    <a:pt x="642594" y="21945"/>
                  </a:lnTo>
                  <a:lnTo>
                    <a:pt x="684301" y="46240"/>
                  </a:lnTo>
                  <a:lnTo>
                    <a:pt x="386499" y="48031"/>
                  </a:lnTo>
                  <a:lnTo>
                    <a:pt x="379361" y="48298"/>
                  </a:lnTo>
                  <a:lnTo>
                    <a:pt x="377202" y="48501"/>
                  </a:lnTo>
                  <a:lnTo>
                    <a:pt x="375843" y="48666"/>
                  </a:lnTo>
                  <a:lnTo>
                    <a:pt x="369684" y="48869"/>
                  </a:lnTo>
                  <a:lnTo>
                    <a:pt x="345808" y="49276"/>
                  </a:lnTo>
                  <a:lnTo>
                    <a:pt x="431" y="50711"/>
                  </a:lnTo>
                  <a:lnTo>
                    <a:pt x="457" y="76111"/>
                  </a:lnTo>
                  <a:lnTo>
                    <a:pt x="346100" y="74676"/>
                  </a:lnTo>
                  <a:lnTo>
                    <a:pt x="370205" y="74269"/>
                  </a:lnTo>
                  <a:lnTo>
                    <a:pt x="376694" y="74053"/>
                  </a:lnTo>
                  <a:lnTo>
                    <a:pt x="381838" y="73571"/>
                  </a:lnTo>
                  <a:lnTo>
                    <a:pt x="684301" y="71640"/>
                  </a:lnTo>
                  <a:lnTo>
                    <a:pt x="642645" y="95973"/>
                  </a:lnTo>
                  <a:lnTo>
                    <a:pt x="640613" y="103759"/>
                  </a:lnTo>
                  <a:lnTo>
                    <a:pt x="647687" y="115862"/>
                  </a:lnTo>
                  <a:lnTo>
                    <a:pt x="655459" y="117906"/>
                  </a:lnTo>
                  <a:lnTo>
                    <a:pt x="756488" y="58877"/>
                  </a:lnTo>
                  <a:close/>
                </a:path>
              </a:pathLst>
            </a:custGeom>
            <a:solidFill>
              <a:srgbClr val="4A7E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19">
              <a:extLst>
                <a:ext uri="{FF2B5EF4-FFF2-40B4-BE49-F238E27FC236}">
                  <a16:creationId xmlns:a16="http://schemas.microsoft.com/office/drawing/2014/main" id="{E0159538-1C8A-22F2-701C-A51428EE4A37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48968" y="4300727"/>
              <a:ext cx="323088" cy="307848"/>
            </a:xfrm>
            <a:prstGeom prst="rect">
              <a:avLst/>
            </a:prstGeom>
          </p:spPr>
        </p:pic>
        <p:pic>
          <p:nvPicPr>
            <p:cNvPr id="49" name="object 20">
              <a:extLst>
                <a:ext uri="{FF2B5EF4-FFF2-40B4-BE49-F238E27FC236}">
                  <a16:creationId xmlns:a16="http://schemas.microsoft.com/office/drawing/2014/main" id="{7ED80109-554D-7AC9-AFFA-34A9E6D70F5E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12392" y="4242815"/>
              <a:ext cx="396240" cy="505968"/>
            </a:xfrm>
            <a:prstGeom prst="rect">
              <a:avLst/>
            </a:prstGeom>
          </p:spPr>
        </p:pic>
        <p:pic>
          <p:nvPicPr>
            <p:cNvPr id="50" name="object 21">
              <a:extLst>
                <a:ext uri="{FF2B5EF4-FFF2-40B4-BE49-F238E27FC236}">
                  <a16:creationId xmlns:a16="http://schemas.microsoft.com/office/drawing/2014/main" id="{60B1B00B-AC80-56E6-1EB2-BE7E2D892334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96035" y="4326164"/>
              <a:ext cx="228600" cy="216806"/>
            </a:xfrm>
            <a:prstGeom prst="rect">
              <a:avLst/>
            </a:prstGeom>
          </p:spPr>
        </p:pic>
        <p:pic>
          <p:nvPicPr>
            <p:cNvPr id="51" name="object 22">
              <a:extLst>
                <a:ext uri="{FF2B5EF4-FFF2-40B4-BE49-F238E27FC236}">
                  <a16:creationId xmlns:a16="http://schemas.microsoft.com/office/drawing/2014/main" id="{BDFB3222-5AE4-ED23-BAD0-726E0D156A4D}"/>
                </a:ext>
              </a:extLst>
            </p:cNvPr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91272" y="4321402"/>
              <a:ext cx="238125" cy="226332"/>
            </a:xfrm>
            <a:prstGeom prst="rect">
              <a:avLst/>
            </a:prstGeom>
          </p:spPr>
        </p:pic>
        <p:pic>
          <p:nvPicPr>
            <p:cNvPr id="52" name="object 23">
              <a:extLst>
                <a:ext uri="{FF2B5EF4-FFF2-40B4-BE49-F238E27FC236}">
                  <a16:creationId xmlns:a16="http://schemas.microsoft.com/office/drawing/2014/main" id="{01446635-CD09-B29C-46D0-80E9BE06B2AA}"/>
                </a:ext>
              </a:extLst>
            </p:cNvPr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88592" y="4803647"/>
              <a:ext cx="320039" cy="310895"/>
            </a:xfrm>
            <a:prstGeom prst="rect">
              <a:avLst/>
            </a:prstGeom>
          </p:spPr>
        </p:pic>
        <p:pic>
          <p:nvPicPr>
            <p:cNvPr id="53" name="object 24">
              <a:extLst>
                <a:ext uri="{FF2B5EF4-FFF2-40B4-BE49-F238E27FC236}">
                  <a16:creationId xmlns:a16="http://schemas.microsoft.com/office/drawing/2014/main" id="{AC0A112A-EC88-E599-652A-8EC264D027A2}"/>
                </a:ext>
              </a:extLst>
            </p:cNvPr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636776" y="4748783"/>
              <a:ext cx="423672" cy="505967"/>
            </a:xfrm>
            <a:prstGeom prst="rect">
              <a:avLst/>
            </a:prstGeom>
          </p:spPr>
        </p:pic>
        <p:pic>
          <p:nvPicPr>
            <p:cNvPr id="54" name="object 25">
              <a:extLst>
                <a:ext uri="{FF2B5EF4-FFF2-40B4-BE49-F238E27FC236}">
                  <a16:creationId xmlns:a16="http://schemas.microsoft.com/office/drawing/2014/main" id="{E03DD952-0BD8-469E-BB55-09C4F5774E75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34135" y="4831440"/>
              <a:ext cx="228600" cy="216806"/>
            </a:xfrm>
            <a:prstGeom prst="rect">
              <a:avLst/>
            </a:prstGeom>
          </p:spPr>
        </p:pic>
        <p:pic>
          <p:nvPicPr>
            <p:cNvPr id="55" name="object 26">
              <a:extLst>
                <a:ext uri="{FF2B5EF4-FFF2-40B4-BE49-F238E27FC236}">
                  <a16:creationId xmlns:a16="http://schemas.microsoft.com/office/drawing/2014/main" id="{15036574-F64B-F9C7-3D1F-5A004A2A42AE}"/>
                </a:ext>
              </a:extLst>
            </p:cNvPr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729372" y="4826678"/>
              <a:ext cx="238125" cy="226332"/>
            </a:xfrm>
            <a:prstGeom prst="rect">
              <a:avLst/>
            </a:prstGeom>
          </p:spPr>
        </p:pic>
      </p:grpSp>
      <p:grpSp>
        <p:nvGrpSpPr>
          <p:cNvPr id="56" name="object 27">
            <a:extLst>
              <a:ext uri="{FF2B5EF4-FFF2-40B4-BE49-F238E27FC236}">
                <a16:creationId xmlns:a16="http://schemas.microsoft.com/office/drawing/2014/main" id="{DC4067D0-45B0-5C45-8E69-DA27DC0DB266}"/>
              </a:ext>
            </a:extLst>
          </p:cNvPr>
          <p:cNvGrpSpPr/>
          <p:nvPr/>
        </p:nvGrpSpPr>
        <p:grpSpPr>
          <a:xfrm>
            <a:off x="2547820" y="4070053"/>
            <a:ext cx="439420" cy="534035"/>
            <a:chOff x="2231135" y="4510283"/>
            <a:chExt cx="439420" cy="534035"/>
          </a:xfrm>
        </p:grpSpPr>
        <p:sp>
          <p:nvSpPr>
            <p:cNvPr id="57" name="object 28">
              <a:extLst>
                <a:ext uri="{FF2B5EF4-FFF2-40B4-BE49-F238E27FC236}">
                  <a16:creationId xmlns:a16="http://schemas.microsoft.com/office/drawing/2014/main" id="{E4CE1340-C35D-1D13-BE39-9006F7EB99CC}"/>
                </a:ext>
              </a:extLst>
            </p:cNvPr>
            <p:cNvSpPr/>
            <p:nvPr/>
          </p:nvSpPr>
          <p:spPr>
            <a:xfrm>
              <a:off x="2387074" y="4510283"/>
              <a:ext cx="118110" cy="534035"/>
            </a:xfrm>
            <a:custGeom>
              <a:avLst/>
              <a:gdLst/>
              <a:ahLst/>
              <a:cxnLst/>
              <a:rect l="l" t="t" r="r" b="b"/>
              <a:pathLst>
                <a:path w="118110" h="534035">
                  <a:moveTo>
                    <a:pt x="14127" y="417691"/>
                  </a:moveTo>
                  <a:lnTo>
                    <a:pt x="2028" y="424789"/>
                  </a:lnTo>
                  <a:lnTo>
                    <a:pt x="0" y="432570"/>
                  </a:lnTo>
                  <a:lnTo>
                    <a:pt x="59202" y="533490"/>
                  </a:lnTo>
                  <a:lnTo>
                    <a:pt x="73804" y="508316"/>
                  </a:lnTo>
                  <a:lnTo>
                    <a:pt x="46441" y="508316"/>
                  </a:lnTo>
                  <a:lnTo>
                    <a:pt x="46375" y="483080"/>
                  </a:lnTo>
                  <a:lnTo>
                    <a:pt x="46218" y="461157"/>
                  </a:lnTo>
                  <a:lnTo>
                    <a:pt x="21908" y="419718"/>
                  </a:lnTo>
                  <a:lnTo>
                    <a:pt x="14127" y="417691"/>
                  </a:lnTo>
                  <a:close/>
                </a:path>
                <a:path w="118110" h="534035">
                  <a:moveTo>
                    <a:pt x="46218" y="461157"/>
                  </a:moveTo>
                  <a:lnTo>
                    <a:pt x="46375" y="483080"/>
                  </a:lnTo>
                  <a:lnTo>
                    <a:pt x="46441" y="508316"/>
                  </a:lnTo>
                  <a:lnTo>
                    <a:pt x="71841" y="508254"/>
                  </a:lnTo>
                  <a:lnTo>
                    <a:pt x="71825" y="501912"/>
                  </a:lnTo>
                  <a:lnTo>
                    <a:pt x="48155" y="501912"/>
                  </a:lnTo>
                  <a:lnTo>
                    <a:pt x="59079" y="483080"/>
                  </a:lnTo>
                  <a:lnTo>
                    <a:pt x="46218" y="461157"/>
                  </a:lnTo>
                  <a:close/>
                </a:path>
                <a:path w="118110" h="534035">
                  <a:moveTo>
                    <a:pt x="103708" y="417470"/>
                  </a:moveTo>
                  <a:lnTo>
                    <a:pt x="95937" y="419536"/>
                  </a:lnTo>
                  <a:lnTo>
                    <a:pt x="71621" y="461456"/>
                  </a:lnTo>
                  <a:lnTo>
                    <a:pt x="71776" y="483080"/>
                  </a:lnTo>
                  <a:lnTo>
                    <a:pt x="71841" y="508254"/>
                  </a:lnTo>
                  <a:lnTo>
                    <a:pt x="46441" y="508316"/>
                  </a:lnTo>
                  <a:lnTo>
                    <a:pt x="73804" y="508316"/>
                  </a:lnTo>
                  <a:lnTo>
                    <a:pt x="117908" y="432281"/>
                  </a:lnTo>
                  <a:lnTo>
                    <a:pt x="115843" y="424508"/>
                  </a:lnTo>
                  <a:lnTo>
                    <a:pt x="103708" y="417470"/>
                  </a:lnTo>
                  <a:close/>
                </a:path>
                <a:path w="118110" h="534035">
                  <a:moveTo>
                    <a:pt x="59079" y="483080"/>
                  </a:moveTo>
                  <a:lnTo>
                    <a:pt x="48155" y="501912"/>
                  </a:lnTo>
                  <a:lnTo>
                    <a:pt x="70095" y="501858"/>
                  </a:lnTo>
                  <a:lnTo>
                    <a:pt x="59079" y="483080"/>
                  </a:lnTo>
                  <a:close/>
                </a:path>
                <a:path w="118110" h="534035">
                  <a:moveTo>
                    <a:pt x="71621" y="461456"/>
                  </a:moveTo>
                  <a:lnTo>
                    <a:pt x="59079" y="483080"/>
                  </a:lnTo>
                  <a:lnTo>
                    <a:pt x="70095" y="501858"/>
                  </a:lnTo>
                  <a:lnTo>
                    <a:pt x="48155" y="501912"/>
                  </a:lnTo>
                  <a:lnTo>
                    <a:pt x="71825" y="501912"/>
                  </a:lnTo>
                  <a:lnTo>
                    <a:pt x="71776" y="483080"/>
                  </a:lnTo>
                  <a:lnTo>
                    <a:pt x="71621" y="461456"/>
                  </a:lnTo>
                  <a:close/>
                </a:path>
                <a:path w="118110" h="534035">
                  <a:moveTo>
                    <a:pt x="41800" y="271015"/>
                  </a:moveTo>
                  <a:lnTo>
                    <a:pt x="43983" y="316356"/>
                  </a:lnTo>
                  <a:lnTo>
                    <a:pt x="45170" y="369813"/>
                  </a:lnTo>
                  <a:lnTo>
                    <a:pt x="46000" y="432281"/>
                  </a:lnTo>
                  <a:lnTo>
                    <a:pt x="46218" y="461157"/>
                  </a:lnTo>
                  <a:lnTo>
                    <a:pt x="59079" y="483080"/>
                  </a:lnTo>
                  <a:lnTo>
                    <a:pt x="71621" y="461456"/>
                  </a:lnTo>
                  <a:lnTo>
                    <a:pt x="71401" y="432281"/>
                  </a:lnTo>
                  <a:lnTo>
                    <a:pt x="71187" y="412316"/>
                  </a:lnTo>
                  <a:lnTo>
                    <a:pt x="70566" y="369337"/>
                  </a:lnTo>
                  <a:lnTo>
                    <a:pt x="69371" y="315554"/>
                  </a:lnTo>
                  <a:lnTo>
                    <a:pt x="67464" y="272274"/>
                  </a:lnTo>
                  <a:lnTo>
                    <a:pt x="42219" y="272274"/>
                  </a:lnTo>
                  <a:lnTo>
                    <a:pt x="41800" y="271015"/>
                  </a:lnTo>
                  <a:close/>
                </a:path>
                <a:path w="118110" h="534035">
                  <a:moveTo>
                    <a:pt x="41650" y="269692"/>
                  </a:moveTo>
                  <a:lnTo>
                    <a:pt x="41800" y="271015"/>
                  </a:lnTo>
                  <a:lnTo>
                    <a:pt x="42219" y="272274"/>
                  </a:lnTo>
                  <a:lnTo>
                    <a:pt x="41650" y="269692"/>
                  </a:lnTo>
                  <a:close/>
                </a:path>
                <a:path w="118110" h="534035">
                  <a:moveTo>
                    <a:pt x="67213" y="269692"/>
                  </a:moveTo>
                  <a:lnTo>
                    <a:pt x="41650" y="269692"/>
                  </a:lnTo>
                  <a:lnTo>
                    <a:pt x="42219" y="272274"/>
                  </a:lnTo>
                  <a:lnTo>
                    <a:pt x="67464" y="272274"/>
                  </a:lnTo>
                  <a:lnTo>
                    <a:pt x="67363" y="271015"/>
                  </a:lnTo>
                  <a:lnTo>
                    <a:pt x="67213" y="269692"/>
                  </a:lnTo>
                  <a:close/>
                </a:path>
                <a:path w="118110" h="534035">
                  <a:moveTo>
                    <a:pt x="61017" y="0"/>
                  </a:moveTo>
                  <a:lnTo>
                    <a:pt x="35617" y="62"/>
                  </a:lnTo>
                  <a:lnTo>
                    <a:pt x="35739" y="49808"/>
                  </a:lnTo>
                  <a:lnTo>
                    <a:pt x="36084" y="98050"/>
                  </a:lnTo>
                  <a:lnTo>
                    <a:pt x="36622" y="143184"/>
                  </a:lnTo>
                  <a:lnTo>
                    <a:pt x="37320" y="183625"/>
                  </a:lnTo>
                  <a:lnTo>
                    <a:pt x="38597" y="232134"/>
                  </a:lnTo>
                  <a:lnTo>
                    <a:pt x="41800" y="271015"/>
                  </a:lnTo>
                  <a:lnTo>
                    <a:pt x="41650" y="269692"/>
                  </a:lnTo>
                  <a:lnTo>
                    <a:pt x="67213" y="269692"/>
                  </a:lnTo>
                  <a:lnTo>
                    <a:pt x="66789" y="265951"/>
                  </a:lnTo>
                  <a:lnTo>
                    <a:pt x="66598" y="265087"/>
                  </a:lnTo>
                  <a:lnTo>
                    <a:pt x="66160" y="263770"/>
                  </a:lnTo>
                  <a:lnTo>
                    <a:pt x="65869" y="263770"/>
                  </a:lnTo>
                  <a:lnTo>
                    <a:pt x="65299" y="261186"/>
                  </a:lnTo>
                  <a:lnTo>
                    <a:pt x="65568" y="261186"/>
                  </a:lnTo>
                  <a:lnTo>
                    <a:pt x="65413" y="259863"/>
                  </a:lnTo>
                  <a:lnTo>
                    <a:pt x="64931" y="252912"/>
                  </a:lnTo>
                  <a:lnTo>
                    <a:pt x="63112" y="201043"/>
                  </a:lnTo>
                  <a:lnTo>
                    <a:pt x="62020" y="142849"/>
                  </a:lnTo>
                  <a:lnTo>
                    <a:pt x="61484" y="97868"/>
                  </a:lnTo>
                  <a:lnTo>
                    <a:pt x="61139" y="49808"/>
                  </a:lnTo>
                  <a:lnTo>
                    <a:pt x="61017" y="0"/>
                  </a:lnTo>
                  <a:close/>
                </a:path>
                <a:path w="118110" h="534035">
                  <a:moveTo>
                    <a:pt x="65299" y="261186"/>
                  </a:moveTo>
                  <a:lnTo>
                    <a:pt x="65869" y="263770"/>
                  </a:lnTo>
                  <a:lnTo>
                    <a:pt x="65713" y="262428"/>
                  </a:lnTo>
                  <a:lnTo>
                    <a:pt x="65299" y="261186"/>
                  </a:lnTo>
                  <a:close/>
                </a:path>
                <a:path w="118110" h="534035">
                  <a:moveTo>
                    <a:pt x="65713" y="262428"/>
                  </a:moveTo>
                  <a:lnTo>
                    <a:pt x="65869" y="263770"/>
                  </a:lnTo>
                  <a:lnTo>
                    <a:pt x="66160" y="263770"/>
                  </a:lnTo>
                  <a:lnTo>
                    <a:pt x="65713" y="262428"/>
                  </a:lnTo>
                  <a:close/>
                </a:path>
                <a:path w="118110" h="534035">
                  <a:moveTo>
                    <a:pt x="65568" y="261186"/>
                  </a:moveTo>
                  <a:lnTo>
                    <a:pt x="65299" y="261186"/>
                  </a:lnTo>
                  <a:lnTo>
                    <a:pt x="65713" y="262428"/>
                  </a:lnTo>
                  <a:lnTo>
                    <a:pt x="65568" y="261186"/>
                  </a:lnTo>
                  <a:close/>
                </a:path>
              </a:pathLst>
            </a:custGeom>
            <a:solidFill>
              <a:srgbClr val="4A7E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29">
              <a:extLst>
                <a:ext uri="{FF2B5EF4-FFF2-40B4-BE49-F238E27FC236}">
                  <a16:creationId xmlns:a16="http://schemas.microsoft.com/office/drawing/2014/main" id="{8F901CAC-6946-00CA-33E5-2FD757DFC200}"/>
                </a:ext>
              </a:extLst>
            </p:cNvPr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289047" y="4575048"/>
              <a:ext cx="320039" cy="307848"/>
            </a:xfrm>
            <a:prstGeom prst="rect">
              <a:avLst/>
            </a:prstGeom>
          </p:spPr>
        </p:pic>
        <p:pic>
          <p:nvPicPr>
            <p:cNvPr id="59" name="object 30">
              <a:extLst>
                <a:ext uri="{FF2B5EF4-FFF2-40B4-BE49-F238E27FC236}">
                  <a16:creationId xmlns:a16="http://schemas.microsoft.com/office/drawing/2014/main" id="{FE904B70-C1E0-9ECB-FFA9-14B8FDDD92B4}"/>
                </a:ext>
              </a:extLst>
            </p:cNvPr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231135" y="4517136"/>
              <a:ext cx="438912" cy="505968"/>
            </a:xfrm>
            <a:prstGeom prst="rect">
              <a:avLst/>
            </a:prstGeom>
          </p:spPr>
        </p:pic>
        <p:pic>
          <p:nvPicPr>
            <p:cNvPr id="60" name="object 31">
              <a:extLst>
                <a:ext uri="{FF2B5EF4-FFF2-40B4-BE49-F238E27FC236}">
                  <a16:creationId xmlns:a16="http://schemas.microsoft.com/office/drawing/2014/main" id="{666C6637-8FD1-2B1F-1BAE-53DCEE7F5FD8}"/>
                </a:ext>
              </a:extLst>
            </p:cNvPr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334767" y="4599432"/>
              <a:ext cx="231648" cy="219456"/>
            </a:xfrm>
            <a:prstGeom prst="rect">
              <a:avLst/>
            </a:prstGeom>
          </p:spPr>
        </p:pic>
        <p:pic>
          <p:nvPicPr>
            <p:cNvPr id="61" name="object 32">
              <a:extLst>
                <a:ext uri="{FF2B5EF4-FFF2-40B4-BE49-F238E27FC236}">
                  <a16:creationId xmlns:a16="http://schemas.microsoft.com/office/drawing/2014/main" id="{27544C52-8A36-FD61-943B-ADE301D52094}"/>
                </a:ext>
              </a:extLst>
            </p:cNvPr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330843" y="4596266"/>
              <a:ext cx="238125" cy="226332"/>
            </a:xfrm>
            <a:prstGeom prst="rect">
              <a:avLst/>
            </a:prstGeom>
          </p:spPr>
        </p:pic>
      </p:grpSp>
      <p:sp>
        <p:nvSpPr>
          <p:cNvPr id="62" name="object 33">
            <a:extLst>
              <a:ext uri="{FF2B5EF4-FFF2-40B4-BE49-F238E27FC236}">
                <a16:creationId xmlns:a16="http://schemas.microsoft.com/office/drawing/2014/main" id="{C1A99722-7465-4B55-76BE-759B4F853D4F}"/>
              </a:ext>
            </a:extLst>
          </p:cNvPr>
          <p:cNvSpPr txBox="1"/>
          <p:nvPr/>
        </p:nvSpPr>
        <p:spPr>
          <a:xfrm>
            <a:off x="2079395" y="3833574"/>
            <a:ext cx="147955" cy="775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40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  <a:p>
            <a:pPr marL="36195">
              <a:lnSpc>
                <a:spcPct val="100000"/>
              </a:lnSpc>
              <a:spcBef>
                <a:spcPts val="2060"/>
              </a:spcBef>
            </a:pPr>
            <a:r>
              <a:rPr sz="1600" b="1" spc="-114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63" name="object 34">
            <a:extLst>
              <a:ext uri="{FF2B5EF4-FFF2-40B4-BE49-F238E27FC236}">
                <a16:creationId xmlns:a16="http://schemas.microsoft.com/office/drawing/2014/main" id="{389E6F4F-4AEC-90E9-B37C-FB197962F30C}"/>
              </a:ext>
            </a:extLst>
          </p:cNvPr>
          <p:cNvSpPr txBox="1"/>
          <p:nvPr/>
        </p:nvSpPr>
        <p:spPr>
          <a:xfrm>
            <a:off x="2696741" y="4107893"/>
            <a:ext cx="1397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10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64" name="object 35">
            <a:extLst>
              <a:ext uri="{FF2B5EF4-FFF2-40B4-BE49-F238E27FC236}">
                <a16:creationId xmlns:a16="http://schemas.microsoft.com/office/drawing/2014/main" id="{554793C3-EDA0-7268-3F20-F8C06B85AAC8}"/>
              </a:ext>
            </a:extLst>
          </p:cNvPr>
          <p:cNvSpPr txBox="1"/>
          <p:nvPr/>
        </p:nvSpPr>
        <p:spPr>
          <a:xfrm>
            <a:off x="1843224" y="3342846"/>
            <a:ext cx="3975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Times New Roman"/>
                <a:cs typeface="Times New Roman"/>
              </a:rPr>
              <a:t>SSD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5" name="object 36">
            <a:extLst>
              <a:ext uri="{FF2B5EF4-FFF2-40B4-BE49-F238E27FC236}">
                <a16:creationId xmlns:a16="http://schemas.microsoft.com/office/drawing/2014/main" id="{9C26CFC1-BCDA-F78F-0648-4550B6ABD41A}"/>
              </a:ext>
            </a:extLst>
          </p:cNvPr>
          <p:cNvSpPr txBox="1"/>
          <p:nvPr/>
        </p:nvSpPr>
        <p:spPr>
          <a:xfrm>
            <a:off x="1767024" y="1120854"/>
            <a:ext cx="4425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Times New Roman"/>
                <a:cs typeface="Times New Roman"/>
              </a:rPr>
              <a:t>S</a:t>
            </a:r>
            <a:r>
              <a:rPr sz="1600" b="1" spc="-10" dirty="0">
                <a:latin typeface="Times New Roman"/>
                <a:cs typeface="Times New Roman"/>
              </a:rPr>
              <a:t>C</a:t>
            </a:r>
            <a:r>
              <a:rPr sz="1600" b="1" dirty="0">
                <a:latin typeface="Times New Roman"/>
                <a:cs typeface="Times New Roman"/>
              </a:rPr>
              <a:t>G</a:t>
            </a:r>
            <a:endParaRPr sz="16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05884866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62" grpId="0"/>
      <p:bldP spid="63" grpId="0"/>
      <p:bldP spid="64" grpId="0"/>
      <p:bldP spid="6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057" cy="7881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5462000"/>
            <a:ext cx="12192000" cy="1396000"/>
          </a:xfrm>
          <a:prstGeom prst="rect">
            <a:avLst/>
          </a:prstGeom>
          <a:solidFill>
            <a:srgbClr val="B4DCF5">
              <a:lumMod val="10000"/>
            </a:srgbClr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8791" y="4323047"/>
            <a:ext cx="12518265" cy="1968485"/>
          </a:xfrm>
          <a:prstGeom prst="rect">
            <a:avLst/>
          </a:prstGeom>
        </p:spPr>
      </p:pic>
      <p:pic>
        <p:nvPicPr>
          <p:cNvPr id="8" name="Picture 7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7" y="5841596"/>
            <a:ext cx="980576" cy="980576"/>
          </a:xfrm>
          <a:prstGeom prst="rect">
            <a:avLst/>
          </a:prstGeom>
        </p:spPr>
      </p:pic>
      <p:pic>
        <p:nvPicPr>
          <p:cNvPr id="9" name="Picture 8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059" y="6278639"/>
            <a:ext cx="1206566" cy="5885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6347" y="159334"/>
            <a:ext cx="11039061" cy="461665"/>
          </a:xfrm>
          <a:prstGeom prst="rect">
            <a:avLst/>
          </a:prstGeom>
          <a:gradFill flip="none" rotWithShape="1">
            <a:gsLst>
              <a:gs pos="63000">
                <a:schemeClr val="bg1"/>
              </a:gs>
              <a:gs pos="91000">
                <a:schemeClr val="accent1">
                  <a:lumMod val="50000"/>
                </a:schemeClr>
              </a:gs>
              <a:gs pos="94000">
                <a:schemeClr val="bg1"/>
              </a:gs>
              <a:gs pos="99000">
                <a:schemeClr val="tx1">
                  <a:lumMod val="95000"/>
                  <a:lumOff val="5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فرم </a:t>
            </a:r>
            <a:r>
              <a:rPr lang="fa-IR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هاي</a:t>
            </a:r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 نرمال </a:t>
            </a:r>
            <a:r>
              <a:rPr lang="fa-IR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كلاسيك</a:t>
            </a:r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 </a:t>
            </a:r>
            <a:r>
              <a:rPr lang="fa-IR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كادي</a:t>
            </a:r>
            <a:endParaRPr lang="en-US" sz="2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cs typeface="B Titr" panose="00000700000000000000" pitchFamily="2" charset="-78"/>
            </a:endParaRPr>
          </a:p>
        </p:txBody>
      </p:sp>
      <p:pic>
        <p:nvPicPr>
          <p:cNvPr id="13" name="Picture 12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95" y="5841596"/>
            <a:ext cx="1016405" cy="10164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AB6450-B83D-BA6A-67D8-8E2290A9E919}"/>
              </a:ext>
            </a:extLst>
          </p:cNvPr>
          <p:cNvSpPr txBox="1"/>
          <p:nvPr/>
        </p:nvSpPr>
        <p:spPr>
          <a:xfrm>
            <a:off x="979519" y="950437"/>
            <a:ext cx="11039060" cy="4957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r" rtl="1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ar-SA" sz="2400" dirty="0">
                <a:cs typeface="B Nazanin" panose="00000400000000000000" pitchFamily="2" charset="-78"/>
              </a:rPr>
              <a:t>در </a:t>
            </a:r>
            <a:r>
              <a:rPr lang="ar-SA" sz="2400" dirty="0" err="1">
                <a:cs typeface="B Nazanin" panose="00000400000000000000" pitchFamily="2" charset="-78"/>
              </a:rPr>
              <a:t>ﻃﺮاﺣﯽ</a:t>
            </a:r>
            <a:r>
              <a:rPr lang="ar-SA" sz="2400" dirty="0">
                <a:cs typeface="B Nazanin" panose="00000400000000000000" pitchFamily="2" charset="-78"/>
              </a:rPr>
              <a:t> </a:t>
            </a:r>
            <a:r>
              <a:rPr lang="ar-SA" sz="2400" dirty="0" err="1">
                <a:cs typeface="B Nazanin" panose="00000400000000000000" pitchFamily="2" charset="-78"/>
              </a:rPr>
              <a:t>ﺟﺪﯾﺪ</a:t>
            </a:r>
            <a:r>
              <a:rPr lang="en-US" sz="2400" dirty="0">
                <a:cs typeface="B Nazanin" panose="00000400000000000000" pitchFamily="2" charset="-78"/>
              </a:rPr>
              <a:t>FD </a:t>
            </a:r>
            <a:r>
              <a:rPr lang="fa-IR" sz="2400" dirty="0">
                <a:cs typeface="B Nazanin" panose="00000400000000000000" pitchFamily="2" charset="-78"/>
              </a:rPr>
              <a:t> </a:t>
            </a:r>
            <a:r>
              <a:rPr lang="ar-SA" sz="2400" dirty="0" err="1">
                <a:cs typeface="B Nazanin" panose="00000400000000000000" pitchFamily="2" charset="-78"/>
              </a:rPr>
              <a:t>ﻫﺎي</a:t>
            </a:r>
            <a:r>
              <a:rPr lang="ar-SA" sz="2400" dirty="0">
                <a:cs typeface="B Nazanin" panose="00000400000000000000" pitchFamily="2" charset="-78"/>
              </a:rPr>
              <a:t> </a:t>
            </a:r>
            <a:r>
              <a:rPr lang="ar-SA" sz="2400" dirty="0" err="1">
                <a:cs typeface="B Nazanin" panose="00000400000000000000" pitchFamily="2" charset="-78"/>
              </a:rPr>
              <a:t>ﻧﺎﮐﺎﻣﻞ</a:t>
            </a:r>
            <a:r>
              <a:rPr lang="ar-SA" sz="2400" dirty="0">
                <a:cs typeface="B Nazanin" panose="00000400000000000000" pitchFamily="2" charset="-78"/>
              </a:rPr>
              <a:t> از </a:t>
            </a:r>
            <a:r>
              <a:rPr lang="ar-SA" sz="2400" dirty="0" err="1">
                <a:cs typeface="B Nazanin" panose="00000400000000000000" pitchFamily="2" charset="-78"/>
              </a:rPr>
              <a:t>ﺑﯿﻦ</a:t>
            </a:r>
            <a:r>
              <a:rPr lang="ar-SA" sz="2400" dirty="0">
                <a:cs typeface="B Nazanin" panose="00000400000000000000" pitchFamily="2" charset="-78"/>
              </a:rPr>
              <a:t> </a:t>
            </a:r>
            <a:r>
              <a:rPr lang="ar-SA" sz="2400" dirty="0" err="1">
                <a:cs typeface="B Nazanin" panose="00000400000000000000" pitchFamily="2" charset="-78"/>
              </a:rPr>
              <a:t>رﻓﺘﻨﺪ</a:t>
            </a:r>
            <a:r>
              <a:rPr lang="ar-SA" sz="2400" dirty="0">
                <a:cs typeface="B Nazanin" panose="00000400000000000000" pitchFamily="2" charset="-78"/>
              </a:rPr>
              <a:t> </a:t>
            </a:r>
            <a:r>
              <a:rPr lang="en-US" sz="2400" dirty="0">
                <a:cs typeface="B Nazanin" panose="00000400000000000000" pitchFamily="2" charset="-78"/>
              </a:rPr>
              <a:t>. </a:t>
            </a:r>
            <a:r>
              <a:rPr lang="ar-SA" sz="2400" dirty="0" err="1">
                <a:cs typeface="B Nazanin" panose="00000400000000000000" pitchFamily="2" charset="-78"/>
              </a:rPr>
              <a:t>ﺑﻨﺎﺑﺮاﯾﻦ</a:t>
            </a:r>
            <a:r>
              <a:rPr lang="ar-SA" sz="2400" dirty="0">
                <a:cs typeface="B Nazanin" panose="00000400000000000000" pitchFamily="2" charset="-78"/>
              </a:rPr>
              <a:t> </a:t>
            </a:r>
            <a:r>
              <a:rPr lang="en-US" sz="2400" dirty="0">
                <a:cs typeface="B Nazanin" panose="00000400000000000000" pitchFamily="2" charset="-78"/>
              </a:rPr>
              <a:t>SSD </a:t>
            </a:r>
            <a:r>
              <a:rPr lang="ar-SA" sz="2400" dirty="0">
                <a:cs typeface="B Nazanin" panose="00000400000000000000" pitchFamily="2" charset="-78"/>
              </a:rPr>
              <a:t>و </a:t>
            </a:r>
            <a:r>
              <a:rPr lang="en-US" sz="2400" dirty="0">
                <a:cs typeface="B Nazanin" panose="00000400000000000000" pitchFamily="2" charset="-78"/>
              </a:rPr>
              <a:t>SCG ، 2NF </a:t>
            </a:r>
            <a:r>
              <a:rPr lang="fa-IR" sz="2400" dirty="0">
                <a:cs typeface="B Nazanin" panose="00000400000000000000" pitchFamily="2" charset="-78"/>
              </a:rPr>
              <a:t> </a:t>
            </a:r>
            <a:r>
              <a:rPr lang="ar-SA" sz="2400" dirty="0" err="1">
                <a:cs typeface="B Nazanin" panose="00000400000000000000" pitchFamily="2" charset="-78"/>
              </a:rPr>
              <a:t>ﻫﺴﺘﻨﺪ</a:t>
            </a:r>
            <a:r>
              <a:rPr lang="ar-SA" sz="2400" dirty="0">
                <a:cs typeface="B Nazanin" panose="00000400000000000000" pitchFamily="2" charset="-78"/>
              </a:rPr>
              <a:t> </a:t>
            </a:r>
            <a:r>
              <a:rPr lang="en-US" sz="2400" dirty="0">
                <a:cs typeface="B Nazanin" panose="00000400000000000000" pitchFamily="2" charset="-78"/>
              </a:rPr>
              <a:t>. </a:t>
            </a:r>
          </a:p>
          <a:p>
            <a:pPr marL="285750" indent="-285750" algn="r" rtl="1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ar-SA" sz="2400" dirty="0" err="1">
                <a:solidFill>
                  <a:schemeClr val="accent5">
                    <a:lumMod val="75000"/>
                  </a:schemeClr>
                </a:solidFill>
                <a:cs typeface="B Nazanin" panose="00000400000000000000" pitchFamily="2" charset="-78"/>
              </a:rPr>
              <a:t>ﺗﺎﮐﯿﺪ</a:t>
            </a:r>
            <a:r>
              <a:rPr lang="fa-IR" sz="2400" dirty="0">
                <a:solidFill>
                  <a:schemeClr val="accent5">
                    <a:lumMod val="75000"/>
                  </a:schemeClr>
                </a:solidFill>
                <a:cs typeface="B Nazanin" panose="00000400000000000000" pitchFamily="2" charset="-78"/>
              </a:rPr>
              <a:t>: </a:t>
            </a:r>
            <a:r>
              <a:rPr lang="ar-SA" dirty="0" err="1">
                <a:cs typeface="B Nazanin" panose="00000400000000000000" pitchFamily="2" charset="-78"/>
              </a:rPr>
              <a:t>راﺑﻄﻪ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R ،2NF 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اﺳﺖ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ﻫﺮﮔﺎه</a:t>
            </a:r>
            <a:r>
              <a:rPr lang="ar-SA" dirty="0">
                <a:cs typeface="B Nazanin" panose="00000400000000000000" pitchFamily="2" charset="-78"/>
              </a:rPr>
              <a:t> او</a:t>
            </a:r>
            <a:r>
              <a:rPr lang="fa-IR" dirty="0">
                <a:cs typeface="B Nazanin" panose="00000400000000000000" pitchFamily="2" charset="-78"/>
              </a:rPr>
              <a:t>ا</a:t>
            </a:r>
            <a:r>
              <a:rPr lang="ar-SA" dirty="0">
                <a:cs typeface="B Nazanin" panose="00000400000000000000" pitchFamily="2" charset="-78"/>
              </a:rPr>
              <a:t>ﻻ در </a:t>
            </a:r>
            <a:r>
              <a:rPr lang="en-US" dirty="0">
                <a:cs typeface="B Nazanin" panose="00000400000000000000" pitchFamily="2" charset="-78"/>
              </a:rPr>
              <a:t>1NF 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ﺑﺎﺷﺪ</a:t>
            </a:r>
            <a:r>
              <a:rPr lang="ar-SA" dirty="0">
                <a:cs typeface="B Nazanin" panose="00000400000000000000" pitchFamily="2" charset="-78"/>
              </a:rPr>
              <a:t> و </a:t>
            </a:r>
            <a:r>
              <a:rPr lang="ar-SA" dirty="0" err="1">
                <a:cs typeface="B Nazanin" panose="00000400000000000000" pitchFamily="2" charset="-78"/>
              </a:rPr>
              <a:t>ﺛﺎﻧﯿ</a:t>
            </a:r>
            <a:r>
              <a:rPr lang="ar-SA" dirty="0">
                <a:cs typeface="B Nazanin" panose="00000400000000000000" pitchFamily="2" charset="-78"/>
              </a:rPr>
              <a:t> ًﺎ </a:t>
            </a:r>
            <a:r>
              <a:rPr lang="ar-SA" dirty="0" err="1">
                <a:cs typeface="B Nazanin" panose="00000400000000000000" pitchFamily="2" charset="-78"/>
              </a:rPr>
              <a:t>ﻫﺮ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ﺻﻔﺖ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ﻧﺎﮐﻠﯿﺪ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ﺑﺎ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ﮐﻠﯿﺪ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اﺻﻠﯽ</a:t>
            </a:r>
            <a:r>
              <a:rPr lang="ar-SA" dirty="0">
                <a:cs typeface="B Nazanin" panose="00000400000000000000" pitchFamily="2" charset="-78"/>
              </a:rPr>
              <a:t>، </a:t>
            </a:r>
            <a:r>
              <a:rPr lang="en-US" dirty="0">
                <a:cs typeface="B Nazanin" panose="00000400000000000000" pitchFamily="2" charset="-78"/>
              </a:rPr>
              <a:t>FD 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ﮐﺎﻣﻞ</a:t>
            </a:r>
            <a:r>
              <a:rPr lang="ar-SA" dirty="0">
                <a:cs typeface="B Nazanin" panose="00000400000000000000" pitchFamily="2" charset="-78"/>
              </a:rPr>
              <a:t> </a:t>
            </a:r>
            <a:endParaRPr lang="en-US" dirty="0">
              <a:cs typeface="B Nazanin" panose="00000400000000000000" pitchFamily="2" charset="-78"/>
            </a:endParaRPr>
          </a:p>
          <a:p>
            <a:pPr algn="r" rtl="1">
              <a:lnSpc>
                <a:spcPct val="150000"/>
              </a:lnSpc>
              <a:buClr>
                <a:schemeClr val="accent5">
                  <a:lumMod val="75000"/>
                </a:schemeClr>
              </a:buClr>
            </a:pPr>
            <a:r>
              <a:rPr lang="fa-IR" dirty="0">
                <a:cs typeface="B Nazanin" panose="00000400000000000000" pitchFamily="2" charset="-78"/>
              </a:rPr>
              <a:t>	</a:t>
            </a:r>
            <a:r>
              <a:rPr lang="ar-SA" dirty="0" err="1">
                <a:cs typeface="B Nazanin" panose="00000400000000000000" pitchFamily="2" charset="-78"/>
              </a:rPr>
              <a:t>داﺷﺘﻪ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ﺑﺎﺷﺪ</a:t>
            </a:r>
            <a:r>
              <a:rPr lang="ar-SA" dirty="0">
                <a:cs typeface="B Nazanin" panose="00000400000000000000" pitchFamily="2" charset="-78"/>
              </a:rPr>
              <a:t> ( </a:t>
            </a:r>
            <a:r>
              <a:rPr lang="ar-SA" dirty="0" err="1">
                <a:cs typeface="B Nazanin" panose="00000400000000000000" pitchFamily="2" charset="-78"/>
              </a:rPr>
              <a:t>راﺑﻄﻪ</a:t>
            </a:r>
            <a:r>
              <a:rPr lang="ar-SA" dirty="0">
                <a:cs typeface="B Nazanin" panose="00000400000000000000" pitchFamily="2" charset="-78"/>
              </a:rPr>
              <a:t>، </a:t>
            </a:r>
            <a:r>
              <a:rPr lang="en-US" dirty="0">
                <a:cs typeface="B Nazanin" panose="00000400000000000000" pitchFamily="2" charset="-78"/>
              </a:rPr>
              <a:t>FD 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ﻧﺎﮐﺎﻣﻞ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ﻧﺪاﺷﺘﻪ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ﺑﺎﺷﺪ</a:t>
            </a:r>
            <a:r>
              <a:rPr lang="ar-SA" dirty="0">
                <a:cs typeface="B Nazanin" panose="00000400000000000000" pitchFamily="2" charset="-78"/>
              </a:rPr>
              <a:t> ). </a:t>
            </a:r>
            <a:endParaRPr lang="fa-IR" dirty="0">
              <a:cs typeface="B Nazanin" panose="00000400000000000000" pitchFamily="2" charset="-78"/>
            </a:endParaRPr>
          </a:p>
          <a:p>
            <a:pPr marL="285750" indent="-285750" algn="r" rtl="1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ar-SA" sz="2400" dirty="0" err="1">
                <a:solidFill>
                  <a:schemeClr val="accent5">
                    <a:lumMod val="75000"/>
                  </a:schemeClr>
                </a:solidFill>
                <a:cs typeface="B Nazanin" panose="00000400000000000000" pitchFamily="2" charset="-78"/>
              </a:rPr>
              <a:t>ﺗﻤﺮﯾﻦ</a:t>
            </a:r>
            <a:r>
              <a:rPr lang="fa-IR" sz="2400" dirty="0">
                <a:solidFill>
                  <a:schemeClr val="accent5">
                    <a:lumMod val="75000"/>
                  </a:schemeClr>
                </a:solidFill>
                <a:cs typeface="B Nazanin" panose="00000400000000000000" pitchFamily="2" charset="-78"/>
              </a:rPr>
              <a:t>:</a:t>
            </a:r>
            <a:r>
              <a:rPr lang="en-US" dirty="0">
                <a:cs typeface="B Nazanin" panose="00000400000000000000" pitchFamily="2" charset="-78"/>
              </a:rPr>
              <a:t> 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ﺑﺮرﺳﯽ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ﺷﻮد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ﮐﻪ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آﯾﺎ</a:t>
            </a:r>
            <a:r>
              <a:rPr lang="ar-SA" dirty="0">
                <a:cs typeface="B Nazanin" panose="00000400000000000000" pitchFamily="2" charset="-78"/>
              </a:rPr>
              <a:t> در </a:t>
            </a:r>
            <a:r>
              <a:rPr lang="ar-SA" dirty="0" err="1">
                <a:cs typeface="B Nazanin" panose="00000400000000000000" pitchFamily="2" charset="-78"/>
              </a:rPr>
              <a:t>اﯾﻦ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ﺗﺠﺰﯾﻪ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ﻫﻤﻪ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FD 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ﻫﺎ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ﻣﺤﻔﻮظ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ﻣﯽﻣﺎﻧﻨﺪ</a:t>
            </a:r>
            <a:r>
              <a:rPr lang="ar-SA" dirty="0">
                <a:cs typeface="B Nazanin" panose="00000400000000000000" pitchFamily="2" charset="-78"/>
              </a:rPr>
              <a:t>؟ </a:t>
            </a:r>
            <a:endParaRPr lang="fa-IR" dirty="0">
              <a:cs typeface="B Nazanin" panose="00000400000000000000" pitchFamily="2" charset="-78"/>
            </a:endParaRPr>
          </a:p>
          <a:p>
            <a:pPr marL="285750" indent="-285750" algn="r" rtl="1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ar-SA" sz="2400" dirty="0" err="1">
                <a:solidFill>
                  <a:schemeClr val="accent5">
                    <a:lumMod val="75000"/>
                  </a:schemeClr>
                </a:solidFill>
                <a:cs typeface="B Nazanin" panose="00000400000000000000" pitchFamily="2" charset="-78"/>
              </a:rPr>
              <a:t>ﻧﮑﺘﻪ</a:t>
            </a:r>
            <a:r>
              <a:rPr lang="fa-IR" sz="2400" dirty="0">
                <a:solidFill>
                  <a:schemeClr val="accent5">
                    <a:lumMod val="75000"/>
                  </a:schemeClr>
                </a:solidFill>
                <a:cs typeface="B Nazanin" panose="00000400000000000000" pitchFamily="2" charset="-78"/>
              </a:rPr>
              <a:t>:</a:t>
            </a:r>
            <a:r>
              <a:rPr lang="ar-SA" sz="2400" dirty="0">
                <a:solidFill>
                  <a:schemeClr val="accent5">
                    <a:lumMod val="75000"/>
                  </a:schemeClr>
                </a:solidFill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ﺑﺎﯾﺪ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ﺗﻮﺟﻪ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ﮐﻨﯿﻢ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ﮐﻪ</a:t>
            </a:r>
            <a:r>
              <a:rPr lang="ar-SA" dirty="0">
                <a:cs typeface="B Nazanin" panose="00000400000000000000" pitchFamily="2" charset="-78"/>
              </a:rPr>
              <a:t> در </a:t>
            </a:r>
            <a:r>
              <a:rPr lang="ar-SA" dirty="0" err="1">
                <a:cs typeface="B Nazanin" panose="00000400000000000000" pitchFamily="2" charset="-78"/>
              </a:rPr>
              <a:t>ﺗﺠﺰﯾﻪ</a:t>
            </a:r>
            <a:r>
              <a:rPr lang="ar-SA" dirty="0">
                <a:cs typeface="B Nazanin" panose="00000400000000000000" pitchFamily="2" charset="-78"/>
              </a:rPr>
              <a:t>، </a:t>
            </a:r>
            <a:r>
              <a:rPr lang="en-US" dirty="0">
                <a:cs typeface="B Nazanin" panose="00000400000000000000" pitchFamily="2" charset="-78"/>
              </a:rPr>
              <a:t>FD 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ar-SA" dirty="0">
                <a:cs typeface="B Nazanin" panose="00000400000000000000" pitchFamily="2" charset="-78"/>
              </a:rPr>
              <a:t>اي از </a:t>
            </a:r>
            <a:r>
              <a:rPr lang="ar-SA" dirty="0" err="1">
                <a:cs typeface="B Nazanin" panose="00000400000000000000" pitchFamily="2" charset="-78"/>
              </a:rPr>
              <a:t>دﺳﺖ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ﻧﺮود</a:t>
            </a:r>
            <a:r>
              <a:rPr lang="ar-SA" dirty="0">
                <a:cs typeface="B Nazanin" panose="00000400000000000000" pitchFamily="2" charset="-78"/>
              </a:rPr>
              <a:t>، </a:t>
            </a:r>
            <a:r>
              <a:rPr lang="ar-SA" dirty="0" err="1">
                <a:cs typeface="B Nazanin" panose="00000400000000000000" pitchFamily="2" charset="-78"/>
              </a:rPr>
              <a:t>ﭼﻮن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ﻫﺮ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FD 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ﯾﮏ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ﻗﺎﻋﺪه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ﺟﺎﻣﻌﯿﺖ</a:t>
            </a:r>
            <a:r>
              <a:rPr lang="ar-SA" dirty="0">
                <a:cs typeface="B Nazanin" panose="00000400000000000000" pitchFamily="2" charset="-78"/>
              </a:rPr>
              <a:t> در </a:t>
            </a:r>
            <a:r>
              <a:rPr lang="ar-SA" dirty="0" err="1">
                <a:cs typeface="B Nazanin" panose="00000400000000000000" pitchFamily="2" charset="-78"/>
              </a:rPr>
              <a:t>ﻣﺤﯿﻂ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اﺳﺖ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. </a:t>
            </a:r>
            <a:br>
              <a:rPr lang="en-US" dirty="0">
                <a:cs typeface="B Nazanin" panose="00000400000000000000" pitchFamily="2" charset="-78"/>
              </a:rPr>
            </a:br>
            <a:r>
              <a:rPr lang="fa-IR" dirty="0">
                <a:cs typeface="B Nazanin" panose="00000400000000000000" pitchFamily="2" charset="-78"/>
              </a:rPr>
              <a:t>	</a:t>
            </a:r>
            <a:r>
              <a:rPr lang="ar-SA" dirty="0" err="1">
                <a:cs typeface="B Nazanin" panose="00000400000000000000" pitchFamily="2" charset="-78"/>
              </a:rPr>
              <a:t>ﺗﻮﺟﻪ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داﺷﺘﻪ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ﺑﺎﺷﯿﺪ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ﮐﻪ</a:t>
            </a:r>
            <a:r>
              <a:rPr lang="ar-SA" dirty="0">
                <a:cs typeface="B Nazanin" panose="00000400000000000000" pitchFamily="2" charset="-78"/>
              </a:rPr>
              <a:t> در </a:t>
            </a:r>
            <a:r>
              <a:rPr lang="ar-SA" dirty="0" err="1">
                <a:cs typeface="B Nazanin" panose="00000400000000000000" pitchFamily="2" charset="-78"/>
              </a:rPr>
              <a:t>اﯾﻦ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ﺗﺠﺰﯾﻪ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ﻫﯿﭻ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اﻃﻼﻋﯽ</a:t>
            </a:r>
            <a:r>
              <a:rPr lang="ar-SA" dirty="0">
                <a:cs typeface="B Nazanin" panose="00000400000000000000" pitchFamily="2" charset="-78"/>
              </a:rPr>
              <a:t> از </a:t>
            </a:r>
            <a:r>
              <a:rPr lang="ar-SA" dirty="0" err="1">
                <a:cs typeface="B Nazanin" panose="00000400000000000000" pitchFamily="2" charset="-78"/>
              </a:rPr>
              <a:t>دﺳﺖ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ﻧﻤﯽرود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. </a:t>
            </a:r>
            <a:r>
              <a:rPr lang="ar-SA" dirty="0" err="1">
                <a:cs typeface="B Nazanin" panose="00000400000000000000" pitchFamily="2" charset="-78"/>
              </a:rPr>
              <a:t>ﯾﻌﻨﯽ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اﮔﺮ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ﮐﺎرﺑﺮ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راﺑﻄﻪ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اﺻﻠﯽ</a:t>
            </a:r>
            <a:r>
              <a:rPr lang="ar-SA" dirty="0">
                <a:cs typeface="B Nazanin" panose="00000400000000000000" pitchFamily="2" charset="-78"/>
              </a:rPr>
              <a:t> را </a:t>
            </a:r>
            <a:r>
              <a:rPr lang="ar-SA" dirty="0" err="1">
                <a:cs typeface="B Nazanin" panose="00000400000000000000" pitchFamily="2" charset="-78"/>
              </a:rPr>
              <a:t>ﺑﻪ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ﻫﺮ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r>
              <a:rPr lang="fa-IR" dirty="0">
                <a:cs typeface="B Nazanin" panose="00000400000000000000" pitchFamily="2" charset="-78"/>
              </a:rPr>
              <a:t>	</a:t>
            </a:r>
            <a:r>
              <a:rPr lang="ar-SA" dirty="0" err="1">
                <a:cs typeface="B Nazanin" panose="00000400000000000000" pitchFamily="2" charset="-78"/>
              </a:rPr>
              <a:t>دﻟﯿﻠﯽ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ﺑﺨﻮاﻫﺪ</a:t>
            </a:r>
            <a:r>
              <a:rPr lang="ar-SA" dirty="0">
                <a:cs typeface="B Nazanin" panose="00000400000000000000" pitchFamily="2" charset="-78"/>
              </a:rPr>
              <a:t>، </a:t>
            </a:r>
            <a:r>
              <a:rPr lang="ar-SA" dirty="0" err="1">
                <a:cs typeface="B Nazanin" panose="00000400000000000000" pitchFamily="2" charset="-78"/>
              </a:rPr>
              <a:t>ﺑﺎ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ﭘﯿﻮﻧﺪ</a:t>
            </a:r>
            <a:r>
              <a:rPr lang="ar-SA" dirty="0">
                <a:cs typeface="B Nazanin" panose="00000400000000000000" pitchFamily="2" charset="-78"/>
              </a:rPr>
              <a:t> دو </a:t>
            </a:r>
            <a:r>
              <a:rPr lang="ar-SA" dirty="0" err="1">
                <a:cs typeface="B Nazanin" panose="00000400000000000000" pitchFamily="2" charset="-78"/>
              </a:rPr>
              <a:t>راﺑﻄﻪ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ﺟﺪﯾﺪ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ﺑﻪ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دﺳﺖ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ﻣﯽآﯾﺪ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. </a:t>
            </a:r>
          </a:p>
          <a:p>
            <a:pPr algn="r" rtl="1"/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r>
              <a:rPr lang="en-US" dirty="0">
                <a:cs typeface="B Nazanin" panose="00000400000000000000" pitchFamily="2" charset="-78"/>
              </a:rPr>
              <a:t> </a:t>
            </a:r>
          </a:p>
          <a:p>
            <a:pPr marL="552450" indent="-285750" algn="r" rtl="1">
              <a:lnSpc>
                <a:spcPct val="200000"/>
              </a:lnSpc>
              <a:spcBef>
                <a:spcPts val="2935"/>
              </a:spcBef>
              <a:buFont typeface="Wingdings" panose="05000000000000000000" pitchFamily="2" charset="2"/>
              <a:buChar char="q"/>
            </a:pP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2" name="object 10">
            <a:extLst>
              <a:ext uri="{FF2B5EF4-FFF2-40B4-BE49-F238E27FC236}">
                <a16:creationId xmlns:a16="http://schemas.microsoft.com/office/drawing/2014/main" id="{0B4522CB-692E-9232-2885-A1AE3B9615F9}"/>
              </a:ext>
            </a:extLst>
          </p:cNvPr>
          <p:cNvSpPr txBox="1"/>
          <p:nvPr/>
        </p:nvSpPr>
        <p:spPr>
          <a:xfrm>
            <a:off x="3330712" y="4173187"/>
            <a:ext cx="1536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R</a:t>
            </a:r>
            <a:r>
              <a:rPr sz="1800" spc="7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85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SCG</a:t>
            </a:r>
            <a:r>
              <a:rPr sz="1800" spc="8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⋈</a:t>
            </a:r>
            <a:r>
              <a:rPr sz="1800" spc="75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SSD</a:t>
            </a:r>
            <a:endParaRPr sz="1800" dirty="0"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2001839511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057" cy="7881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5462000"/>
            <a:ext cx="12192000" cy="1396000"/>
          </a:xfrm>
          <a:prstGeom prst="rect">
            <a:avLst/>
          </a:prstGeom>
          <a:solidFill>
            <a:srgbClr val="B4DCF5">
              <a:lumMod val="10000"/>
            </a:srgbClr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8789" y="4290646"/>
            <a:ext cx="12518265" cy="1968485"/>
          </a:xfrm>
          <a:prstGeom prst="rect">
            <a:avLst/>
          </a:prstGeom>
        </p:spPr>
      </p:pic>
      <p:pic>
        <p:nvPicPr>
          <p:cNvPr id="8" name="Picture 7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7" y="5841596"/>
            <a:ext cx="980576" cy="980576"/>
          </a:xfrm>
          <a:prstGeom prst="rect">
            <a:avLst/>
          </a:prstGeom>
        </p:spPr>
      </p:pic>
      <p:pic>
        <p:nvPicPr>
          <p:cNvPr id="9" name="Picture 8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059" y="6278639"/>
            <a:ext cx="1206566" cy="5885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6347" y="159334"/>
            <a:ext cx="11039061" cy="461665"/>
          </a:xfrm>
          <a:prstGeom prst="rect">
            <a:avLst/>
          </a:prstGeom>
          <a:gradFill flip="none" rotWithShape="1">
            <a:gsLst>
              <a:gs pos="63000">
                <a:schemeClr val="bg1"/>
              </a:gs>
              <a:gs pos="91000">
                <a:schemeClr val="accent1">
                  <a:lumMod val="50000"/>
                </a:schemeClr>
              </a:gs>
              <a:gs pos="94000">
                <a:schemeClr val="bg1"/>
              </a:gs>
              <a:gs pos="99000">
                <a:schemeClr val="tx1">
                  <a:lumMod val="95000"/>
                  <a:lumOff val="5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فرم </a:t>
            </a:r>
            <a:r>
              <a:rPr lang="fa-IR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هاي</a:t>
            </a:r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 نرمال </a:t>
            </a:r>
            <a:r>
              <a:rPr lang="fa-IR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كلاسيك</a:t>
            </a:r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 </a:t>
            </a:r>
            <a:r>
              <a:rPr lang="fa-IR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كادي</a:t>
            </a:r>
            <a:endParaRPr lang="en-US" sz="2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cs typeface="B Titr" panose="00000700000000000000" pitchFamily="2" charset="-78"/>
            </a:endParaRPr>
          </a:p>
        </p:txBody>
      </p:sp>
      <p:pic>
        <p:nvPicPr>
          <p:cNvPr id="13" name="Picture 12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95" y="5841596"/>
            <a:ext cx="1016405" cy="10164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AB6450-B83D-BA6A-67D8-8E2290A9E919}"/>
              </a:ext>
            </a:extLst>
          </p:cNvPr>
          <p:cNvSpPr txBox="1"/>
          <p:nvPr/>
        </p:nvSpPr>
        <p:spPr>
          <a:xfrm>
            <a:off x="748679" y="896382"/>
            <a:ext cx="11039060" cy="54534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r" rtl="1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ar-SA" dirty="0" err="1">
                <a:cs typeface="B Nazanin" panose="00000400000000000000" pitchFamily="2" charset="-78"/>
              </a:rPr>
              <a:t>آﯾﺎ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راﺑﻄﻪﻫﺎي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ﺟﺪﯾﺪ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SSD ) 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ar-SA" dirty="0">
                <a:cs typeface="B Nazanin" panose="00000400000000000000" pitchFamily="2" charset="-78"/>
              </a:rPr>
              <a:t>و </a:t>
            </a:r>
            <a:r>
              <a:rPr lang="en-US" dirty="0">
                <a:cs typeface="B Nazanin" panose="00000400000000000000" pitchFamily="2" charset="-78"/>
              </a:rPr>
              <a:t>( SCG 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آﻧﻮﻣﺎﻟﯽ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ﻧﺪارﻧﺪ</a:t>
            </a:r>
            <a:r>
              <a:rPr lang="ar-SA" dirty="0">
                <a:cs typeface="B Nazanin" panose="00000400000000000000" pitchFamily="2" charset="-78"/>
              </a:rPr>
              <a:t>؟ </a:t>
            </a:r>
            <a:endParaRPr lang="fa-IR" dirty="0">
              <a:cs typeface="B Nazanin" panose="00000400000000000000" pitchFamily="2" charset="-78"/>
            </a:endParaRPr>
          </a:p>
          <a:p>
            <a:pPr marL="285750" indent="-285750" algn="r" rtl="1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ar-SA" b="1" dirty="0" err="1">
                <a:solidFill>
                  <a:schemeClr val="accent5">
                    <a:lumMod val="75000"/>
                  </a:schemeClr>
                </a:solidFill>
                <a:cs typeface="B Nazanin" panose="00000400000000000000" pitchFamily="2" charset="-78"/>
              </a:rPr>
              <a:t>آﻧﻮﻣﺎﻟﯽﻫﺎي</a:t>
            </a:r>
            <a:r>
              <a:rPr lang="ar-SA" b="1" dirty="0">
                <a:solidFill>
                  <a:schemeClr val="accent5">
                    <a:lumMod val="75000"/>
                  </a:schemeClr>
                </a:solidFill>
                <a:cs typeface="B Nazanin" panose="00000400000000000000" pitchFamily="2" charset="-78"/>
              </a:rPr>
              <a:t>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cs typeface="B Nazanin" panose="00000400000000000000" pitchFamily="2" charset="-78"/>
              </a:rPr>
              <a:t>SSD</a:t>
            </a:r>
            <a:r>
              <a:rPr lang="fa-IR" b="1" dirty="0">
                <a:solidFill>
                  <a:schemeClr val="accent5">
                    <a:lumMod val="75000"/>
                  </a:schemeClr>
                </a:solidFill>
                <a:cs typeface="B Nazanin" panose="00000400000000000000" pitchFamily="2" charset="-78"/>
              </a:rPr>
              <a:t> :</a:t>
            </a:r>
            <a:endParaRPr lang="en-US" b="1" dirty="0">
              <a:solidFill>
                <a:schemeClr val="accent5">
                  <a:lumMod val="75000"/>
                </a:schemeClr>
              </a:solidFill>
              <a:cs typeface="B Nazanin" panose="00000400000000000000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-1 </a:t>
            </a:r>
            <a:r>
              <a:rPr lang="fa-IR" sz="2000" dirty="0"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ar-SA" sz="2000" dirty="0"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در درج </a:t>
            </a:r>
            <a:r>
              <a:rPr lang="fa-IR" sz="2000" dirty="0"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:</a:t>
            </a:r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r>
              <a:rPr lang="ar-SA" dirty="0" err="1">
                <a:cs typeface="B Nazanin" panose="00000400000000000000" pitchFamily="2" charset="-78"/>
              </a:rPr>
              <a:t>اﻃﻼع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: » </a:t>
            </a:r>
            <a:r>
              <a:rPr lang="ar-SA" dirty="0" err="1">
                <a:cs typeface="B Nazanin" panose="00000400000000000000" pitchFamily="2" charset="-78"/>
              </a:rPr>
              <a:t>رﺷﺘﻪ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IT 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ar-SA" dirty="0">
                <a:cs typeface="B Nazanin" panose="00000400000000000000" pitchFamily="2" charset="-78"/>
              </a:rPr>
              <a:t>در </a:t>
            </a:r>
            <a:r>
              <a:rPr lang="ar-SA" dirty="0" err="1">
                <a:cs typeface="B Nazanin" panose="00000400000000000000" pitchFamily="2" charset="-78"/>
              </a:rPr>
              <a:t>داﻧﺸﮑﺪه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D20 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اراﺋﻪ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ﻣﯽﺷﻮد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«. </a:t>
            </a:r>
            <a:r>
              <a:rPr lang="ar-SA" dirty="0" err="1">
                <a:cs typeface="B Nazanin" panose="00000400000000000000" pitchFamily="2" charset="-78"/>
              </a:rPr>
              <a:t>ﺑﻪ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دﻟﯿﻞ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FD 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ﺷﻤﺎره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، 3 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اﯾﻦ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اﻃﻼع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ﻣﻨﻄﻘ</a:t>
            </a:r>
            <a:r>
              <a:rPr lang="ar-SA" dirty="0">
                <a:cs typeface="B Nazanin" panose="00000400000000000000" pitchFamily="2" charset="-78"/>
              </a:rPr>
              <a:t> ًﺎ </a:t>
            </a:r>
            <a:r>
              <a:rPr lang="ar-SA" dirty="0" err="1">
                <a:cs typeface="B Nazanin" panose="00000400000000000000" pitchFamily="2" charset="-78"/>
              </a:rPr>
              <a:t>ﺑﺎﯾﺪ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ﻗﺎﺑﻞ</a:t>
            </a:r>
            <a:r>
              <a:rPr lang="ar-SA" dirty="0">
                <a:cs typeface="B Nazanin" panose="00000400000000000000" pitchFamily="2" charset="-78"/>
              </a:rPr>
              <a:t> درج </a:t>
            </a:r>
            <a:endParaRPr lang="en-US" dirty="0">
              <a:cs typeface="B Nazanin" panose="00000400000000000000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ar-SA" dirty="0" err="1">
                <a:cs typeface="B Nazanin" panose="00000400000000000000" pitchFamily="2" charset="-78"/>
              </a:rPr>
              <a:t>ﺑﺎﺷﺪ</a:t>
            </a:r>
            <a:r>
              <a:rPr lang="ar-SA" dirty="0">
                <a:cs typeface="B Nazanin" panose="00000400000000000000" pitchFamily="2" charset="-78"/>
              </a:rPr>
              <a:t>، </a:t>
            </a:r>
            <a:r>
              <a:rPr lang="ar-SA" dirty="0" err="1">
                <a:cs typeface="B Nazanin" panose="00000400000000000000" pitchFamily="2" charset="-78"/>
              </a:rPr>
              <a:t>اﻣﺎ</a:t>
            </a:r>
            <a:r>
              <a:rPr lang="ar-SA" dirty="0">
                <a:cs typeface="B Nazanin" panose="00000400000000000000" pitchFamily="2" charset="-78"/>
              </a:rPr>
              <a:t> درج </a:t>
            </a:r>
            <a:r>
              <a:rPr lang="ar-SA" dirty="0" err="1">
                <a:cs typeface="B Nazanin" panose="00000400000000000000" pitchFamily="2" charset="-78"/>
              </a:rPr>
              <a:t>ﻧﺎﻣﻤﮑﻦ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اﺳﺖ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. </a:t>
            </a:r>
            <a:r>
              <a:rPr lang="ar-SA" dirty="0" err="1">
                <a:cs typeface="B Nazanin" panose="00000400000000000000" pitchFamily="2" charset="-78"/>
              </a:rPr>
              <a:t>ﭼﻮن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ﮐﻠﯿﺪ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ﻧﺪارد</a:t>
            </a:r>
            <a:r>
              <a:rPr lang="ar-SA" dirty="0">
                <a:cs typeface="B Nazanin" panose="00000400000000000000" pitchFamily="2" charset="-78"/>
              </a:rPr>
              <a:t>، </a:t>
            </a:r>
            <a:r>
              <a:rPr lang="ar-SA" dirty="0" err="1">
                <a:cs typeface="B Nazanin" panose="00000400000000000000" pitchFamily="2" charset="-78"/>
              </a:rPr>
              <a:t>ﺑﺎﯾﺪ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ﺣﺪاﻗﻞ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ﯾﮏ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داﻧﺸﺠﻮي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اﯾﻦ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رﺷﺘﻪ</a:t>
            </a:r>
            <a:r>
              <a:rPr lang="ar-SA" dirty="0">
                <a:cs typeface="B Nazanin" panose="00000400000000000000" pitchFamily="2" charset="-78"/>
              </a:rPr>
              <a:t> را </a:t>
            </a:r>
            <a:r>
              <a:rPr lang="ar-SA" dirty="0" err="1">
                <a:cs typeface="B Nazanin" panose="00000400000000000000" pitchFamily="2" charset="-78"/>
              </a:rPr>
              <a:t>ﺑﺸﻨﺎﺳﯿﻢ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. </a:t>
            </a:r>
          </a:p>
          <a:p>
            <a:pPr algn="r" rtl="1">
              <a:lnSpc>
                <a:spcPct val="150000"/>
              </a:lnSpc>
            </a:pPr>
            <a:r>
              <a:rPr lang="en-US" dirty="0">
                <a:cs typeface="B Nazanin" panose="00000400000000000000" pitchFamily="2" charset="-78"/>
              </a:rPr>
              <a:t>-2 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ar-SA" dirty="0">
                <a:cs typeface="B Nazanin" panose="00000400000000000000" pitchFamily="2" charset="-78"/>
              </a:rPr>
              <a:t>در </a:t>
            </a:r>
            <a:r>
              <a:rPr lang="ar-SA" dirty="0" err="1">
                <a:cs typeface="B Nazanin" panose="00000400000000000000" pitchFamily="2" charset="-78"/>
              </a:rPr>
              <a:t>ﺣﺬف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: </a:t>
            </a:r>
          </a:p>
          <a:p>
            <a:pPr algn="r" rtl="1">
              <a:lnSpc>
                <a:spcPct val="150000"/>
              </a:lnSpc>
            </a:pPr>
            <a:r>
              <a:rPr lang="ar-SA" dirty="0" err="1">
                <a:cs typeface="B Nazanin" panose="00000400000000000000" pitchFamily="2" charset="-78"/>
              </a:rPr>
              <a:t>ﺣﺬف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ﮐﻦ</a:t>
            </a:r>
            <a:r>
              <a:rPr lang="fa-IR" dirty="0">
                <a:cs typeface="B Nazanin" panose="00000400000000000000" pitchFamily="2" charset="-78"/>
              </a:rPr>
              <a:t> (</a:t>
            </a:r>
            <a:r>
              <a:rPr lang="en-US" dirty="0">
                <a:cs typeface="B Nazanin" panose="00000400000000000000" pitchFamily="2" charset="-78"/>
              </a:rPr>
              <a:t>’666’, ‘Chem’ </a:t>
            </a:r>
            <a:r>
              <a:rPr lang="fa-IR" dirty="0">
                <a:cs typeface="B Nazanin" panose="00000400000000000000" pitchFamily="2" charset="-78"/>
              </a:rPr>
              <a:t> ) </a:t>
            </a:r>
            <a:r>
              <a:rPr lang="ar-SA" dirty="0">
                <a:cs typeface="B Nazanin" panose="00000400000000000000" pitchFamily="2" charset="-78"/>
              </a:rPr>
              <a:t>و </a:t>
            </a:r>
            <a:r>
              <a:rPr lang="ar-SA" dirty="0" err="1">
                <a:cs typeface="B Nazanin" panose="00000400000000000000" pitchFamily="2" charset="-78"/>
              </a:rPr>
              <a:t>ﺑﺎ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ﻓﺮض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اﯾﻨﮑﻪ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ﺗﻨﻬﺎ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ﯾﮏ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داﻧﺸﺠﻮ</a:t>
            </a:r>
            <a:r>
              <a:rPr lang="ar-SA" dirty="0">
                <a:cs typeface="B Nazanin" panose="00000400000000000000" pitchFamily="2" charset="-78"/>
              </a:rPr>
              <a:t> در </a:t>
            </a:r>
            <a:r>
              <a:rPr lang="ar-SA" dirty="0" err="1">
                <a:cs typeface="B Nazanin" panose="00000400000000000000" pitchFamily="2" charset="-78"/>
              </a:rPr>
              <a:t>رﺷﺘﻪ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Che 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ﺛﺒﺖ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ﺷﺪه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اﺳﺖ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. </a:t>
            </a:r>
          </a:p>
          <a:p>
            <a:pPr algn="r" rtl="1">
              <a:lnSpc>
                <a:spcPct val="150000"/>
              </a:lnSpc>
            </a:pPr>
            <a:r>
              <a:rPr lang="ar-SA" dirty="0" err="1">
                <a:cs typeface="B Nazanin" panose="00000400000000000000" pitchFamily="2" charset="-78"/>
              </a:rPr>
              <a:t>ﺣﺬف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اﻧﺠﺎم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ﻣﯽﺷﻮد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وﻟﯽ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اﻃﻼع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» </a:t>
            </a:r>
            <a:r>
              <a:rPr lang="ar-SA" dirty="0" err="1">
                <a:cs typeface="B Nazanin" panose="00000400000000000000" pitchFamily="2" charset="-78"/>
              </a:rPr>
              <a:t>رﺷﺘﻪ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ﺷﯿﻤﯽ</a:t>
            </a:r>
            <a:r>
              <a:rPr lang="ar-SA" dirty="0">
                <a:cs typeface="B Nazanin" panose="00000400000000000000" pitchFamily="2" charset="-78"/>
              </a:rPr>
              <a:t> در </a:t>
            </a:r>
            <a:r>
              <a:rPr lang="en-US" dirty="0">
                <a:cs typeface="B Nazanin" panose="00000400000000000000" pitchFamily="2" charset="-78"/>
              </a:rPr>
              <a:t>D16 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اراﺋﻪ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ﻣﯽﺷﻮد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« ، </a:t>
            </a:r>
            <a:r>
              <a:rPr lang="ar-SA" dirty="0" err="1">
                <a:cs typeface="B Nazanin" panose="00000400000000000000" pitchFamily="2" charset="-78"/>
              </a:rPr>
              <a:t>ﻧﺎﺧﻮاﺳﺘﻪ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ﺣﺬف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ﻣﯽﺷﻮد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. </a:t>
            </a:r>
          </a:p>
          <a:p>
            <a:pPr algn="r" rtl="1">
              <a:lnSpc>
                <a:spcPct val="150000"/>
              </a:lnSpc>
            </a:pPr>
            <a:r>
              <a:rPr lang="en-US" dirty="0">
                <a:cs typeface="B Nazanin" panose="00000400000000000000" pitchFamily="2" charset="-78"/>
              </a:rPr>
              <a:t>-3 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ar-SA" dirty="0">
                <a:cs typeface="B Nazanin" panose="00000400000000000000" pitchFamily="2" charset="-78"/>
              </a:rPr>
              <a:t>در </a:t>
            </a:r>
            <a:r>
              <a:rPr lang="ar-SA" dirty="0" err="1">
                <a:cs typeface="B Nazanin" panose="00000400000000000000" pitchFamily="2" charset="-78"/>
              </a:rPr>
              <a:t>ﺑﻬﻨﮕﺎمﺳﺎزي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: </a:t>
            </a:r>
            <a:br>
              <a:rPr lang="en-US" dirty="0">
                <a:cs typeface="B Nazanin" panose="00000400000000000000" pitchFamily="2" charset="-78"/>
              </a:rPr>
            </a:br>
            <a:r>
              <a:rPr lang="en-US" dirty="0">
                <a:cs typeface="B Nazanin" panose="00000400000000000000" pitchFamily="2" charset="-78"/>
              </a:rPr>
              <a:t>» </a:t>
            </a:r>
            <a:r>
              <a:rPr lang="ar-SA" dirty="0" err="1">
                <a:cs typeface="B Nazanin" panose="00000400000000000000" pitchFamily="2" charset="-78"/>
              </a:rPr>
              <a:t>ﺷﻤﺎره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داﻧﺸﮑﺪه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رﺷﺘﻪ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ﻓﯿﺰﯾﮏ</a:t>
            </a:r>
            <a:r>
              <a:rPr lang="ar-SA" dirty="0">
                <a:cs typeface="B Nazanin" panose="00000400000000000000" pitchFamily="2" charset="-78"/>
              </a:rPr>
              <a:t> را </a:t>
            </a:r>
            <a:r>
              <a:rPr lang="ar-SA" dirty="0" err="1">
                <a:cs typeface="B Nazanin" panose="00000400000000000000" pitchFamily="2" charset="-78"/>
              </a:rPr>
              <a:t>ﻋﻮض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ﮐﻨﯿﺪ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.« </a:t>
            </a:r>
            <a:r>
              <a:rPr lang="ar-SA" dirty="0" err="1">
                <a:cs typeface="B Nazanin" panose="00000400000000000000" pitchFamily="2" charset="-78"/>
              </a:rPr>
              <a:t>ﺑﻪ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ﺗﻌﺪاد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ﺗﻤﺎم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داﻧﺸﺠﻮﯾﺎن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اﯾﻦ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رﺷﺘﻪ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ﺑﺎﯾﺪ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ﺑﻬﻨﮕﺎمﺳﺎزي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ﺷﻮد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. </a:t>
            </a:r>
            <a:br>
              <a:rPr lang="en-US" dirty="0">
                <a:cs typeface="B Nazanin" panose="00000400000000000000" pitchFamily="2" charset="-78"/>
              </a:rPr>
            </a:br>
            <a:r>
              <a:rPr lang="fa-IR" dirty="0">
                <a:cs typeface="B Nazanin" panose="00000400000000000000" pitchFamily="2" charset="-78"/>
              </a:rPr>
              <a:t>	</a:t>
            </a:r>
            <a:r>
              <a:rPr lang="en-US" dirty="0">
                <a:cs typeface="B Nazanin" panose="00000400000000000000" pitchFamily="2" charset="-78"/>
              </a:rPr>
              <a:t>SSD 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ﺑﺎﯾﺪ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ﻧﺮﻣﺎلﺗﺮ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ﺷﻮد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. </a:t>
            </a:r>
          </a:p>
          <a:p>
            <a:pPr marL="552450" indent="-285750" algn="r" rtl="1">
              <a:lnSpc>
                <a:spcPct val="150000"/>
              </a:lnSpc>
              <a:spcBef>
                <a:spcPts val="2935"/>
              </a:spcBef>
              <a:buFont typeface="Wingdings" panose="05000000000000000000" pitchFamily="2" charset="2"/>
              <a:buChar char="q"/>
            </a:pPr>
            <a:endParaRPr lang="en-US" dirty="0">
              <a:cs typeface="B Nazanin" panose="00000400000000000000" pitchFamily="2" charset="-78"/>
            </a:endParaRPr>
          </a:p>
        </p:txBody>
      </p:sp>
      <p:grpSp>
        <p:nvGrpSpPr>
          <p:cNvPr id="2" name="object 9">
            <a:extLst>
              <a:ext uri="{FF2B5EF4-FFF2-40B4-BE49-F238E27FC236}">
                <a16:creationId xmlns:a16="http://schemas.microsoft.com/office/drawing/2014/main" id="{CF382F58-EDBC-9E1D-BAAC-385995C2285E}"/>
              </a:ext>
            </a:extLst>
          </p:cNvPr>
          <p:cNvGrpSpPr/>
          <p:nvPr/>
        </p:nvGrpSpPr>
        <p:grpSpPr>
          <a:xfrm>
            <a:off x="10909434" y="5056802"/>
            <a:ext cx="396240" cy="624840"/>
            <a:chOff x="8397240" y="6178295"/>
            <a:chExt cx="396240" cy="624840"/>
          </a:xfrm>
        </p:grpSpPr>
        <p:pic>
          <p:nvPicPr>
            <p:cNvPr id="10" name="object 10">
              <a:extLst>
                <a:ext uri="{FF2B5EF4-FFF2-40B4-BE49-F238E27FC236}">
                  <a16:creationId xmlns:a16="http://schemas.microsoft.com/office/drawing/2014/main" id="{42E9FB0D-698B-CBEE-BC6B-9CD33C1477D9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397240" y="6178295"/>
              <a:ext cx="396240" cy="624840"/>
            </a:xfrm>
            <a:prstGeom prst="rect">
              <a:avLst/>
            </a:prstGeom>
          </p:spPr>
        </p:pic>
        <p:pic>
          <p:nvPicPr>
            <p:cNvPr id="11" name="object 11">
              <a:extLst>
                <a:ext uri="{FF2B5EF4-FFF2-40B4-BE49-F238E27FC236}">
                  <a16:creationId xmlns:a16="http://schemas.microsoft.com/office/drawing/2014/main" id="{1724710C-D494-4C36-5F62-00B2E3DAC254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443686" y="6201227"/>
              <a:ext cx="304800" cy="533400"/>
            </a:xfrm>
            <a:prstGeom prst="rect">
              <a:avLst/>
            </a:prstGeom>
          </p:spPr>
        </p:pic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426E8E62-6B3F-142D-80E8-F3938D2F0B21}"/>
                </a:ext>
              </a:extLst>
            </p:cNvPr>
            <p:cNvSpPr/>
            <p:nvPr/>
          </p:nvSpPr>
          <p:spPr>
            <a:xfrm>
              <a:off x="8443686" y="6201227"/>
              <a:ext cx="304800" cy="533400"/>
            </a:xfrm>
            <a:custGeom>
              <a:avLst/>
              <a:gdLst/>
              <a:ahLst/>
              <a:cxnLst/>
              <a:rect l="l" t="t" r="r" b="b"/>
              <a:pathLst>
                <a:path w="304800" h="533400">
                  <a:moveTo>
                    <a:pt x="0" y="266700"/>
                  </a:moveTo>
                  <a:lnTo>
                    <a:pt x="152400" y="0"/>
                  </a:lnTo>
                  <a:lnTo>
                    <a:pt x="152400" y="133350"/>
                  </a:lnTo>
                  <a:lnTo>
                    <a:pt x="304800" y="133350"/>
                  </a:lnTo>
                  <a:lnTo>
                    <a:pt x="304800" y="400050"/>
                  </a:lnTo>
                  <a:lnTo>
                    <a:pt x="152400" y="400050"/>
                  </a:lnTo>
                  <a:lnTo>
                    <a:pt x="152400" y="533400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BE4B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39797127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057" cy="7881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5462000"/>
            <a:ext cx="12192000" cy="1396000"/>
          </a:xfrm>
          <a:prstGeom prst="rect">
            <a:avLst/>
          </a:prstGeom>
          <a:solidFill>
            <a:srgbClr val="B4DCF5">
              <a:lumMod val="10000"/>
            </a:srgbClr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8789" y="4290646"/>
            <a:ext cx="12518265" cy="1968485"/>
          </a:xfrm>
          <a:prstGeom prst="rect">
            <a:avLst/>
          </a:prstGeom>
        </p:spPr>
      </p:pic>
      <p:pic>
        <p:nvPicPr>
          <p:cNvPr id="8" name="Picture 7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7" y="5841596"/>
            <a:ext cx="980576" cy="980576"/>
          </a:xfrm>
          <a:prstGeom prst="rect">
            <a:avLst/>
          </a:prstGeom>
        </p:spPr>
      </p:pic>
      <p:pic>
        <p:nvPicPr>
          <p:cNvPr id="9" name="Picture 8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059" y="6278639"/>
            <a:ext cx="1206566" cy="5885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6347" y="159334"/>
            <a:ext cx="11039061" cy="461665"/>
          </a:xfrm>
          <a:prstGeom prst="rect">
            <a:avLst/>
          </a:prstGeom>
          <a:gradFill flip="none" rotWithShape="1">
            <a:gsLst>
              <a:gs pos="63000">
                <a:schemeClr val="bg1"/>
              </a:gs>
              <a:gs pos="91000">
                <a:schemeClr val="accent1">
                  <a:lumMod val="50000"/>
                </a:schemeClr>
              </a:gs>
              <a:gs pos="94000">
                <a:schemeClr val="bg1"/>
              </a:gs>
              <a:gs pos="99000">
                <a:schemeClr val="tx1">
                  <a:lumMod val="95000"/>
                  <a:lumOff val="5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فرم </a:t>
            </a:r>
            <a:r>
              <a:rPr lang="fa-IR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هاي</a:t>
            </a:r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 نرمال </a:t>
            </a:r>
            <a:r>
              <a:rPr lang="fa-IR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كلاسيك</a:t>
            </a:r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 </a:t>
            </a:r>
            <a:r>
              <a:rPr lang="fa-IR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كادي</a:t>
            </a:r>
            <a:endParaRPr lang="en-US" sz="2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cs typeface="B Titr" panose="00000700000000000000" pitchFamily="2" charset="-78"/>
            </a:endParaRPr>
          </a:p>
        </p:txBody>
      </p:sp>
      <p:pic>
        <p:nvPicPr>
          <p:cNvPr id="13" name="Picture 12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95" y="5841596"/>
            <a:ext cx="1016405" cy="10164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AB6450-B83D-BA6A-67D8-8E2290A9E919}"/>
              </a:ext>
            </a:extLst>
          </p:cNvPr>
          <p:cNvSpPr txBox="1"/>
          <p:nvPr/>
        </p:nvSpPr>
        <p:spPr>
          <a:xfrm>
            <a:off x="873807" y="1066809"/>
            <a:ext cx="11039060" cy="5127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r" rtl="1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ar-SA" dirty="0" err="1"/>
              <a:t>اﯾﻦ</a:t>
            </a:r>
            <a:r>
              <a:rPr lang="ar-SA" dirty="0"/>
              <a:t> </a:t>
            </a:r>
            <a:r>
              <a:rPr lang="ar-SA" dirty="0" err="1"/>
              <a:t>راﺑﻄﻪﻫﺎ</a:t>
            </a:r>
            <a:r>
              <a:rPr lang="ar-SA" dirty="0"/>
              <a:t> د</a:t>
            </a:r>
            <a:r>
              <a:rPr lang="fa-IR" dirty="0"/>
              <a:t>ر</a:t>
            </a:r>
            <a:r>
              <a:rPr lang="en-US" dirty="0"/>
              <a:t>3NF </a:t>
            </a:r>
            <a:r>
              <a:rPr lang="fa-IR" dirty="0"/>
              <a:t> </a:t>
            </a:r>
            <a:r>
              <a:rPr lang="ar-SA" dirty="0" err="1"/>
              <a:t>ﻫﺴﺘﻨﺪ</a:t>
            </a:r>
            <a:r>
              <a:rPr lang="ar-SA" dirty="0"/>
              <a:t> </a:t>
            </a:r>
            <a:r>
              <a:rPr lang="en-US" dirty="0"/>
              <a:t>. </a:t>
            </a:r>
            <a:endParaRPr lang="fa-IR" dirty="0"/>
          </a:p>
          <a:p>
            <a:pPr marL="742950" lvl="1" indent="-285750" algn="r" rtl="1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ar-SA" dirty="0"/>
              <a:t>او ًﻻ در </a:t>
            </a:r>
            <a:r>
              <a:rPr lang="en-US" dirty="0"/>
              <a:t>2NF </a:t>
            </a:r>
            <a:r>
              <a:rPr lang="fa-IR" dirty="0"/>
              <a:t> </a:t>
            </a:r>
            <a:r>
              <a:rPr lang="ar-SA" dirty="0" err="1"/>
              <a:t>ﻫﺴﺘﻨﺪ</a:t>
            </a:r>
            <a:r>
              <a:rPr lang="ar-SA" dirty="0"/>
              <a:t> </a:t>
            </a:r>
            <a:r>
              <a:rPr lang="en-US" dirty="0"/>
              <a:t>. </a:t>
            </a:r>
            <a:endParaRPr lang="fa-IR" dirty="0"/>
          </a:p>
          <a:p>
            <a:pPr marL="742950" lvl="1" indent="-285750" algn="r" rtl="1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ar-SA" dirty="0" err="1"/>
              <a:t>ﺛﺎﻧﯿﺎً</a:t>
            </a:r>
            <a:r>
              <a:rPr lang="ar-SA" dirty="0"/>
              <a:t> </a:t>
            </a:r>
            <a:r>
              <a:rPr lang="fa-IR" dirty="0"/>
              <a:t> </a:t>
            </a:r>
            <a:r>
              <a:rPr lang="en-US" dirty="0"/>
              <a:t>FD </a:t>
            </a:r>
            <a:r>
              <a:rPr lang="fa-IR" dirty="0"/>
              <a:t> </a:t>
            </a:r>
            <a:r>
              <a:rPr lang="ar-SA" dirty="0" err="1"/>
              <a:t>ﺑﺎ</a:t>
            </a:r>
            <a:r>
              <a:rPr lang="ar-SA" dirty="0"/>
              <a:t> </a:t>
            </a:r>
            <a:r>
              <a:rPr lang="ar-SA" dirty="0" err="1"/>
              <a:t>واﺳﻄﻪ</a:t>
            </a:r>
            <a:r>
              <a:rPr lang="ar-SA" dirty="0"/>
              <a:t> </a:t>
            </a:r>
            <a:r>
              <a:rPr lang="ar-SA" dirty="0" err="1"/>
              <a:t>ﻧﺪارﯾﻢ</a:t>
            </a:r>
            <a:r>
              <a:rPr lang="ar-SA" dirty="0"/>
              <a:t> </a:t>
            </a:r>
            <a:endParaRPr lang="fa-IR" sz="20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  <a:p>
            <a:pPr lvl="1" algn="r" rtl="1">
              <a:lnSpc>
                <a:spcPct val="150000"/>
              </a:lnSpc>
              <a:buClr>
                <a:schemeClr val="accent2">
                  <a:lumMod val="75000"/>
                </a:schemeClr>
              </a:buClr>
            </a:pPr>
            <a:r>
              <a:rPr lang="ar-SA" sz="2000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ﺗﻤﺮﯾﻦ</a:t>
            </a:r>
            <a:r>
              <a:rPr lang="fa-IR" sz="20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: </a:t>
            </a:r>
            <a:r>
              <a:rPr lang="ar-SA" dirty="0" err="1"/>
              <a:t>ﺑﺮرﺳﯽ</a:t>
            </a:r>
            <a:r>
              <a:rPr lang="ar-SA" dirty="0"/>
              <a:t> </a:t>
            </a:r>
            <a:r>
              <a:rPr lang="ar-SA" dirty="0" err="1"/>
              <a:t>ﺷﻮد</a:t>
            </a:r>
            <a:r>
              <a:rPr lang="ar-SA" dirty="0"/>
              <a:t> </a:t>
            </a:r>
            <a:r>
              <a:rPr lang="ar-SA" dirty="0" err="1"/>
              <a:t>ﮐﻪ</a:t>
            </a:r>
            <a:r>
              <a:rPr lang="ar-SA" dirty="0"/>
              <a:t> در </a:t>
            </a:r>
            <a:r>
              <a:rPr lang="ar-SA" dirty="0" err="1"/>
              <a:t>اﯾﻦ</a:t>
            </a:r>
            <a:r>
              <a:rPr lang="ar-SA" dirty="0"/>
              <a:t> </a:t>
            </a:r>
            <a:r>
              <a:rPr lang="ar-SA" dirty="0" err="1"/>
              <a:t>ﺗﺠﺰﯾﻪ</a:t>
            </a:r>
            <a:r>
              <a:rPr lang="ar-SA" dirty="0"/>
              <a:t> </a:t>
            </a:r>
            <a:r>
              <a:rPr lang="ar-SA" dirty="0" err="1"/>
              <a:t>ﻫﯿﭻ</a:t>
            </a:r>
            <a:r>
              <a:rPr lang="ar-SA" dirty="0"/>
              <a:t> </a:t>
            </a:r>
            <a:r>
              <a:rPr lang="ar-SA" dirty="0" err="1"/>
              <a:t>اﻃﻼﻋﯽ</a:t>
            </a:r>
            <a:r>
              <a:rPr lang="ar-SA" dirty="0"/>
              <a:t> از </a:t>
            </a:r>
            <a:r>
              <a:rPr lang="ar-SA" dirty="0" err="1"/>
              <a:t>دﺳﺖ</a:t>
            </a:r>
            <a:r>
              <a:rPr lang="ar-SA" dirty="0"/>
              <a:t> </a:t>
            </a:r>
            <a:r>
              <a:rPr lang="ar-SA" dirty="0" err="1"/>
              <a:t>ﻧﻤﯽرود</a:t>
            </a:r>
            <a:r>
              <a:rPr lang="ar-SA" dirty="0"/>
              <a:t> و </a:t>
            </a:r>
            <a:r>
              <a:rPr lang="en-US" dirty="0"/>
              <a:t>FD </a:t>
            </a:r>
            <a:r>
              <a:rPr lang="fa-IR" dirty="0"/>
              <a:t> </a:t>
            </a:r>
            <a:r>
              <a:rPr lang="ar-SA" dirty="0" err="1"/>
              <a:t>ﻫﺎ</a:t>
            </a:r>
            <a:r>
              <a:rPr lang="ar-SA" dirty="0"/>
              <a:t> </a:t>
            </a:r>
            <a:r>
              <a:rPr lang="ar-SA" dirty="0" err="1"/>
              <a:t>ﻫﻢ</a:t>
            </a:r>
            <a:r>
              <a:rPr lang="ar-SA" dirty="0"/>
              <a:t> </a:t>
            </a:r>
            <a:r>
              <a:rPr lang="ar-SA" dirty="0" err="1"/>
              <a:t>ﺣﻔﻆ</a:t>
            </a:r>
            <a:r>
              <a:rPr lang="ar-SA" dirty="0"/>
              <a:t> </a:t>
            </a:r>
            <a:r>
              <a:rPr lang="ar-SA" dirty="0" err="1"/>
              <a:t>ﻣﯽﺷﻮﻧﺪ</a:t>
            </a:r>
            <a:r>
              <a:rPr lang="ar-SA" dirty="0"/>
              <a:t> </a:t>
            </a:r>
            <a:r>
              <a:rPr lang="en-US" dirty="0"/>
              <a:t>. </a:t>
            </a:r>
            <a:br>
              <a:rPr lang="en-US" dirty="0"/>
            </a:br>
            <a:r>
              <a:rPr lang="ar-SA" dirty="0" err="1"/>
              <a:t>ﺗﺎﮐﯿﺪ</a:t>
            </a:r>
            <a:r>
              <a:rPr lang="ar-SA" dirty="0"/>
              <a:t> </a:t>
            </a:r>
            <a:r>
              <a:rPr lang="en-US" dirty="0"/>
              <a:t>: </a:t>
            </a:r>
            <a:r>
              <a:rPr lang="ar-SA" dirty="0" err="1"/>
              <a:t>راﺑﻄﻪ</a:t>
            </a:r>
            <a:r>
              <a:rPr lang="ar-SA" dirty="0"/>
              <a:t> </a:t>
            </a:r>
            <a:r>
              <a:rPr lang="en-US" dirty="0"/>
              <a:t>R </a:t>
            </a:r>
            <a:r>
              <a:rPr lang="fa-IR" dirty="0"/>
              <a:t> </a:t>
            </a:r>
            <a:r>
              <a:rPr lang="ar-SA" dirty="0"/>
              <a:t>در </a:t>
            </a:r>
            <a:r>
              <a:rPr lang="en-US" dirty="0"/>
              <a:t>3NF </a:t>
            </a:r>
            <a:r>
              <a:rPr lang="fa-IR" dirty="0"/>
              <a:t> </a:t>
            </a:r>
            <a:r>
              <a:rPr lang="ar-SA" dirty="0" err="1"/>
              <a:t>اﺳﺖ</a:t>
            </a:r>
            <a:r>
              <a:rPr lang="ar-SA" dirty="0"/>
              <a:t> </a:t>
            </a:r>
            <a:r>
              <a:rPr lang="ar-SA" dirty="0" err="1"/>
              <a:t>اﮔﺮ</a:t>
            </a:r>
            <a:r>
              <a:rPr lang="ar-SA" dirty="0"/>
              <a:t> و </a:t>
            </a:r>
            <a:r>
              <a:rPr lang="ar-SA" dirty="0" err="1"/>
              <a:t>ﻓﻘﻂ</a:t>
            </a:r>
            <a:r>
              <a:rPr lang="ar-SA" dirty="0"/>
              <a:t> </a:t>
            </a:r>
            <a:r>
              <a:rPr lang="ar-SA" dirty="0" err="1"/>
              <a:t>اﮔﺮ</a:t>
            </a:r>
            <a:r>
              <a:rPr lang="ar-SA" dirty="0"/>
              <a:t> </a:t>
            </a:r>
            <a:r>
              <a:rPr lang="ar-SA" dirty="0" err="1"/>
              <a:t>اوﻻ</a:t>
            </a:r>
            <a:r>
              <a:rPr lang="ar-SA" dirty="0"/>
              <a:t> در </a:t>
            </a:r>
            <a:r>
              <a:rPr lang="en-US" dirty="0"/>
              <a:t>2NF </a:t>
            </a:r>
            <a:r>
              <a:rPr lang="fa-IR" dirty="0"/>
              <a:t> </a:t>
            </a:r>
            <a:r>
              <a:rPr lang="ar-SA" dirty="0" err="1"/>
              <a:t>ﺑﺎﺷﺪ</a:t>
            </a:r>
            <a:r>
              <a:rPr lang="ar-SA" dirty="0"/>
              <a:t> و </a:t>
            </a:r>
            <a:r>
              <a:rPr lang="ar-SA" dirty="0" err="1"/>
              <a:t>ﺛﺎﻧﯿﺎً</a:t>
            </a:r>
            <a:r>
              <a:rPr lang="ar-SA" dirty="0"/>
              <a:t> </a:t>
            </a:r>
            <a:r>
              <a:rPr lang="ar-SA" dirty="0" err="1"/>
              <a:t>ﻫﺮ</a:t>
            </a:r>
            <a:r>
              <a:rPr lang="ar-SA" dirty="0"/>
              <a:t> </a:t>
            </a:r>
            <a:r>
              <a:rPr lang="ar-SA" dirty="0" err="1"/>
              <a:t>ﺻﻔﺖ</a:t>
            </a:r>
            <a:r>
              <a:rPr lang="ar-SA" dirty="0"/>
              <a:t> </a:t>
            </a:r>
            <a:r>
              <a:rPr lang="ar-SA" dirty="0" err="1"/>
              <a:t>ﻧﺎﮐﻠﯿﺪ</a:t>
            </a:r>
            <a:r>
              <a:rPr lang="ar-SA" dirty="0"/>
              <a:t> </a:t>
            </a:r>
            <a:r>
              <a:rPr lang="ar-SA" dirty="0" err="1"/>
              <a:t>ﺑﺎ</a:t>
            </a:r>
            <a:r>
              <a:rPr lang="ar-SA" dirty="0"/>
              <a:t> </a:t>
            </a:r>
            <a:r>
              <a:rPr lang="ar-SA" dirty="0" err="1"/>
              <a:t>ﮐﻠﯿﺪ</a:t>
            </a:r>
            <a:r>
              <a:rPr lang="ar-SA" dirty="0"/>
              <a:t> </a:t>
            </a:r>
            <a:r>
              <a:rPr lang="ar-SA" dirty="0" err="1"/>
              <a:t>اﺻﻠﯽ</a:t>
            </a:r>
            <a:r>
              <a:rPr lang="ar-SA" dirty="0"/>
              <a:t> </a:t>
            </a:r>
            <a:r>
              <a:rPr lang="en-US" dirty="0"/>
              <a:t>FD </a:t>
            </a:r>
          </a:p>
          <a:p>
            <a:pPr algn="r" rtl="1">
              <a:lnSpc>
                <a:spcPct val="150000"/>
              </a:lnSpc>
            </a:pPr>
            <a:r>
              <a:rPr lang="fa-IR" dirty="0"/>
              <a:t>       </a:t>
            </a:r>
            <a:r>
              <a:rPr lang="ar-SA" dirty="0" err="1"/>
              <a:t>ﺑﯽواﺳﻄﻪ</a:t>
            </a:r>
            <a:r>
              <a:rPr lang="ar-SA" dirty="0"/>
              <a:t> </a:t>
            </a:r>
            <a:r>
              <a:rPr lang="ar-SA" dirty="0" err="1"/>
              <a:t>داﺷﺘﻪ</a:t>
            </a:r>
            <a:r>
              <a:rPr lang="ar-SA" dirty="0"/>
              <a:t> </a:t>
            </a:r>
            <a:r>
              <a:rPr lang="ar-SA" dirty="0" err="1"/>
              <a:t>ﺑﺎﺷﺪ</a:t>
            </a:r>
            <a:r>
              <a:rPr lang="ar-SA" dirty="0"/>
              <a:t> ( </a:t>
            </a:r>
            <a:r>
              <a:rPr lang="ar-SA" dirty="0" err="1"/>
              <a:t>ﺗﻤﺎم</a:t>
            </a:r>
            <a:r>
              <a:rPr lang="ar-SA" dirty="0"/>
              <a:t> </a:t>
            </a:r>
            <a:r>
              <a:rPr lang="en-US" dirty="0"/>
              <a:t>FD </a:t>
            </a:r>
            <a:r>
              <a:rPr lang="fa-IR" dirty="0"/>
              <a:t> </a:t>
            </a:r>
            <a:r>
              <a:rPr lang="ar-SA" dirty="0" err="1"/>
              <a:t>ﻫﺎ</a:t>
            </a:r>
            <a:r>
              <a:rPr lang="ar-SA" dirty="0"/>
              <a:t> </a:t>
            </a:r>
            <a:r>
              <a:rPr lang="ar-SA" dirty="0" err="1"/>
              <a:t>ﻣﺴﺘﻘﯿﻤﺎً</a:t>
            </a:r>
            <a:r>
              <a:rPr lang="ar-SA" dirty="0"/>
              <a:t> </a:t>
            </a:r>
            <a:r>
              <a:rPr lang="ar-SA" dirty="0" err="1"/>
              <a:t>ﻧﺎﺷﯽ</a:t>
            </a:r>
            <a:r>
              <a:rPr lang="ar-SA" dirty="0"/>
              <a:t> از </a:t>
            </a:r>
            <a:r>
              <a:rPr lang="en-US" dirty="0"/>
              <a:t>PK </a:t>
            </a:r>
            <a:r>
              <a:rPr lang="fa-IR" dirty="0"/>
              <a:t> </a:t>
            </a:r>
            <a:r>
              <a:rPr lang="ar-SA" dirty="0" err="1"/>
              <a:t>ﺑﺎﺷﺪ</a:t>
            </a:r>
            <a:r>
              <a:rPr lang="ar-SA" dirty="0"/>
              <a:t> ). </a:t>
            </a:r>
            <a:endParaRPr lang="fa-IR" dirty="0"/>
          </a:p>
          <a:p>
            <a:pPr algn="r" rtl="1">
              <a:lnSpc>
                <a:spcPct val="150000"/>
              </a:lnSpc>
            </a:pPr>
            <a:r>
              <a:rPr lang="en-US" dirty="0"/>
              <a:t/>
            </a:r>
            <a:br>
              <a:rPr lang="en-US" dirty="0"/>
            </a:br>
            <a:r>
              <a:rPr lang="fa-IR" dirty="0"/>
              <a:t>       </a:t>
            </a:r>
            <a:r>
              <a:rPr lang="ar-SA" sz="2000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ﻧﺘﯿﺠﻪ</a:t>
            </a:r>
            <a:r>
              <a:rPr lang="fa-IR" sz="20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:</a:t>
            </a:r>
            <a:r>
              <a:rPr lang="ar-SA" dirty="0"/>
              <a:t> </a:t>
            </a:r>
            <a:r>
              <a:rPr lang="en-US" dirty="0"/>
              <a:t>FD</a:t>
            </a:r>
            <a:r>
              <a:rPr lang="ar-SA" dirty="0" err="1"/>
              <a:t>ﻫﺎي</a:t>
            </a:r>
            <a:r>
              <a:rPr lang="ar-SA" dirty="0"/>
              <a:t> </a:t>
            </a:r>
            <a:r>
              <a:rPr lang="ar-SA" dirty="0" err="1"/>
              <a:t>ﻧﺎﮐﺎﻣﻞ</a:t>
            </a:r>
            <a:r>
              <a:rPr lang="ar-SA" dirty="0"/>
              <a:t> و </a:t>
            </a:r>
            <a:r>
              <a:rPr lang="ar-SA" dirty="0" err="1"/>
              <a:t>ﺑﺎواﺳﻄﻪ</a:t>
            </a:r>
            <a:r>
              <a:rPr lang="ar-SA" dirty="0"/>
              <a:t> </a:t>
            </a:r>
            <a:r>
              <a:rPr lang="ar-SA" dirty="0" err="1"/>
              <a:t>ﻣﺰاﺣﻢ</a:t>
            </a:r>
            <a:r>
              <a:rPr lang="ar-SA" dirty="0"/>
              <a:t> </a:t>
            </a:r>
            <a:r>
              <a:rPr lang="ar-SA" dirty="0" err="1"/>
              <a:t>ﻫﺴﺘﻨﺪ</a:t>
            </a:r>
            <a:r>
              <a:rPr lang="ar-SA" dirty="0"/>
              <a:t> و </a:t>
            </a:r>
            <a:r>
              <a:rPr lang="ar-SA" dirty="0" err="1"/>
              <a:t>ﺑﺎﯾﺪ</a:t>
            </a:r>
            <a:r>
              <a:rPr lang="ar-SA" dirty="0"/>
              <a:t> از </a:t>
            </a:r>
            <a:r>
              <a:rPr lang="ar-SA" dirty="0" err="1"/>
              <a:t>ﺑﯿﻦ</a:t>
            </a:r>
            <a:r>
              <a:rPr lang="ar-SA" dirty="0"/>
              <a:t> </a:t>
            </a:r>
            <a:r>
              <a:rPr lang="ar-SA" dirty="0" err="1"/>
              <a:t>ﺑﺮوﻧﺪ</a:t>
            </a:r>
            <a:r>
              <a:rPr lang="ar-SA" dirty="0"/>
              <a:t> </a:t>
            </a:r>
            <a:r>
              <a:rPr lang="en-US" dirty="0"/>
              <a:t>. </a:t>
            </a:r>
            <a:br>
              <a:rPr lang="en-US" dirty="0"/>
            </a:br>
            <a:r>
              <a:rPr lang="fa-IR" dirty="0"/>
              <a:t>       </a:t>
            </a:r>
            <a:r>
              <a:rPr lang="ar-SA" dirty="0"/>
              <a:t>در </a:t>
            </a:r>
            <a:r>
              <a:rPr lang="ar-SA" dirty="0" err="1"/>
              <a:t>ﻋﻤﻞ</a:t>
            </a:r>
            <a:r>
              <a:rPr lang="ar-SA" dirty="0"/>
              <a:t> </a:t>
            </a:r>
            <a:r>
              <a:rPr lang="ar-SA" dirty="0" err="1"/>
              <a:t>راﺑﻄﻪﻫﺎ</a:t>
            </a:r>
            <a:r>
              <a:rPr lang="ar-SA" dirty="0"/>
              <a:t> </a:t>
            </a:r>
            <a:r>
              <a:rPr lang="ar-SA" dirty="0" err="1"/>
              <a:t>ﺑﺎﯾﺪ</a:t>
            </a:r>
            <a:r>
              <a:rPr lang="ar-SA" dirty="0"/>
              <a:t> </a:t>
            </a:r>
            <a:r>
              <a:rPr lang="ar-SA" dirty="0" err="1"/>
              <a:t>ﺣﺪاﻗﻞ</a:t>
            </a:r>
            <a:r>
              <a:rPr lang="ar-SA" dirty="0"/>
              <a:t> </a:t>
            </a:r>
            <a:r>
              <a:rPr lang="ar-SA" dirty="0" err="1"/>
              <a:t>ﺗﺎ</a:t>
            </a:r>
            <a:r>
              <a:rPr lang="ar-SA" dirty="0"/>
              <a:t> </a:t>
            </a:r>
            <a:r>
              <a:rPr lang="en-US" dirty="0"/>
              <a:t>3NF </a:t>
            </a:r>
            <a:r>
              <a:rPr lang="fa-IR" dirty="0"/>
              <a:t> </a:t>
            </a:r>
            <a:r>
              <a:rPr lang="ar-SA" dirty="0" err="1"/>
              <a:t>ﻧﺮﻣﺎل</a:t>
            </a:r>
            <a:r>
              <a:rPr lang="ar-SA" dirty="0"/>
              <a:t> </a:t>
            </a:r>
            <a:r>
              <a:rPr lang="ar-SA" dirty="0" err="1"/>
              <a:t>ﺷﻮﻧﺪ</a:t>
            </a:r>
            <a:r>
              <a:rPr lang="ar-SA" dirty="0"/>
              <a:t> و </a:t>
            </a:r>
            <a:r>
              <a:rPr lang="ar-SA" dirty="0" err="1"/>
              <a:t>ﺧﻮاﻫﯿﻢ</a:t>
            </a:r>
            <a:r>
              <a:rPr lang="ar-SA" dirty="0"/>
              <a:t> </a:t>
            </a:r>
            <a:r>
              <a:rPr lang="ar-SA" dirty="0" err="1"/>
              <a:t>دﯾﺪ</a:t>
            </a:r>
            <a:r>
              <a:rPr lang="ar-SA" dirty="0"/>
              <a:t> </a:t>
            </a:r>
            <a:r>
              <a:rPr lang="ar-SA" dirty="0" err="1"/>
              <a:t>ﺣﺘﯽاﻻﻣﮑﺎن</a:t>
            </a:r>
            <a:r>
              <a:rPr lang="ar-SA" dirty="0"/>
              <a:t> در </a:t>
            </a:r>
            <a:r>
              <a:rPr lang="en-US" dirty="0"/>
              <a:t>BCNF </a:t>
            </a:r>
            <a:r>
              <a:rPr lang="fa-IR" dirty="0"/>
              <a:t> </a:t>
            </a:r>
            <a:r>
              <a:rPr lang="ar-SA" dirty="0" err="1"/>
              <a:t>ﯾﺎ</a:t>
            </a:r>
            <a:r>
              <a:rPr lang="ar-SA" dirty="0"/>
              <a:t> </a:t>
            </a:r>
            <a:r>
              <a:rPr lang="ar-SA" dirty="0" err="1"/>
              <a:t>ﺑﯿﺸﺘﺮ</a:t>
            </a:r>
            <a:r>
              <a:rPr lang="ar-SA" dirty="0"/>
              <a:t> </a:t>
            </a:r>
            <a:r>
              <a:rPr lang="ar-SA" dirty="0" err="1"/>
              <a:t>ﺑﺎﺷﻨﺪ</a:t>
            </a:r>
            <a:r>
              <a:rPr lang="ar-SA" dirty="0"/>
              <a:t> </a:t>
            </a:r>
            <a:r>
              <a:rPr lang="en-US" dirty="0"/>
              <a:t>. </a:t>
            </a:r>
            <a:br>
              <a:rPr lang="en-US" dirty="0"/>
            </a:br>
            <a:r>
              <a:rPr lang="fa-IR" dirty="0"/>
              <a:t>      </a:t>
            </a:r>
            <a:r>
              <a:rPr lang="ar-SA" dirty="0"/>
              <a:t>در </a:t>
            </a:r>
            <a:r>
              <a:rPr lang="fa-IR" dirty="0"/>
              <a:t> </a:t>
            </a:r>
            <a:r>
              <a:rPr lang="ar-SA" dirty="0" err="1"/>
              <a:t>راﺑﻄﻪ</a:t>
            </a:r>
            <a:r>
              <a:rPr lang="ar-SA" dirty="0"/>
              <a:t> </a:t>
            </a:r>
            <a:r>
              <a:rPr lang="en-US" dirty="0"/>
              <a:t>3NF </a:t>
            </a:r>
            <a:r>
              <a:rPr lang="fa-IR" dirty="0"/>
              <a:t> </a:t>
            </a:r>
            <a:r>
              <a:rPr lang="ar-SA" dirty="0" err="1"/>
              <a:t>دارﯾﻢ</a:t>
            </a:r>
            <a:r>
              <a:rPr lang="ar-SA" dirty="0"/>
              <a:t> </a:t>
            </a:r>
            <a:r>
              <a:rPr lang="ar-SA" dirty="0" err="1"/>
              <a:t>ﮐﻪ</a:t>
            </a:r>
            <a:r>
              <a:rPr lang="ar-SA" dirty="0"/>
              <a:t> </a:t>
            </a:r>
            <a:r>
              <a:rPr lang="en-US" dirty="0"/>
              <a:t>» </a:t>
            </a:r>
            <a:r>
              <a:rPr lang="ar-SA" dirty="0" err="1"/>
              <a:t>ﯾﮏ</a:t>
            </a:r>
            <a:r>
              <a:rPr lang="ar-SA" dirty="0"/>
              <a:t> </a:t>
            </a:r>
            <a:r>
              <a:rPr lang="ar-SA" dirty="0" err="1"/>
              <a:t>ﺑﻮده</a:t>
            </a:r>
            <a:r>
              <a:rPr lang="ar-SA" dirty="0"/>
              <a:t> ( </a:t>
            </a:r>
            <a:r>
              <a:rPr lang="ar-SA" dirty="0" err="1"/>
              <a:t>واﻗﻌﯿﺖ</a:t>
            </a:r>
            <a:r>
              <a:rPr lang="ar-SA" dirty="0"/>
              <a:t> ) </a:t>
            </a:r>
            <a:r>
              <a:rPr lang="en-US" dirty="0"/>
              <a:t>: </a:t>
            </a:r>
            <a:r>
              <a:rPr lang="ar-SA" dirty="0" err="1"/>
              <a:t>ﯾﮏ</a:t>
            </a:r>
            <a:r>
              <a:rPr lang="ar-SA" dirty="0"/>
              <a:t> </a:t>
            </a:r>
            <a:r>
              <a:rPr lang="ar-SA" dirty="0" err="1"/>
              <a:t>راﺑﻄﻪ</a:t>
            </a:r>
            <a:r>
              <a:rPr lang="ar-SA" dirty="0"/>
              <a:t> </a:t>
            </a:r>
            <a:r>
              <a:rPr lang="en-US" dirty="0"/>
              <a:t>« </a:t>
            </a:r>
            <a:r>
              <a:rPr lang="ar-SA" dirty="0"/>
              <a:t>و </a:t>
            </a:r>
            <a:r>
              <a:rPr lang="ar-SA" dirty="0" err="1"/>
              <a:t>ﯾﺎ</a:t>
            </a:r>
            <a:r>
              <a:rPr lang="ar-SA" dirty="0"/>
              <a:t> </a:t>
            </a:r>
            <a:r>
              <a:rPr lang="en-US" dirty="0"/>
              <a:t>» </a:t>
            </a:r>
            <a:r>
              <a:rPr lang="ar-SA" dirty="0" err="1"/>
              <a:t>ﯾﮏ</a:t>
            </a:r>
            <a:r>
              <a:rPr lang="ar-SA" dirty="0"/>
              <a:t> </a:t>
            </a:r>
            <a:r>
              <a:rPr lang="ar-SA" dirty="0" err="1"/>
              <a:t>ﺷﯿﺊ</a:t>
            </a:r>
            <a:r>
              <a:rPr lang="ar-SA" dirty="0"/>
              <a:t> </a:t>
            </a:r>
            <a:r>
              <a:rPr lang="fa-IR" dirty="0"/>
              <a:t>: </a:t>
            </a:r>
            <a:r>
              <a:rPr lang="ar-SA" dirty="0" err="1"/>
              <a:t>ﯾﮏ</a:t>
            </a:r>
            <a:r>
              <a:rPr lang="ar-SA" dirty="0"/>
              <a:t> </a:t>
            </a:r>
            <a:r>
              <a:rPr lang="ar-SA" dirty="0" err="1"/>
              <a:t>راﺑﻄﻪ</a:t>
            </a:r>
            <a:r>
              <a:rPr lang="ar-SA" dirty="0"/>
              <a:t> </a:t>
            </a:r>
            <a:r>
              <a:rPr lang="en-US" dirty="0"/>
              <a:t>.« </a:t>
            </a:r>
          </a:p>
          <a:p>
            <a:pPr algn="r">
              <a:lnSpc>
                <a:spcPct val="150000"/>
              </a:lnSpc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 </a:t>
            </a:r>
          </a:p>
        </p:txBody>
      </p:sp>
      <p:sp>
        <p:nvSpPr>
          <p:cNvPr id="2" name="object 10">
            <a:extLst>
              <a:ext uri="{FF2B5EF4-FFF2-40B4-BE49-F238E27FC236}">
                <a16:creationId xmlns:a16="http://schemas.microsoft.com/office/drawing/2014/main" id="{B58705A4-29DE-3FB0-76B7-BE9653FDDA5A}"/>
              </a:ext>
            </a:extLst>
          </p:cNvPr>
          <p:cNvSpPr txBox="1"/>
          <p:nvPr/>
        </p:nvSpPr>
        <p:spPr>
          <a:xfrm>
            <a:off x="1302163" y="1198612"/>
            <a:ext cx="683895" cy="381000"/>
          </a:xfrm>
          <a:prstGeom prst="rect">
            <a:avLst/>
          </a:prstGeom>
          <a:ln w="25400">
            <a:solidFill>
              <a:srgbClr val="0919AF"/>
            </a:solidFill>
          </a:ln>
        </p:spPr>
        <p:txBody>
          <a:bodyPr vert="horz" wrap="square" lIns="0" tIns="55879" rIns="0" bIns="0" rtlCol="0">
            <a:spAutoFit/>
          </a:bodyPr>
          <a:lstStyle/>
          <a:p>
            <a:pPr marL="116205">
              <a:lnSpc>
                <a:spcPct val="100000"/>
              </a:lnSpc>
              <a:spcBef>
                <a:spcPts val="439"/>
              </a:spcBef>
            </a:pPr>
            <a:r>
              <a:rPr sz="16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STID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1">
            <a:extLst>
              <a:ext uri="{FF2B5EF4-FFF2-40B4-BE49-F238E27FC236}">
                <a16:creationId xmlns:a16="http://schemas.microsoft.com/office/drawing/2014/main" id="{98DF4CA6-ACBE-A376-92BF-627856830C20}"/>
              </a:ext>
            </a:extLst>
          </p:cNvPr>
          <p:cNvSpPr txBox="1"/>
          <p:nvPr/>
        </p:nvSpPr>
        <p:spPr>
          <a:xfrm>
            <a:off x="2741512" y="1199518"/>
            <a:ext cx="621030" cy="381000"/>
          </a:xfrm>
          <a:prstGeom prst="rect">
            <a:avLst/>
          </a:prstGeom>
          <a:ln w="25400">
            <a:solidFill>
              <a:srgbClr val="0919AF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151765">
              <a:lnSpc>
                <a:spcPct val="100000"/>
              </a:lnSpc>
              <a:spcBef>
                <a:spcPts val="430"/>
              </a:spcBef>
            </a:pPr>
            <a:r>
              <a:rPr sz="1600" spc="-5" dirty="0">
                <a:latin typeface="Times New Roman"/>
                <a:cs typeface="Times New Roman"/>
              </a:rPr>
              <a:t>STJ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E1E02EBB-C6B7-4115-53B1-414EA120750D}"/>
              </a:ext>
            </a:extLst>
          </p:cNvPr>
          <p:cNvSpPr txBox="1"/>
          <p:nvPr/>
        </p:nvSpPr>
        <p:spPr>
          <a:xfrm>
            <a:off x="2752397" y="1801864"/>
            <a:ext cx="621030" cy="381000"/>
          </a:xfrm>
          <a:prstGeom prst="rect">
            <a:avLst/>
          </a:prstGeom>
          <a:ln w="25400">
            <a:solidFill>
              <a:srgbClr val="0919AF"/>
            </a:solidFill>
          </a:ln>
        </p:spPr>
        <p:txBody>
          <a:bodyPr vert="horz" wrap="square" lIns="0" tIns="55880" rIns="0" bIns="0" rtlCol="0">
            <a:spAutoFit/>
          </a:bodyPr>
          <a:lstStyle/>
          <a:p>
            <a:pPr marL="118745">
              <a:lnSpc>
                <a:spcPct val="100000"/>
              </a:lnSpc>
              <a:spcBef>
                <a:spcPts val="440"/>
              </a:spcBef>
            </a:pPr>
            <a:r>
              <a:rPr sz="1600" spc="-5" dirty="0">
                <a:latin typeface="Times New Roman"/>
                <a:cs typeface="Times New Roman"/>
              </a:rPr>
              <a:t>STD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D62B5080-45E8-68B8-25B2-8427D1B66455}"/>
              </a:ext>
            </a:extLst>
          </p:cNvPr>
          <p:cNvSpPr txBox="1"/>
          <p:nvPr/>
        </p:nvSpPr>
        <p:spPr>
          <a:xfrm>
            <a:off x="1302163" y="1804356"/>
            <a:ext cx="686435" cy="381000"/>
          </a:xfrm>
          <a:prstGeom prst="rect">
            <a:avLst/>
          </a:prstGeom>
          <a:ln w="25400">
            <a:solidFill>
              <a:srgbClr val="0919AF"/>
            </a:solidFill>
          </a:ln>
        </p:spPr>
        <p:txBody>
          <a:bodyPr vert="horz" wrap="square" lIns="0" tIns="56515" rIns="0" bIns="0" rtlCol="0">
            <a:spAutoFit/>
          </a:bodyPr>
          <a:lstStyle/>
          <a:p>
            <a:pPr marL="184785">
              <a:lnSpc>
                <a:spcPct val="100000"/>
              </a:lnSpc>
              <a:spcBef>
                <a:spcPts val="445"/>
              </a:spcBef>
            </a:pPr>
            <a:r>
              <a:rPr sz="16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STJ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5051F243-1404-BA0C-68AC-68436075B837}"/>
              </a:ext>
            </a:extLst>
          </p:cNvPr>
          <p:cNvSpPr/>
          <p:nvPr/>
        </p:nvSpPr>
        <p:spPr>
          <a:xfrm>
            <a:off x="1985514" y="1330943"/>
            <a:ext cx="756285" cy="118110"/>
          </a:xfrm>
          <a:custGeom>
            <a:avLst/>
            <a:gdLst/>
            <a:ahLst/>
            <a:cxnLst/>
            <a:rect l="l" t="t" r="r" b="b"/>
            <a:pathLst>
              <a:path w="756285" h="118110">
                <a:moveTo>
                  <a:pt x="655063" y="0"/>
                </a:moveTo>
                <a:lnTo>
                  <a:pt x="647283" y="2037"/>
                </a:lnTo>
                <a:lnTo>
                  <a:pt x="640200" y="14146"/>
                </a:lnTo>
                <a:lnTo>
                  <a:pt x="642237" y="21925"/>
                </a:lnTo>
                <a:lnTo>
                  <a:pt x="683889" y="46288"/>
                </a:lnTo>
                <a:lnTo>
                  <a:pt x="730868" y="46344"/>
                </a:lnTo>
                <a:lnTo>
                  <a:pt x="730838" y="71744"/>
                </a:lnTo>
                <a:lnTo>
                  <a:pt x="683764" y="71744"/>
                </a:lnTo>
                <a:lnTo>
                  <a:pt x="642148" y="95953"/>
                </a:lnTo>
                <a:lnTo>
                  <a:pt x="640093" y="103727"/>
                </a:lnTo>
                <a:lnTo>
                  <a:pt x="647147" y="115853"/>
                </a:lnTo>
                <a:lnTo>
                  <a:pt x="654921" y="117908"/>
                </a:lnTo>
                <a:lnTo>
                  <a:pt x="734277" y="71744"/>
                </a:lnTo>
                <a:lnTo>
                  <a:pt x="730838" y="71744"/>
                </a:lnTo>
                <a:lnTo>
                  <a:pt x="734373" y="71688"/>
                </a:lnTo>
                <a:lnTo>
                  <a:pt x="756056" y="59075"/>
                </a:lnTo>
                <a:lnTo>
                  <a:pt x="655063" y="0"/>
                </a:lnTo>
                <a:close/>
              </a:path>
              <a:path w="756285" h="118110">
                <a:moveTo>
                  <a:pt x="705647" y="59015"/>
                </a:moveTo>
                <a:lnTo>
                  <a:pt x="683861" y="71688"/>
                </a:lnTo>
                <a:lnTo>
                  <a:pt x="730838" y="71744"/>
                </a:lnTo>
                <a:lnTo>
                  <a:pt x="730840" y="70007"/>
                </a:lnTo>
                <a:lnTo>
                  <a:pt x="724439" y="70007"/>
                </a:lnTo>
                <a:lnTo>
                  <a:pt x="705647" y="59015"/>
                </a:lnTo>
                <a:close/>
              </a:path>
              <a:path w="756285" h="118110">
                <a:moveTo>
                  <a:pt x="30" y="45468"/>
                </a:moveTo>
                <a:lnTo>
                  <a:pt x="0" y="70868"/>
                </a:lnTo>
                <a:lnTo>
                  <a:pt x="683861" y="71688"/>
                </a:lnTo>
                <a:lnTo>
                  <a:pt x="705647" y="59015"/>
                </a:lnTo>
                <a:lnTo>
                  <a:pt x="683889" y="46288"/>
                </a:lnTo>
                <a:lnTo>
                  <a:pt x="30" y="45468"/>
                </a:lnTo>
                <a:close/>
              </a:path>
              <a:path w="756285" h="118110">
                <a:moveTo>
                  <a:pt x="724465" y="48068"/>
                </a:moveTo>
                <a:lnTo>
                  <a:pt x="705647" y="59015"/>
                </a:lnTo>
                <a:lnTo>
                  <a:pt x="724439" y="70007"/>
                </a:lnTo>
                <a:lnTo>
                  <a:pt x="724465" y="48068"/>
                </a:lnTo>
                <a:close/>
              </a:path>
              <a:path w="756285" h="118110">
                <a:moveTo>
                  <a:pt x="730866" y="48068"/>
                </a:moveTo>
                <a:lnTo>
                  <a:pt x="724465" y="48068"/>
                </a:lnTo>
                <a:lnTo>
                  <a:pt x="724439" y="70007"/>
                </a:lnTo>
                <a:lnTo>
                  <a:pt x="730840" y="70007"/>
                </a:lnTo>
                <a:lnTo>
                  <a:pt x="730866" y="48068"/>
                </a:lnTo>
                <a:close/>
              </a:path>
              <a:path w="756285" h="118110">
                <a:moveTo>
                  <a:pt x="683889" y="46288"/>
                </a:moveTo>
                <a:lnTo>
                  <a:pt x="705647" y="59015"/>
                </a:lnTo>
                <a:lnTo>
                  <a:pt x="724465" y="48068"/>
                </a:lnTo>
                <a:lnTo>
                  <a:pt x="730866" y="48068"/>
                </a:lnTo>
                <a:lnTo>
                  <a:pt x="730868" y="46344"/>
                </a:lnTo>
                <a:lnTo>
                  <a:pt x="683889" y="46288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D9C1EA1D-D3B6-5FBD-DC61-4246A5FD7F87}"/>
              </a:ext>
            </a:extLst>
          </p:cNvPr>
          <p:cNvSpPr/>
          <p:nvPr/>
        </p:nvSpPr>
        <p:spPr>
          <a:xfrm>
            <a:off x="1988266" y="1933739"/>
            <a:ext cx="764540" cy="118110"/>
          </a:xfrm>
          <a:custGeom>
            <a:avLst/>
            <a:gdLst/>
            <a:ahLst/>
            <a:cxnLst/>
            <a:rect l="l" t="t" r="r" b="b"/>
            <a:pathLst>
              <a:path w="764539" h="118110">
                <a:moveTo>
                  <a:pt x="742397" y="46007"/>
                </a:moveTo>
                <a:lnTo>
                  <a:pt x="738946" y="46007"/>
                </a:lnTo>
                <a:lnTo>
                  <a:pt x="739029" y="71407"/>
                </a:lnTo>
                <a:lnTo>
                  <a:pt x="692051" y="71560"/>
                </a:lnTo>
                <a:lnTo>
                  <a:pt x="650449" y="96009"/>
                </a:lnTo>
                <a:lnTo>
                  <a:pt x="648427" y="103793"/>
                </a:lnTo>
                <a:lnTo>
                  <a:pt x="655535" y="115887"/>
                </a:lnTo>
                <a:lnTo>
                  <a:pt x="663318" y="117908"/>
                </a:lnTo>
                <a:lnTo>
                  <a:pt x="764190" y="58624"/>
                </a:lnTo>
                <a:lnTo>
                  <a:pt x="742397" y="46007"/>
                </a:lnTo>
                <a:close/>
              </a:path>
              <a:path w="764539" h="118110">
                <a:moveTo>
                  <a:pt x="691968" y="46160"/>
                </a:moveTo>
                <a:lnTo>
                  <a:pt x="0" y="48416"/>
                </a:lnTo>
                <a:lnTo>
                  <a:pt x="82" y="73816"/>
                </a:lnTo>
                <a:lnTo>
                  <a:pt x="692051" y="71560"/>
                </a:lnTo>
                <a:lnTo>
                  <a:pt x="713781" y="58789"/>
                </a:lnTo>
                <a:lnTo>
                  <a:pt x="691968" y="46160"/>
                </a:lnTo>
                <a:close/>
              </a:path>
              <a:path w="764539" h="118110">
                <a:moveTo>
                  <a:pt x="713781" y="58789"/>
                </a:moveTo>
                <a:lnTo>
                  <a:pt x="692051" y="71560"/>
                </a:lnTo>
                <a:lnTo>
                  <a:pt x="739029" y="71407"/>
                </a:lnTo>
                <a:lnTo>
                  <a:pt x="739023" y="69697"/>
                </a:lnTo>
                <a:lnTo>
                  <a:pt x="732622" y="69697"/>
                </a:lnTo>
                <a:lnTo>
                  <a:pt x="713781" y="58789"/>
                </a:lnTo>
                <a:close/>
              </a:path>
              <a:path w="764539" h="118110">
                <a:moveTo>
                  <a:pt x="732551" y="47758"/>
                </a:moveTo>
                <a:lnTo>
                  <a:pt x="713781" y="58789"/>
                </a:lnTo>
                <a:lnTo>
                  <a:pt x="732622" y="69697"/>
                </a:lnTo>
                <a:lnTo>
                  <a:pt x="732551" y="47758"/>
                </a:lnTo>
                <a:close/>
              </a:path>
              <a:path w="764539" h="118110">
                <a:moveTo>
                  <a:pt x="738952" y="47758"/>
                </a:moveTo>
                <a:lnTo>
                  <a:pt x="732551" y="47758"/>
                </a:lnTo>
                <a:lnTo>
                  <a:pt x="732622" y="69697"/>
                </a:lnTo>
                <a:lnTo>
                  <a:pt x="739023" y="69697"/>
                </a:lnTo>
                <a:lnTo>
                  <a:pt x="738952" y="47758"/>
                </a:lnTo>
                <a:close/>
              </a:path>
              <a:path w="764539" h="118110">
                <a:moveTo>
                  <a:pt x="738946" y="46007"/>
                </a:moveTo>
                <a:lnTo>
                  <a:pt x="691968" y="46160"/>
                </a:lnTo>
                <a:lnTo>
                  <a:pt x="713781" y="58789"/>
                </a:lnTo>
                <a:lnTo>
                  <a:pt x="732551" y="47758"/>
                </a:lnTo>
                <a:lnTo>
                  <a:pt x="738952" y="47758"/>
                </a:lnTo>
                <a:lnTo>
                  <a:pt x="738946" y="46007"/>
                </a:lnTo>
                <a:close/>
              </a:path>
              <a:path w="764539" h="118110">
                <a:moveTo>
                  <a:pt x="662934" y="0"/>
                </a:moveTo>
                <a:lnTo>
                  <a:pt x="655165" y="2072"/>
                </a:lnTo>
                <a:lnTo>
                  <a:pt x="648135" y="14212"/>
                </a:lnTo>
                <a:lnTo>
                  <a:pt x="650208" y="21982"/>
                </a:lnTo>
                <a:lnTo>
                  <a:pt x="691968" y="46160"/>
                </a:lnTo>
                <a:lnTo>
                  <a:pt x="742397" y="46007"/>
                </a:lnTo>
                <a:lnTo>
                  <a:pt x="662934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0F3D648F-B963-1B63-F50D-77229F08B6AD}"/>
              </a:ext>
            </a:extLst>
          </p:cNvPr>
          <p:cNvSpPr txBox="1"/>
          <p:nvPr/>
        </p:nvSpPr>
        <p:spPr>
          <a:xfrm>
            <a:off x="836961" y="1275320"/>
            <a:ext cx="24002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SJ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A32B988E-8008-8CE9-F0EA-09F0C943A2CE}"/>
              </a:ext>
            </a:extLst>
          </p:cNvPr>
          <p:cNvSpPr txBox="1"/>
          <p:nvPr/>
        </p:nvSpPr>
        <p:spPr>
          <a:xfrm>
            <a:off x="836961" y="1811767"/>
            <a:ext cx="2851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SD</a:t>
            </a:r>
            <a:endParaRPr sz="16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92219857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/>
      <p:bldP spid="1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057" cy="7881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5462000"/>
            <a:ext cx="12192000" cy="1396000"/>
          </a:xfrm>
          <a:prstGeom prst="rect">
            <a:avLst/>
          </a:prstGeom>
          <a:solidFill>
            <a:srgbClr val="B4DCF5">
              <a:lumMod val="10000"/>
            </a:srgbClr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8789" y="4290646"/>
            <a:ext cx="12518265" cy="1968485"/>
          </a:xfrm>
          <a:prstGeom prst="rect">
            <a:avLst/>
          </a:prstGeom>
        </p:spPr>
      </p:pic>
      <p:pic>
        <p:nvPicPr>
          <p:cNvPr id="8" name="Picture 7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7" y="5841596"/>
            <a:ext cx="980576" cy="980576"/>
          </a:xfrm>
          <a:prstGeom prst="rect">
            <a:avLst/>
          </a:prstGeom>
        </p:spPr>
      </p:pic>
      <p:pic>
        <p:nvPicPr>
          <p:cNvPr id="9" name="Picture 8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059" y="6278639"/>
            <a:ext cx="1206566" cy="5885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10811" y="134436"/>
            <a:ext cx="11039061" cy="461665"/>
          </a:xfrm>
          <a:prstGeom prst="rect">
            <a:avLst/>
          </a:prstGeom>
          <a:gradFill flip="none" rotWithShape="1">
            <a:gsLst>
              <a:gs pos="63000">
                <a:schemeClr val="bg1"/>
              </a:gs>
              <a:gs pos="91000">
                <a:schemeClr val="accent1">
                  <a:lumMod val="50000"/>
                </a:schemeClr>
              </a:gs>
              <a:gs pos="94000">
                <a:schemeClr val="bg1"/>
              </a:gs>
              <a:gs pos="99000">
                <a:schemeClr val="tx1">
                  <a:lumMod val="95000"/>
                  <a:lumOff val="5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ar-SA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[ </a:t>
            </a:r>
            <a:r>
              <a:rPr lang="ar-SA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ﺑﺤﺚ</a:t>
            </a:r>
            <a:r>
              <a:rPr lang="ar-SA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 </a:t>
            </a:r>
            <a:r>
              <a:rPr lang="ar-SA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ﺗﮑﻤﯿﻠﯽ</a:t>
            </a:r>
            <a:r>
              <a:rPr lang="ar-SA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 ] </a:t>
            </a:r>
            <a:r>
              <a:rPr lang="ar-SA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ﺗﺠﺰﯾﻪ</a:t>
            </a:r>
            <a:r>
              <a:rPr lang="ar-SA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 </a:t>
            </a:r>
            <a:r>
              <a:rPr lang="ar-SA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ﺧﻮب</a:t>
            </a:r>
            <a:r>
              <a:rPr lang="ar-SA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 </a:t>
            </a:r>
            <a:endParaRPr lang="en-US" sz="2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cs typeface="B Titr" panose="00000700000000000000" pitchFamily="2" charset="-78"/>
            </a:endParaRPr>
          </a:p>
        </p:txBody>
      </p:sp>
      <p:pic>
        <p:nvPicPr>
          <p:cNvPr id="13" name="Picture 12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95" y="5841596"/>
            <a:ext cx="1016405" cy="10164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AB6450-B83D-BA6A-67D8-8E2290A9E919}"/>
              </a:ext>
            </a:extLst>
          </p:cNvPr>
          <p:cNvSpPr txBox="1"/>
          <p:nvPr/>
        </p:nvSpPr>
        <p:spPr>
          <a:xfrm>
            <a:off x="847174" y="700813"/>
            <a:ext cx="11039060" cy="4212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r" rtl="1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ar-SA" dirty="0">
                <a:cs typeface="B Nazanin" panose="00000400000000000000" pitchFamily="2" charset="-78"/>
              </a:rPr>
              <a:t>در </a:t>
            </a:r>
            <a:r>
              <a:rPr lang="ar-SA" dirty="0" err="1">
                <a:cs typeface="B Nazanin" panose="00000400000000000000" pitchFamily="2" charset="-78"/>
              </a:rPr>
              <a:t>ﺣﺎﻟﺖ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ﮐﻠﯽ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اﮔﺮ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R </a:t>
            </a:r>
            <a:r>
              <a:rPr lang="en-US" baseline="-25000" dirty="0">
                <a:cs typeface="B Nazanin" panose="00000400000000000000" pitchFamily="2" charset="-78"/>
              </a:rPr>
              <a:t>2</a:t>
            </a:r>
            <a:r>
              <a:rPr lang="en-US" dirty="0">
                <a:cs typeface="B Nazanin" panose="00000400000000000000" pitchFamily="2" charset="-78"/>
              </a:rPr>
              <a:t> ، R </a:t>
            </a:r>
            <a:r>
              <a:rPr lang="en-US" baseline="-25000" dirty="0">
                <a:cs typeface="B Nazanin" panose="00000400000000000000" pitchFamily="2" charset="-78"/>
              </a:rPr>
              <a:t>1</a:t>
            </a:r>
            <a:r>
              <a:rPr lang="en-US" dirty="0">
                <a:cs typeface="B Nazanin" panose="00000400000000000000" pitchFamily="2" charset="-78"/>
              </a:rPr>
              <a:t> ، .... </a:t>
            </a:r>
            <a:r>
              <a:rPr lang="ar-SA" dirty="0">
                <a:cs typeface="B Nazanin" panose="00000400000000000000" pitchFamily="2" charset="-78"/>
              </a:rPr>
              <a:t>و </a:t>
            </a:r>
            <a:r>
              <a:rPr lang="en-US" dirty="0">
                <a:cs typeface="B Nazanin" panose="00000400000000000000" pitchFamily="2" charset="-78"/>
              </a:rPr>
              <a:t>R </a:t>
            </a:r>
            <a:r>
              <a:rPr lang="en-US" baseline="-25000" dirty="0">
                <a:cs typeface="B Nazanin" panose="00000400000000000000" pitchFamily="2" charset="-78"/>
              </a:rPr>
              <a:t>n</a:t>
            </a:r>
            <a:r>
              <a:rPr lang="en-US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ﭘﺮﺗﻮﻫﺎي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دﻟﺨﻮاه</a:t>
            </a:r>
            <a:r>
              <a:rPr lang="ar-SA" dirty="0">
                <a:cs typeface="B Nazanin" panose="00000400000000000000" pitchFamily="2" charset="-78"/>
              </a:rPr>
              <a:t> از </a:t>
            </a:r>
            <a:r>
              <a:rPr lang="en-US" dirty="0">
                <a:cs typeface="B Nazanin" panose="00000400000000000000" pitchFamily="2" charset="-78"/>
              </a:rPr>
              <a:t>R </a:t>
            </a:r>
            <a:r>
              <a:rPr lang="ar-SA" dirty="0" err="1">
                <a:cs typeface="B Nazanin" panose="00000400000000000000" pitchFamily="2" charset="-78"/>
              </a:rPr>
              <a:t>ﺑﺎﺷﻨﺪ</a:t>
            </a:r>
            <a:r>
              <a:rPr lang="ar-SA" dirty="0">
                <a:cs typeface="B Nazanin" panose="00000400000000000000" pitchFamily="2" charset="-78"/>
              </a:rPr>
              <a:t>، </a:t>
            </a:r>
            <a:r>
              <a:rPr lang="ar-SA" dirty="0" err="1">
                <a:cs typeface="B Nazanin" panose="00000400000000000000" pitchFamily="2" charset="-78"/>
              </a:rPr>
              <a:t>ﺑﻪ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ﺷﺮط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ﻋﺪم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وﺟﻮد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ﻫﯿﭽﻤﻘﺪار</a:t>
            </a:r>
            <a:r>
              <a:rPr lang="ar-SA" dirty="0">
                <a:cs typeface="B Nazanin" panose="00000400000000000000" pitchFamily="2" charset="-78"/>
              </a:rPr>
              <a:t> در </a:t>
            </a:r>
            <a:r>
              <a:rPr lang="ar-SA" dirty="0" err="1">
                <a:cs typeface="B Nazanin" panose="00000400000000000000" pitchFamily="2" charset="-78"/>
              </a:rPr>
              <a:t>ﺻﻔﺎت</a:t>
            </a:r>
            <a:r>
              <a:rPr lang="ar-SA" dirty="0">
                <a:cs typeface="B Nazanin" panose="00000400000000000000" pitchFamily="2" charset="-78"/>
              </a:rPr>
              <a:t> </a:t>
            </a:r>
            <a:endParaRPr lang="en-US" dirty="0">
              <a:cs typeface="B Nazanin" panose="00000400000000000000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ar-SA" dirty="0" err="1">
                <a:cs typeface="B Nazanin" panose="00000400000000000000" pitchFamily="2" charset="-78"/>
              </a:rPr>
              <a:t>ﭘﯿﻮﻧﺪ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دارﯾﻢ</a:t>
            </a:r>
            <a:r>
              <a:rPr lang="ar-SA" dirty="0">
                <a:cs typeface="B Nazanin" panose="00000400000000000000" pitchFamily="2" charset="-78"/>
              </a:rPr>
              <a:t> ( </a:t>
            </a:r>
            <a:r>
              <a:rPr lang="ar-SA" dirty="0" err="1">
                <a:cs typeface="B Nazanin" panose="00000400000000000000" pitchFamily="2" charset="-78"/>
              </a:rPr>
              <a:t>ﻣﻤﮑﻦ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اﺳﺖ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ﺗﺎﭘﻞﻫﺎي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اﻓﺰوﻧﻪ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ﺑﺮوز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ﮐﻨﺪ</a:t>
            </a:r>
            <a:r>
              <a:rPr lang="ar-SA" dirty="0">
                <a:cs typeface="B Nazanin" panose="00000400000000000000" pitchFamily="2" charset="-78"/>
              </a:rPr>
              <a:t> ): </a:t>
            </a:r>
            <a:endParaRPr lang="fa-IR" dirty="0">
              <a:cs typeface="B Nazanin" panose="00000400000000000000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r>
              <a:rPr lang="fa-IR" dirty="0">
                <a:cs typeface="B Nazanin" panose="00000400000000000000" pitchFamily="2" charset="-78"/>
              </a:rPr>
              <a:t>							</a:t>
            </a:r>
            <a:r>
              <a:rPr lang="en-US" dirty="0">
                <a:cs typeface="B Nazanin" panose="00000400000000000000" pitchFamily="2" charset="-78"/>
              </a:rPr>
              <a:t> </a:t>
            </a:r>
            <a:endParaRPr lang="fa-IR" dirty="0">
              <a:cs typeface="B Nazanin" panose="00000400000000000000" pitchFamily="2" charset="-78"/>
            </a:endParaRPr>
          </a:p>
          <a:p>
            <a:pPr marL="285750" indent="-285750" algn="r" rtl="1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ar-SA" b="1" dirty="0" err="1">
                <a:solidFill>
                  <a:schemeClr val="accent5">
                    <a:lumMod val="75000"/>
                  </a:schemeClr>
                </a:solidFill>
                <a:cs typeface="B Nazanin" panose="00000400000000000000" pitchFamily="2" charset="-78"/>
              </a:rPr>
              <a:t>ﺗﺠﺰﯾﻪ</a:t>
            </a:r>
            <a:r>
              <a:rPr lang="ar-SA" b="1" dirty="0">
                <a:solidFill>
                  <a:schemeClr val="accent5">
                    <a:lumMod val="75000"/>
                  </a:schemeClr>
                </a:solidFill>
                <a:cs typeface="B Nazanin" panose="00000400000000000000" pitchFamily="2" charset="-78"/>
              </a:rPr>
              <a:t> </a:t>
            </a:r>
            <a:r>
              <a:rPr lang="ar-SA" b="1" dirty="0" err="1">
                <a:solidFill>
                  <a:schemeClr val="accent5">
                    <a:lumMod val="75000"/>
                  </a:schemeClr>
                </a:solidFill>
                <a:cs typeface="B Nazanin" panose="00000400000000000000" pitchFamily="2" charset="-78"/>
              </a:rPr>
              <a:t>ﺑﯽﺣﺬف</a:t>
            </a:r>
            <a:r>
              <a:rPr lang="fa-IR" b="1" dirty="0">
                <a:solidFill>
                  <a:schemeClr val="accent5">
                    <a:lumMod val="75000"/>
                  </a:schemeClr>
                </a:solidFill>
                <a:cs typeface="B Nazanin" panose="00000400000000000000" pitchFamily="2" charset="-78"/>
              </a:rPr>
              <a:t>:</a:t>
            </a:r>
            <a:r>
              <a:rPr lang="en-US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ﺷﺮﻃﺶ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اﯾﻦ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اﺳﺖ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ﮐﻪ</a:t>
            </a:r>
            <a:r>
              <a:rPr lang="ar-SA" dirty="0">
                <a:cs typeface="B Nazanin" panose="00000400000000000000" pitchFamily="2" charset="-78"/>
              </a:rPr>
              <a:t> در </a:t>
            </a:r>
            <a:r>
              <a:rPr lang="ar-SA" dirty="0" err="1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ﺻﻔﺎت</a:t>
            </a:r>
            <a:r>
              <a:rPr lang="ar-SA" dirty="0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 </a:t>
            </a:r>
            <a:r>
              <a:rPr lang="ar-SA" dirty="0" err="1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ﭘﯿﻮﻧﺪ</a:t>
            </a:r>
            <a:r>
              <a:rPr lang="ar-SA" dirty="0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 </a:t>
            </a:r>
            <a:r>
              <a:rPr lang="ar-SA" dirty="0" err="1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ﻫﯿﭽﻤﻘﺪار</a:t>
            </a:r>
            <a:r>
              <a:rPr lang="ar-SA" dirty="0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( Null Value ) </a:t>
            </a:r>
            <a:r>
              <a:rPr lang="fa-IR" dirty="0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ﻧﺪاﺷﺘﻪ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ﺑﺎﺷﯿﻢ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. </a:t>
            </a:r>
          </a:p>
          <a:p>
            <a:pPr marL="1200150" lvl="2" indent="-285750" algn="r" rtl="1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ar-SA" dirty="0" err="1">
                <a:cs typeface="B Nazanin" panose="00000400000000000000" pitchFamily="2" charset="-78"/>
              </a:rPr>
              <a:t>اﮔﺮ</a:t>
            </a:r>
            <a:r>
              <a:rPr lang="ar-SA" dirty="0">
                <a:cs typeface="B Nazanin" panose="00000400000000000000" pitchFamily="2" charset="-78"/>
              </a:rPr>
              <a:t> در </a:t>
            </a:r>
            <a:r>
              <a:rPr lang="ar-SA" dirty="0" err="1">
                <a:cs typeface="B Nazanin" panose="00000400000000000000" pitchFamily="2" charset="-78"/>
              </a:rPr>
              <a:t>ﺻﻔﺎت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ﭘﯿﻮﻧﺪ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ﻫﯿﭽﻤﻘﺪار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داﺷﺘﻪ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ﺑﺎﺷﯿﻢ</a:t>
            </a:r>
            <a:r>
              <a:rPr lang="ar-SA" dirty="0">
                <a:cs typeface="B Nazanin" panose="00000400000000000000" pitchFamily="2" charset="-78"/>
              </a:rPr>
              <a:t>، </a:t>
            </a:r>
            <a:r>
              <a:rPr lang="ar-SA" dirty="0" err="1">
                <a:cs typeface="B Nazanin" panose="00000400000000000000" pitchFamily="2" charset="-78"/>
              </a:rPr>
              <a:t>ﭼﻪ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ﭘﯿﺶ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ﻣﯽآﯾﺪ</a:t>
            </a:r>
            <a:r>
              <a:rPr lang="ar-SA" dirty="0">
                <a:cs typeface="B Nazanin" panose="00000400000000000000" pitchFamily="2" charset="-78"/>
              </a:rPr>
              <a:t>؟</a:t>
            </a:r>
            <a:endParaRPr lang="fa-IR" dirty="0">
              <a:cs typeface="B Nazanin" panose="00000400000000000000" pitchFamily="2" charset="-78"/>
            </a:endParaRPr>
          </a:p>
          <a:p>
            <a:pPr lvl="2" algn="r" rtl="1">
              <a:lnSpc>
                <a:spcPct val="150000"/>
              </a:lnSpc>
              <a:buClr>
                <a:schemeClr val="accent2">
                  <a:lumMod val="75000"/>
                </a:schemeClr>
              </a:buClr>
            </a:pPr>
            <a:endParaRPr lang="fa-IR" dirty="0">
              <a:cs typeface="B Nazanin" panose="00000400000000000000" pitchFamily="2" charset="-78"/>
            </a:endParaRPr>
          </a:p>
          <a:p>
            <a:pPr lvl="2" algn="r" rtl="1">
              <a:lnSpc>
                <a:spcPct val="150000"/>
              </a:lnSpc>
              <a:buClr>
                <a:schemeClr val="accent2">
                  <a:lumMod val="75000"/>
                </a:schemeClr>
              </a:buClr>
            </a:pPr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r>
              <a:rPr lang="fa-IR" dirty="0">
                <a:cs typeface="B Nazanin" panose="00000400000000000000" pitchFamily="2" charset="-78"/>
              </a:rPr>
              <a:t>     </a:t>
            </a:r>
            <a:r>
              <a:rPr lang="ar-SA" dirty="0" err="1">
                <a:cs typeface="B Nazanin" panose="00000400000000000000" pitchFamily="2" charset="-78"/>
              </a:rPr>
              <a:t>ﺗﺎﭘﻞﻫﺎﯾﯽ</a:t>
            </a:r>
            <a:r>
              <a:rPr lang="ar-SA" dirty="0">
                <a:cs typeface="B Nazanin" panose="00000400000000000000" pitchFamily="2" charset="-78"/>
              </a:rPr>
              <a:t> در </a:t>
            </a:r>
            <a:r>
              <a:rPr lang="ar-SA" dirty="0" err="1">
                <a:cs typeface="B Nazanin" panose="00000400000000000000" pitchFamily="2" charset="-78"/>
              </a:rPr>
              <a:t>ﭘﯿﻮﻧﺪ</a:t>
            </a:r>
            <a:r>
              <a:rPr lang="ar-SA" dirty="0">
                <a:cs typeface="B Nazanin" panose="00000400000000000000" pitchFamily="2" charset="-78"/>
              </a:rPr>
              <a:t> از </a:t>
            </a:r>
            <a:r>
              <a:rPr lang="ar-SA" dirty="0" err="1">
                <a:cs typeface="B Nazanin" panose="00000400000000000000" pitchFamily="2" charset="-78"/>
              </a:rPr>
              <a:t>دﺳﺖ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ﻣﯽروﻧﺪ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. </a:t>
            </a:r>
            <a:r>
              <a:rPr lang="ar-SA" dirty="0" err="1">
                <a:cs typeface="B Nazanin" panose="00000400000000000000" pitchFamily="2" charset="-78"/>
              </a:rPr>
              <a:t>ﺑﻪ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اﯾﻦ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ﺗﺎﭘﻞﻫﺎ</a:t>
            </a:r>
            <a:r>
              <a:rPr lang="ar-SA" dirty="0">
                <a:cs typeface="B Nazanin" panose="00000400000000000000" pitchFamily="2" charset="-78"/>
              </a:rPr>
              <a:t>، </a:t>
            </a:r>
            <a:r>
              <a:rPr lang="ar-SA" dirty="0" err="1">
                <a:cs typeface="B Nazanin" panose="00000400000000000000" pitchFamily="2" charset="-78"/>
              </a:rPr>
              <a:t>ﺗﺎﭘﻞﻫﺎي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آوﻧﮕﺎن</a:t>
            </a:r>
            <a:r>
              <a:rPr lang="ar-SA" dirty="0">
                <a:cs typeface="B Nazanin" panose="00000400000000000000" pitchFamily="2" charset="-78"/>
              </a:rPr>
              <a:t> [ </a:t>
            </a:r>
            <a:r>
              <a:rPr lang="ar-SA" dirty="0" err="1">
                <a:cs typeface="B Nazanin" panose="00000400000000000000" pitchFamily="2" charset="-78"/>
              </a:rPr>
              <a:t>ﻣﻌﻠﻖ</a:t>
            </a:r>
            <a:r>
              <a:rPr lang="ar-SA" dirty="0">
                <a:cs typeface="B Nazanin" panose="00000400000000000000" pitchFamily="2" charset="-78"/>
              </a:rPr>
              <a:t> ] 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( Dangling ) 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ﮔﻮﯾﯿﻢ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. </a:t>
            </a:r>
          </a:p>
          <a:p>
            <a:pPr marL="1200150" lvl="2" indent="-285750" algn="r" rtl="1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ar-SA" dirty="0">
                <a:cs typeface="B Nazanin" panose="00000400000000000000" pitchFamily="2" charset="-78"/>
              </a:rPr>
              <a:t>در </a:t>
            </a:r>
            <a:r>
              <a:rPr lang="ar-SA" dirty="0" err="1">
                <a:cs typeface="B Nazanin" panose="00000400000000000000" pitchFamily="2" charset="-78"/>
              </a:rPr>
              <a:t>ﻣﺒﺎﺣﺚ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ﻧﺮﻣﺎﻟﺘﺮﺳﺎزي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ﻣﻌﻤﻮﻻ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ﻓﺮض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ﺑﺮ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اﯾﻦ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اﺳﺖ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ﮐﻪ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ﺻﻔﺖ</a:t>
            </a:r>
            <a:r>
              <a:rPr lang="ar-SA" dirty="0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 ( </a:t>
            </a:r>
            <a:r>
              <a:rPr lang="ar-SA" dirty="0" err="1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ﺻﻔﺎت</a:t>
            </a:r>
            <a:r>
              <a:rPr lang="ar-SA" dirty="0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 ) </a:t>
            </a:r>
            <a:r>
              <a:rPr lang="ar-SA" dirty="0" err="1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ﭘﯿﻮﻧﺪ</a:t>
            </a:r>
            <a:r>
              <a:rPr lang="ar-SA" dirty="0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، </a:t>
            </a:r>
            <a:r>
              <a:rPr lang="ar-SA" dirty="0" err="1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ﻫﯿﭽﻤﻘﺪار</a:t>
            </a:r>
            <a:r>
              <a:rPr lang="ar-SA" dirty="0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 </a:t>
            </a:r>
            <a:r>
              <a:rPr lang="ar-SA" dirty="0" err="1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ﻧﺪارﻧﺪ</a:t>
            </a:r>
            <a:r>
              <a:rPr lang="ar-SA" dirty="0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59A5DE-BD8D-080C-51AB-2F822D1097AC}"/>
              </a:ext>
            </a:extLst>
          </p:cNvPr>
          <p:cNvSpPr txBox="1"/>
          <p:nvPr/>
        </p:nvSpPr>
        <p:spPr>
          <a:xfrm>
            <a:off x="305766" y="3294392"/>
            <a:ext cx="62564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>
              <a:lnSpc>
                <a:spcPct val="100000"/>
              </a:lnSpc>
              <a:tabLst>
                <a:tab pos="2589530" algn="l"/>
                <a:tab pos="3670935" algn="l"/>
              </a:tabLst>
            </a:pPr>
            <a:r>
              <a:rPr lang="en-US" sz="1800" dirty="0">
                <a:latin typeface="Times New Roman"/>
                <a:cs typeface="Times New Roman"/>
              </a:rPr>
              <a:t>T(</a:t>
            </a:r>
            <a:r>
              <a:rPr lang="en-US" sz="18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lang="en-US" sz="1800" dirty="0">
                <a:latin typeface="Times New Roman"/>
                <a:cs typeface="Times New Roman"/>
              </a:rPr>
              <a:t>,</a:t>
            </a:r>
            <a:r>
              <a:rPr lang="en-US" sz="1800" spc="45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B,</a:t>
            </a:r>
            <a:r>
              <a:rPr lang="en-US" sz="1800" spc="45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C,</a:t>
            </a:r>
            <a:r>
              <a:rPr lang="en-US" sz="1800" spc="45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D,</a:t>
            </a:r>
            <a:r>
              <a:rPr lang="en-US" sz="1800" spc="45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E)</a:t>
            </a:r>
            <a:r>
              <a:rPr lang="en-US" sz="1800" spc="45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Symbol"/>
                <a:cs typeface="Symbol"/>
              </a:rPr>
              <a:t></a:t>
            </a:r>
            <a:r>
              <a:rPr lang="en-US" sz="1800" dirty="0">
                <a:latin typeface="Times New Roman"/>
                <a:cs typeface="Times New Roman"/>
              </a:rPr>
              <a:t>	T</a:t>
            </a:r>
            <a:r>
              <a:rPr lang="en-US" sz="1800" baseline="-13888" dirty="0">
                <a:latin typeface="Times New Roman"/>
                <a:cs typeface="Times New Roman"/>
              </a:rPr>
              <a:t>1</a:t>
            </a:r>
            <a:r>
              <a:rPr lang="en-US" sz="1800" dirty="0">
                <a:latin typeface="Times New Roman"/>
                <a:cs typeface="Times New Roman"/>
              </a:rPr>
              <a:t>(A, </a:t>
            </a:r>
            <a:r>
              <a:rPr lang="en-US" sz="1800" spc="-5" dirty="0">
                <a:latin typeface="Times New Roman"/>
                <a:cs typeface="Times New Roman"/>
              </a:rPr>
              <a:t>B)	T</a:t>
            </a:r>
            <a:r>
              <a:rPr lang="en-US" sz="1800" spc="-7" baseline="-13888" dirty="0">
                <a:latin typeface="Times New Roman"/>
                <a:cs typeface="Times New Roman"/>
              </a:rPr>
              <a:t>2</a:t>
            </a:r>
            <a:r>
              <a:rPr lang="en-US" sz="1800" spc="-5" dirty="0">
                <a:latin typeface="Times New Roman"/>
                <a:cs typeface="Times New Roman"/>
              </a:rPr>
              <a:t>(B,</a:t>
            </a:r>
            <a:r>
              <a:rPr lang="en-US" sz="1800" spc="43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C,</a:t>
            </a:r>
            <a:r>
              <a:rPr lang="en-US" sz="1800" spc="43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D,</a:t>
            </a:r>
            <a:r>
              <a:rPr lang="en-US" sz="1800" spc="43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ACAF73-C262-A21E-2FCA-2AE7E3178DA1}"/>
              </a:ext>
            </a:extLst>
          </p:cNvPr>
          <p:cNvSpPr txBox="1"/>
          <p:nvPr/>
        </p:nvSpPr>
        <p:spPr>
          <a:xfrm>
            <a:off x="3605415" y="1933450"/>
            <a:ext cx="62564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31445" algn="ctr">
              <a:lnSpc>
                <a:spcPct val="100000"/>
              </a:lnSpc>
              <a:spcBef>
                <a:spcPts val="2385"/>
              </a:spcBef>
            </a:pPr>
            <a:r>
              <a:rPr lang="en-US" sz="1800" dirty="0">
                <a:latin typeface="Cambria Math"/>
                <a:cs typeface="Cambria Math"/>
              </a:rPr>
              <a:t>R</a:t>
            </a:r>
            <a:r>
              <a:rPr lang="en-US" sz="1800" spc="85" dirty="0">
                <a:latin typeface="Cambria Math"/>
                <a:cs typeface="Cambria Math"/>
              </a:rPr>
              <a:t> </a:t>
            </a:r>
            <a:r>
              <a:rPr lang="en-US" sz="1800" dirty="0">
                <a:latin typeface="Cambria Math"/>
                <a:cs typeface="Cambria Math"/>
              </a:rPr>
              <a:t>⊆</a:t>
            </a:r>
            <a:r>
              <a:rPr lang="en-US" sz="1800" spc="95" dirty="0">
                <a:latin typeface="Cambria Math"/>
                <a:cs typeface="Cambria Math"/>
              </a:rPr>
              <a:t> </a:t>
            </a:r>
            <a:r>
              <a:rPr lang="en-US" sz="1800" spc="-100" dirty="0">
                <a:latin typeface="Cambria Math"/>
                <a:cs typeface="Cambria Math"/>
              </a:rPr>
              <a:t>R</a:t>
            </a:r>
            <a:r>
              <a:rPr lang="en-US" sz="1950" spc="-150" baseline="-17094" dirty="0">
                <a:latin typeface="Cambria Math"/>
                <a:cs typeface="Cambria Math"/>
              </a:rPr>
              <a:t>+</a:t>
            </a:r>
            <a:r>
              <a:rPr lang="en-US" sz="1950" spc="-120" baseline="-17094" dirty="0">
                <a:latin typeface="Cambria Math"/>
                <a:cs typeface="Cambria Math"/>
              </a:rPr>
              <a:t> </a:t>
            </a:r>
            <a:r>
              <a:rPr lang="en-US" sz="1800" dirty="0">
                <a:latin typeface="Cambria Math"/>
                <a:cs typeface="Cambria Math"/>
              </a:rPr>
              <a:t>⋈</a:t>
            </a:r>
            <a:r>
              <a:rPr lang="en-US" sz="1800" spc="85" dirty="0">
                <a:latin typeface="Cambria Math"/>
                <a:cs typeface="Cambria Math"/>
              </a:rPr>
              <a:t> </a:t>
            </a:r>
            <a:r>
              <a:rPr lang="en-US" sz="1800" spc="45" dirty="0">
                <a:latin typeface="Cambria Math"/>
                <a:cs typeface="Cambria Math"/>
              </a:rPr>
              <a:t>R</a:t>
            </a:r>
            <a:r>
              <a:rPr lang="en-US" sz="1950" spc="67" baseline="-17094" dirty="0">
                <a:latin typeface="Cambria Math"/>
                <a:cs typeface="Cambria Math"/>
              </a:rPr>
              <a:t>2</a:t>
            </a:r>
            <a:r>
              <a:rPr lang="en-US" sz="1950" spc="427" baseline="-17094" dirty="0">
                <a:latin typeface="Cambria Math"/>
                <a:cs typeface="Cambria Math"/>
              </a:rPr>
              <a:t> </a:t>
            </a:r>
            <a:r>
              <a:rPr lang="en-US" sz="1800" dirty="0">
                <a:latin typeface="Cambria Math"/>
                <a:cs typeface="Cambria Math"/>
              </a:rPr>
              <a:t>⋈</a:t>
            </a:r>
            <a:r>
              <a:rPr lang="en-US" sz="1800" spc="90" dirty="0">
                <a:latin typeface="Cambria Math"/>
                <a:cs typeface="Cambria Math"/>
              </a:rPr>
              <a:t> </a:t>
            </a:r>
            <a:r>
              <a:rPr lang="en-US" sz="1800" dirty="0">
                <a:latin typeface="Cambria Math"/>
                <a:cs typeface="Cambria Math"/>
              </a:rPr>
              <a:t>⋯</a:t>
            </a:r>
            <a:r>
              <a:rPr lang="en-US" sz="1800" spc="85" dirty="0">
                <a:latin typeface="Cambria Math"/>
                <a:cs typeface="Cambria Math"/>
              </a:rPr>
              <a:t> </a:t>
            </a:r>
            <a:r>
              <a:rPr lang="en-US" sz="1800" dirty="0">
                <a:latin typeface="Cambria Math"/>
                <a:cs typeface="Cambria Math"/>
              </a:rPr>
              <a:t>⋈</a:t>
            </a:r>
            <a:r>
              <a:rPr lang="en-US" sz="1800" spc="85" dirty="0">
                <a:latin typeface="Cambria Math"/>
                <a:cs typeface="Cambria Math"/>
              </a:rPr>
              <a:t> </a:t>
            </a:r>
            <a:r>
              <a:rPr lang="en-US" sz="1800" spc="75" dirty="0">
                <a:latin typeface="Cambria Math"/>
                <a:cs typeface="Cambria Math"/>
              </a:rPr>
              <a:t>R</a:t>
            </a:r>
            <a:r>
              <a:rPr lang="en-US" sz="1950" spc="112" baseline="-17094" dirty="0">
                <a:latin typeface="Cambria Math"/>
                <a:cs typeface="Cambria Math"/>
              </a:rPr>
              <a:t>n</a:t>
            </a:r>
            <a:endParaRPr lang="en-US" sz="1950" baseline="-17094" dirty="0"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1600537371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057" cy="7881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5462000"/>
            <a:ext cx="12192000" cy="1396000"/>
          </a:xfrm>
          <a:prstGeom prst="rect">
            <a:avLst/>
          </a:prstGeom>
          <a:solidFill>
            <a:srgbClr val="B4DCF5">
              <a:lumMod val="10000"/>
            </a:srgbClr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8789" y="4290646"/>
            <a:ext cx="12518265" cy="1968485"/>
          </a:xfrm>
          <a:prstGeom prst="rect">
            <a:avLst/>
          </a:prstGeom>
        </p:spPr>
      </p:pic>
      <p:pic>
        <p:nvPicPr>
          <p:cNvPr id="8" name="Picture 7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7" y="5841596"/>
            <a:ext cx="980576" cy="980576"/>
          </a:xfrm>
          <a:prstGeom prst="rect">
            <a:avLst/>
          </a:prstGeom>
        </p:spPr>
      </p:pic>
      <p:pic>
        <p:nvPicPr>
          <p:cNvPr id="9" name="Picture 8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059" y="6278639"/>
            <a:ext cx="1206566" cy="5885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6347" y="159334"/>
            <a:ext cx="11039061" cy="461665"/>
          </a:xfrm>
          <a:prstGeom prst="rect">
            <a:avLst/>
          </a:prstGeom>
          <a:gradFill flip="none" rotWithShape="1">
            <a:gsLst>
              <a:gs pos="63000">
                <a:schemeClr val="bg1"/>
              </a:gs>
              <a:gs pos="91000">
                <a:schemeClr val="accent1">
                  <a:lumMod val="50000"/>
                </a:schemeClr>
              </a:gs>
              <a:gs pos="94000">
                <a:schemeClr val="bg1"/>
              </a:gs>
              <a:gs pos="99000">
                <a:schemeClr val="tx1">
                  <a:lumMod val="95000"/>
                  <a:lumOff val="5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طراحی پایگاه داده رابطه ای</a:t>
            </a:r>
            <a:endParaRPr lang="en-US" sz="2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cs typeface="B Titr" panose="00000700000000000000" pitchFamily="2" charset="-78"/>
            </a:endParaRPr>
          </a:p>
        </p:txBody>
      </p:sp>
      <p:pic>
        <p:nvPicPr>
          <p:cNvPr id="13" name="Picture 12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95" y="5841596"/>
            <a:ext cx="1016405" cy="10164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E5BE5F9-D746-49FC-B596-77C747A1FBC4}"/>
              </a:ext>
            </a:extLst>
          </p:cNvPr>
          <p:cNvSpPr txBox="1"/>
          <p:nvPr/>
        </p:nvSpPr>
        <p:spPr>
          <a:xfrm>
            <a:off x="596347" y="827683"/>
            <a:ext cx="11039061" cy="4201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ar-SA" sz="2400" b="1" dirty="0">
                <a:solidFill>
                  <a:schemeClr val="accent1">
                    <a:lumMod val="50000"/>
                  </a:schemeClr>
                </a:solidFill>
                <a:cs typeface="B Nazanin" panose="00000400000000000000" pitchFamily="2" charset="-78"/>
              </a:rPr>
              <a:t>روش </a:t>
            </a:r>
            <a:r>
              <a:rPr lang="ar-SA" sz="2400" b="1" dirty="0" err="1">
                <a:solidFill>
                  <a:schemeClr val="accent1">
                    <a:lumMod val="50000"/>
                  </a:schemeClr>
                </a:solidFill>
                <a:cs typeface="B Nazanin" panose="00000400000000000000" pitchFamily="2" charset="-78"/>
              </a:rPr>
              <a:t>ﻃﺮاﺣﯽ</a:t>
            </a:r>
            <a:r>
              <a:rPr lang="ar-SA" sz="2400" b="1" dirty="0">
                <a:solidFill>
                  <a:schemeClr val="accent1">
                    <a:lumMod val="50000"/>
                  </a:schemeClr>
                </a:solidFill>
                <a:cs typeface="B Nazanin" panose="00000400000000000000" pitchFamily="2" charset="-78"/>
              </a:rPr>
              <a:t> </a:t>
            </a:r>
            <a:r>
              <a:rPr lang="ar-SA" sz="2400" b="1" dirty="0" err="1">
                <a:solidFill>
                  <a:schemeClr val="accent1">
                    <a:lumMod val="50000"/>
                  </a:schemeClr>
                </a:solidFill>
                <a:cs typeface="B Nazanin" panose="00000400000000000000" pitchFamily="2" charset="-78"/>
              </a:rPr>
              <a:t>ﺑﺎﻻ</a:t>
            </a:r>
            <a:r>
              <a:rPr lang="ar-SA" sz="2400" b="1" dirty="0">
                <a:solidFill>
                  <a:schemeClr val="accent1">
                    <a:lumMod val="50000"/>
                  </a:schemeClr>
                </a:solidFill>
                <a:cs typeface="B Nazanin" panose="00000400000000000000" pitchFamily="2" charset="-78"/>
              </a:rPr>
              <a:t> </a:t>
            </a:r>
            <a:r>
              <a:rPr lang="ar-SA" sz="2400" b="1" dirty="0" err="1">
                <a:solidFill>
                  <a:schemeClr val="accent1">
                    <a:lumMod val="50000"/>
                  </a:schemeClr>
                </a:solidFill>
                <a:cs typeface="B Nazanin" panose="00000400000000000000" pitchFamily="2" charset="-78"/>
              </a:rPr>
              <a:t>ﺑﻪ</a:t>
            </a:r>
            <a:r>
              <a:rPr lang="ar-SA" sz="2400" b="1" dirty="0">
                <a:solidFill>
                  <a:schemeClr val="accent1">
                    <a:lumMod val="50000"/>
                  </a:schemeClr>
                </a:solidFill>
                <a:cs typeface="B Nazanin" panose="00000400000000000000" pitchFamily="2" charset="-78"/>
              </a:rPr>
              <a:t> </a:t>
            </a:r>
            <a:r>
              <a:rPr lang="ar-SA" sz="2400" b="1" dirty="0" err="1">
                <a:solidFill>
                  <a:schemeClr val="accent1">
                    <a:lumMod val="50000"/>
                  </a:schemeClr>
                </a:solidFill>
                <a:cs typeface="B Nazanin" panose="00000400000000000000" pitchFamily="2" charset="-78"/>
              </a:rPr>
              <a:t>ﭘﺎﯾﯿﻦ</a:t>
            </a:r>
            <a:r>
              <a:rPr lang="ar-SA" sz="2400" b="1" dirty="0">
                <a:solidFill>
                  <a:schemeClr val="accent1">
                    <a:lumMod val="50000"/>
                  </a:schemeClr>
                </a:solidFill>
                <a:cs typeface="B Nazanin" panose="00000400000000000000" pitchFamily="2" charset="-78"/>
              </a:rPr>
              <a:t> </a:t>
            </a:r>
            <a:endParaRPr lang="en-US" sz="2800" b="1" dirty="0">
              <a:solidFill>
                <a:schemeClr val="accent1">
                  <a:lumMod val="50000"/>
                </a:schemeClr>
              </a:solidFill>
              <a:cs typeface="B Nazanin" panose="00000400000000000000" pitchFamily="2" charset="-78"/>
            </a:endParaRPr>
          </a:p>
          <a:p>
            <a:pPr marL="742950" lvl="1" indent="-285750" algn="r" rtl="1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ar-SA" sz="2000" dirty="0" err="1">
                <a:cs typeface="B Nazanin" panose="00000400000000000000" pitchFamily="2" charset="-78"/>
              </a:rPr>
              <a:t>اﺑﺘﺪا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ﻣﺪﻟﺴﺎزي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دادهﻫﺎ</a:t>
            </a:r>
            <a:r>
              <a:rPr lang="ar-SA" sz="2000" dirty="0">
                <a:cs typeface="B Nazanin" panose="00000400000000000000" pitchFamily="2" charset="-78"/>
              </a:rPr>
              <a:t> را ( </a:t>
            </a:r>
            <a:r>
              <a:rPr lang="ar-SA" sz="2000" dirty="0" err="1">
                <a:cs typeface="B Nazanin" panose="00000400000000000000" pitchFamily="2" charset="-78"/>
              </a:rPr>
              <a:t>ﺑﺎ</a:t>
            </a:r>
            <a:r>
              <a:rPr lang="ar-SA" sz="2000" dirty="0">
                <a:cs typeface="B Nazanin" panose="00000400000000000000" pitchFamily="2" charset="-78"/>
              </a:rPr>
              <a:t> روش </a:t>
            </a:r>
            <a:r>
              <a:rPr lang="en-US" sz="2000" dirty="0">
                <a:cs typeface="B Nazanin" panose="00000400000000000000" pitchFamily="2" charset="-78"/>
              </a:rPr>
              <a:t> [E]ER </a:t>
            </a:r>
            <a:r>
              <a:rPr lang="ar-SA" sz="2000" dirty="0" err="1">
                <a:cs typeface="B Nazanin" panose="00000400000000000000" pitchFamily="2" charset="-78"/>
              </a:rPr>
              <a:t>ﯾﺎ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en-US" sz="2000" dirty="0">
                <a:cs typeface="B Nazanin" panose="00000400000000000000" pitchFamily="2" charset="-78"/>
              </a:rPr>
              <a:t>( UML</a:t>
            </a:r>
            <a:r>
              <a:rPr lang="ar-SA" sz="2000" dirty="0" err="1">
                <a:cs typeface="B Nazanin" panose="00000400000000000000" pitchFamily="2" charset="-78"/>
              </a:rPr>
              <a:t>اﻧﺠﺎم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ﻣﯽدﻫﯿﻢ</a:t>
            </a:r>
            <a:r>
              <a:rPr lang="ar-SA" sz="2000" dirty="0">
                <a:cs typeface="B Nazanin" panose="00000400000000000000" pitchFamily="2" charset="-78"/>
              </a:rPr>
              <a:t> و </a:t>
            </a:r>
            <a:r>
              <a:rPr lang="ar-SA" sz="2000" dirty="0" err="1">
                <a:cs typeface="B Nazanin" panose="00000400000000000000" pitchFamily="2" charset="-78"/>
              </a:rPr>
              <a:t>ﺳﭙﺲ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ﻣﺪﻟﺴﺎزي</a:t>
            </a:r>
            <a:r>
              <a:rPr lang="ar-SA" sz="2000" dirty="0">
                <a:cs typeface="B Nazanin" panose="00000400000000000000" pitchFamily="2" charset="-78"/>
              </a:rPr>
              <a:t> را </a:t>
            </a:r>
            <a:r>
              <a:rPr lang="ar-SA" sz="2000" dirty="0" err="1">
                <a:cs typeface="B Nazanin" panose="00000400000000000000" pitchFamily="2" charset="-78"/>
              </a:rPr>
              <a:t>ﺑﻪ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ﻣﺠﻤﻮﻋﻪاي</a:t>
            </a:r>
            <a:r>
              <a:rPr lang="ar-SA" sz="2000" dirty="0">
                <a:cs typeface="B Nazanin" panose="00000400000000000000" pitchFamily="2" charset="-78"/>
              </a:rPr>
              <a:t> از </a:t>
            </a:r>
            <a:r>
              <a:rPr lang="ar-SA" sz="2000" dirty="0" err="1">
                <a:cs typeface="B Nazanin" panose="00000400000000000000" pitchFamily="2" charset="-78"/>
              </a:rPr>
              <a:t>راﺑﻄﻪﻫﺎ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ﺗﺒﺪﯾﻞ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ﻣﯽﮐﻨﯿﻢ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en-US" sz="2000" dirty="0">
                <a:cs typeface="B Nazanin" panose="00000400000000000000" pitchFamily="2" charset="-78"/>
              </a:rPr>
              <a:t>.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endParaRPr lang="en-US" sz="2000" dirty="0">
              <a:cs typeface="B Nazanin" panose="00000400000000000000" pitchFamily="2" charset="-78"/>
            </a:endParaRPr>
          </a:p>
          <a:p>
            <a:pPr algn="r" rtl="1">
              <a:lnSpc>
                <a:spcPct val="150000"/>
              </a:lnSpc>
            </a:pPr>
            <a:endParaRPr lang="en-US" dirty="0">
              <a:cs typeface="B Nazanin" panose="00000400000000000000" pitchFamily="2" charset="-78"/>
            </a:endParaRPr>
          </a:p>
          <a:p>
            <a:pPr marL="285750" indent="-28575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ar-SA" sz="2400" b="1" dirty="0">
                <a:solidFill>
                  <a:schemeClr val="accent1">
                    <a:lumMod val="50000"/>
                  </a:schemeClr>
                </a:solidFill>
                <a:cs typeface="B Nazanin" panose="00000400000000000000" pitchFamily="2" charset="-78"/>
              </a:rPr>
              <a:t>روش </a:t>
            </a:r>
            <a:r>
              <a:rPr lang="ar-SA" sz="2400" b="1" dirty="0" err="1">
                <a:solidFill>
                  <a:schemeClr val="accent1">
                    <a:lumMod val="50000"/>
                  </a:schemeClr>
                </a:solidFill>
                <a:cs typeface="B Nazanin" panose="00000400000000000000" pitchFamily="2" charset="-78"/>
              </a:rPr>
              <a:t>ﻃﺮاﺣﯽ</a:t>
            </a:r>
            <a:r>
              <a:rPr lang="ar-SA" sz="2400" b="1" dirty="0">
                <a:solidFill>
                  <a:schemeClr val="accent1">
                    <a:lumMod val="50000"/>
                  </a:schemeClr>
                </a:solidFill>
                <a:cs typeface="B Nazanin" panose="00000400000000000000" pitchFamily="2" charset="-78"/>
              </a:rPr>
              <a:t> </a:t>
            </a:r>
            <a:r>
              <a:rPr lang="ar-SA" sz="2400" b="1" dirty="0" err="1">
                <a:solidFill>
                  <a:schemeClr val="accent1">
                    <a:lumMod val="50000"/>
                  </a:schemeClr>
                </a:solidFill>
                <a:cs typeface="B Nazanin" panose="00000400000000000000" pitchFamily="2" charset="-78"/>
              </a:rPr>
              <a:t>ﺳﻨﺘﺰ</a:t>
            </a:r>
            <a:r>
              <a:rPr lang="ar-SA" sz="2400" b="1" dirty="0">
                <a:solidFill>
                  <a:schemeClr val="accent1">
                    <a:lumMod val="50000"/>
                  </a:schemeClr>
                </a:solidFill>
                <a:cs typeface="B Nazanin" panose="00000400000000000000" pitchFamily="2" charset="-78"/>
              </a:rPr>
              <a:t> </a:t>
            </a:r>
            <a:r>
              <a:rPr lang="ar-SA" sz="2400" b="1" dirty="0" err="1">
                <a:solidFill>
                  <a:schemeClr val="accent1">
                    <a:lumMod val="50000"/>
                  </a:schemeClr>
                </a:solidFill>
                <a:cs typeface="B Nazanin" panose="00000400000000000000" pitchFamily="2" charset="-78"/>
              </a:rPr>
              <a:t>راﺑﻄﻪاي</a:t>
            </a:r>
            <a:r>
              <a:rPr lang="ar-SA" sz="2400" b="1" dirty="0">
                <a:solidFill>
                  <a:schemeClr val="accent1">
                    <a:lumMod val="50000"/>
                  </a:schemeClr>
                </a:solidFill>
                <a:cs typeface="B Nazanin" panose="00000400000000000000" pitchFamily="2" charset="-78"/>
              </a:rPr>
              <a:t> ( </a:t>
            </a:r>
            <a:r>
              <a:rPr lang="ar-SA" sz="2400" b="1" dirty="0" err="1">
                <a:solidFill>
                  <a:schemeClr val="accent1">
                    <a:lumMod val="50000"/>
                  </a:schemeClr>
                </a:solidFill>
                <a:cs typeface="B Nazanin" panose="00000400000000000000" pitchFamily="2" charset="-78"/>
              </a:rPr>
              <a:t>ﻧﺮﻣﺎلﺗﺮﺳﺎزي</a:t>
            </a:r>
            <a:r>
              <a:rPr lang="ar-SA" sz="2400" b="1" dirty="0">
                <a:solidFill>
                  <a:schemeClr val="accent1">
                    <a:lumMod val="50000"/>
                  </a:schemeClr>
                </a:solidFill>
                <a:cs typeface="B Nazanin" panose="00000400000000000000" pitchFamily="2" charset="-78"/>
              </a:rPr>
              <a:t> ) </a:t>
            </a:r>
            <a:endParaRPr lang="en-US" sz="2800" b="1" dirty="0">
              <a:solidFill>
                <a:schemeClr val="accent1">
                  <a:lumMod val="50000"/>
                </a:schemeClr>
              </a:solidFill>
              <a:cs typeface="B Nazanin" panose="00000400000000000000" pitchFamily="2" charset="-78"/>
            </a:endParaRPr>
          </a:p>
          <a:p>
            <a:pPr marL="742950" lvl="1" indent="-285750" algn="r" rtl="1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ar-SA" sz="2000" dirty="0" err="1">
                <a:cs typeface="B Nazanin" panose="00000400000000000000" pitchFamily="2" charset="-78"/>
              </a:rPr>
              <a:t>اﺑﺘﺪا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ﻣﺠﻤﻮﻋﻪ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ﺻﻔﺎت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ﺧﺮد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ﺟﻬﺎن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واﻗﻊ</a:t>
            </a:r>
            <a:r>
              <a:rPr lang="ar-SA" sz="2000" dirty="0">
                <a:cs typeface="B Nazanin" panose="00000400000000000000" pitchFamily="2" charset="-78"/>
              </a:rPr>
              <a:t> را </a:t>
            </a:r>
            <a:r>
              <a:rPr lang="ar-SA" sz="2000" dirty="0" err="1">
                <a:cs typeface="B Nazanin" panose="00000400000000000000" pitchFamily="2" charset="-78"/>
              </a:rPr>
              <a:t>ﻣﺸﺨﺺ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ﻣﯽﮐﻨﯿﻢ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en-US" sz="2000" dirty="0">
                <a:cs typeface="B Nazanin" panose="00000400000000000000" pitchFamily="2" charset="-78"/>
              </a:rPr>
              <a:t>. </a:t>
            </a:r>
            <a:r>
              <a:rPr lang="ar-SA" sz="2000" dirty="0" err="1">
                <a:cs typeface="B Nazanin" panose="00000400000000000000" pitchFamily="2" charset="-78"/>
              </a:rPr>
              <a:t>ﺳﭙﺲ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ﺑﺎ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ﺗﺤﻠﯿﻞ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ﻗﻮاﻋﺪ</a:t>
            </a:r>
            <a:r>
              <a:rPr lang="ar-SA" sz="2000" dirty="0">
                <a:cs typeface="B Nazanin" panose="00000400000000000000" pitchFamily="2" charset="-78"/>
              </a:rPr>
              <a:t> و </a:t>
            </a:r>
            <a:r>
              <a:rPr lang="ar-SA" sz="2000" dirty="0" err="1">
                <a:cs typeface="B Nazanin" panose="00000400000000000000" pitchFamily="2" charset="-78"/>
              </a:rPr>
              <a:t>ﻣﺤﺪودﯾﺖﻫﺎي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ﻧﺎﻇﺮ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ﺑﻪ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ﺻﻔﺎت</a:t>
            </a:r>
            <a:r>
              <a:rPr lang="ar-SA" sz="2000" dirty="0">
                <a:cs typeface="B Nazanin" panose="00000400000000000000" pitchFamily="2" charset="-78"/>
              </a:rPr>
              <a:t> و </a:t>
            </a:r>
            <a:r>
              <a:rPr lang="ar-SA" sz="2000" dirty="0" err="1">
                <a:cs typeface="B Nazanin" panose="00000400000000000000" pitchFamily="2" charset="-78"/>
              </a:rPr>
              <a:t>ﺗﺸﺨﯿﺺ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واﺑﺴﺘﮕﯽﻫﺎي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ﺑﯿﻦ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آﻧﻬﺎ</a:t>
            </a:r>
            <a:r>
              <a:rPr lang="ar-SA" sz="2000" dirty="0">
                <a:cs typeface="B Nazanin" panose="00000400000000000000" pitchFamily="2" charset="-78"/>
              </a:rPr>
              <a:t>،</a:t>
            </a:r>
            <a:r>
              <a:rPr lang="fa-IR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ﺻﻔﺎت</a:t>
            </a:r>
            <a:r>
              <a:rPr lang="ar-SA" sz="2000" dirty="0">
                <a:cs typeface="B Nazanin" panose="00000400000000000000" pitchFamily="2" charset="-78"/>
              </a:rPr>
              <a:t> را </a:t>
            </a:r>
            <a:r>
              <a:rPr lang="ar-SA" sz="2000" dirty="0" err="1">
                <a:cs typeface="B Nazanin" panose="00000400000000000000" pitchFamily="2" charset="-78"/>
              </a:rPr>
              <a:t>ﻣﺘﻨﺎﺳﺒﺎً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ﺑﺎ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ﻫﻢ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ﺳﻨﺘﺰ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ﻣﯽﮐﻨﯿﻢ</a:t>
            </a:r>
            <a:r>
              <a:rPr lang="ar-SA" sz="2000" dirty="0">
                <a:cs typeface="B Nazanin" panose="00000400000000000000" pitchFamily="2" charset="-78"/>
              </a:rPr>
              <a:t> ( </a:t>
            </a:r>
            <a:r>
              <a:rPr lang="ar-SA" sz="2000" dirty="0" err="1">
                <a:cs typeface="B Nazanin" panose="00000400000000000000" pitchFamily="2" charset="-78"/>
              </a:rPr>
              <a:t>ﻧﻮﻋﯽ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ﮔﺮوهﺑﻨﺪي</a:t>
            </a:r>
            <a:r>
              <a:rPr lang="ar-SA" sz="2000" dirty="0">
                <a:cs typeface="B Nazanin" panose="00000400000000000000" pitchFamily="2" charset="-78"/>
              </a:rPr>
              <a:t> ) </a:t>
            </a:r>
            <a:r>
              <a:rPr lang="fa-IR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ﺗﺎ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ﺑﻪ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ﻣﺠﻤﻮﻋﻪاي</a:t>
            </a:r>
            <a:r>
              <a:rPr lang="ar-SA" sz="2000" dirty="0">
                <a:cs typeface="B Nazanin" panose="00000400000000000000" pitchFamily="2" charset="-78"/>
              </a:rPr>
              <a:t> از </a:t>
            </a:r>
            <a:r>
              <a:rPr lang="ar-SA" sz="2000" dirty="0" err="1">
                <a:cs typeface="B Nazanin" panose="00000400000000000000" pitchFamily="2" charset="-78"/>
              </a:rPr>
              <a:t>راﺑﻄﻪﻫﺎي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ﻧﺮﻣﺎل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دﺳﺖ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ﯾﺎﺑﯿﻢ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en-US" sz="2000" dirty="0">
                <a:cs typeface="B Nazanin" panose="00000400000000000000" pitchFamily="2" charset="-78"/>
              </a:rPr>
              <a:t>. </a:t>
            </a:r>
            <a:endParaRPr lang="fa-IR" sz="2000" dirty="0">
              <a:cs typeface="B Nazanin" panose="00000400000000000000" pitchFamily="2" charset="-78"/>
            </a:endParaRPr>
          </a:p>
          <a:p>
            <a:pPr lvl="1" algn="r" rtl="1">
              <a:lnSpc>
                <a:spcPct val="150000"/>
              </a:lnSpc>
              <a:buClr>
                <a:schemeClr val="accent2">
                  <a:lumMod val="75000"/>
                </a:schemeClr>
              </a:buClr>
            </a:pPr>
            <a:endParaRPr lang="en-US" sz="2000" dirty="0">
              <a:cs typeface="B Nazanin" panose="00000400000000000000" pitchFamily="2" charset="-78"/>
            </a:endParaRPr>
          </a:p>
          <a:p>
            <a:pPr marL="285750" indent="-28575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ar-SA" sz="2000" b="1" dirty="0">
                <a:solidFill>
                  <a:schemeClr val="accent1">
                    <a:lumMod val="50000"/>
                  </a:schemeClr>
                </a:solidFill>
                <a:cs typeface="B Nazanin" panose="00000400000000000000" pitchFamily="2" charset="-78"/>
              </a:rPr>
              <a:t>در </a:t>
            </a:r>
            <a:r>
              <a:rPr lang="ar-SA" sz="2000" b="1" dirty="0" err="1">
                <a:solidFill>
                  <a:schemeClr val="accent1">
                    <a:lumMod val="50000"/>
                  </a:schemeClr>
                </a:solidFill>
                <a:cs typeface="B Nazanin" panose="00000400000000000000" pitchFamily="2" charset="-78"/>
              </a:rPr>
              <a:t>ﻋﻤﻞ</a:t>
            </a:r>
            <a:r>
              <a:rPr lang="ar-SA" sz="2000" b="1" dirty="0">
                <a:solidFill>
                  <a:schemeClr val="accent1">
                    <a:lumMod val="50000"/>
                  </a:schemeClr>
                </a:solidFill>
                <a:cs typeface="B Nazanin" panose="00000400000000000000" pitchFamily="2" charset="-78"/>
              </a:rPr>
              <a:t> </a:t>
            </a:r>
            <a:r>
              <a:rPr lang="ar-SA" sz="2000" u="sng" dirty="0">
                <a:cs typeface="B Nazanin" panose="00000400000000000000" pitchFamily="2" charset="-78"/>
              </a:rPr>
              <a:t>روش </a:t>
            </a:r>
            <a:r>
              <a:rPr lang="ar-SA" sz="2000" u="sng" dirty="0" err="1">
                <a:cs typeface="B Nazanin" panose="00000400000000000000" pitchFamily="2" charset="-78"/>
              </a:rPr>
              <a:t>ﺗﺮﮐﯿﺒﯽ</a:t>
            </a:r>
            <a:r>
              <a:rPr lang="ar-SA" sz="2000" u="sng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اﺳﺘﻔﺎده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ﻣﯽﺷﻮد</a:t>
            </a:r>
            <a:r>
              <a:rPr lang="ar-SA" sz="2000" dirty="0">
                <a:cs typeface="B Nazanin" panose="00000400000000000000" pitchFamily="2" charset="-78"/>
              </a:rPr>
              <a:t>، </a:t>
            </a:r>
            <a:r>
              <a:rPr lang="ar-SA" sz="2000" dirty="0" err="1">
                <a:cs typeface="B Nazanin" panose="00000400000000000000" pitchFamily="2" charset="-78"/>
              </a:rPr>
              <a:t>ﯾﻌﻨﯽ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اﺑﺘﺪا</a:t>
            </a:r>
            <a:r>
              <a:rPr lang="ar-SA" sz="2000" dirty="0">
                <a:cs typeface="B Nazanin" panose="00000400000000000000" pitchFamily="2" charset="-78"/>
              </a:rPr>
              <a:t> روش </a:t>
            </a:r>
            <a:r>
              <a:rPr lang="ar-SA" sz="2000" dirty="0" err="1">
                <a:cs typeface="B Nazanin" panose="00000400000000000000" pitchFamily="2" charset="-78"/>
              </a:rPr>
              <a:t>ﺑﺎﻻ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ﺑﻪ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ﭘﺎﯾﯿﻦ</a:t>
            </a:r>
            <a:r>
              <a:rPr lang="ar-SA" sz="2000" dirty="0">
                <a:cs typeface="B Nazanin" panose="00000400000000000000" pitchFamily="2" charset="-78"/>
              </a:rPr>
              <a:t>، </a:t>
            </a:r>
            <a:r>
              <a:rPr lang="ar-SA" sz="2000" dirty="0" err="1">
                <a:cs typeface="B Nazanin" panose="00000400000000000000" pitchFamily="2" charset="-78"/>
              </a:rPr>
              <a:t>ﺳﭙﺲ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ﻧﺮﻣﺎلﺗﺮﺳﺎزي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en-US" sz="2000" dirty="0">
                <a:cs typeface="B Nazanin" panose="00000400000000000000" pitchFamily="2" charset="-78"/>
              </a:rPr>
              <a:t>. </a:t>
            </a:r>
          </a:p>
          <a:p>
            <a:pPr marL="285750" indent="-285750" algn="r" rtl="1">
              <a:buFont typeface="Wingdings" panose="05000000000000000000" pitchFamily="2" charset="2"/>
              <a:buChar char="§"/>
            </a:pPr>
            <a:endParaRPr lang="fa-IR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75768519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057" cy="7881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5462000"/>
            <a:ext cx="12192000" cy="1396000"/>
          </a:xfrm>
          <a:prstGeom prst="rect">
            <a:avLst/>
          </a:prstGeom>
          <a:solidFill>
            <a:srgbClr val="B4DCF5">
              <a:lumMod val="10000"/>
            </a:srgbClr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08727"/>
            <a:ext cx="12518265" cy="1968485"/>
          </a:xfrm>
          <a:prstGeom prst="rect">
            <a:avLst/>
          </a:prstGeom>
        </p:spPr>
      </p:pic>
      <p:pic>
        <p:nvPicPr>
          <p:cNvPr id="8" name="Picture 7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7" y="5841596"/>
            <a:ext cx="980576" cy="980576"/>
          </a:xfrm>
          <a:prstGeom prst="rect">
            <a:avLst/>
          </a:prstGeom>
        </p:spPr>
      </p:pic>
      <p:pic>
        <p:nvPicPr>
          <p:cNvPr id="9" name="Picture 8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059" y="6278639"/>
            <a:ext cx="1206566" cy="5885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6347" y="159334"/>
            <a:ext cx="11039061" cy="461665"/>
          </a:xfrm>
          <a:prstGeom prst="rect">
            <a:avLst/>
          </a:prstGeom>
          <a:gradFill flip="none" rotWithShape="1">
            <a:gsLst>
              <a:gs pos="63000">
                <a:schemeClr val="bg1"/>
              </a:gs>
              <a:gs pos="91000">
                <a:schemeClr val="accent1">
                  <a:lumMod val="50000"/>
                </a:schemeClr>
              </a:gs>
              <a:gs pos="94000">
                <a:schemeClr val="bg1"/>
              </a:gs>
              <a:gs pos="99000">
                <a:schemeClr val="tx1">
                  <a:lumMod val="95000"/>
                  <a:lumOff val="5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ar-SA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[ </a:t>
            </a:r>
            <a:r>
              <a:rPr lang="ar-SA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ﺑﺤﺚ</a:t>
            </a:r>
            <a:r>
              <a:rPr lang="ar-SA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 </a:t>
            </a:r>
            <a:r>
              <a:rPr lang="ar-SA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ﺗﮑﻤﯿﻠﯽ</a:t>
            </a:r>
            <a:r>
              <a:rPr lang="ar-SA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 ] </a:t>
            </a:r>
            <a:r>
              <a:rPr lang="ar-SA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ﺗﺠﺰﯾﻪ</a:t>
            </a:r>
            <a:r>
              <a:rPr lang="ar-SA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 </a:t>
            </a:r>
            <a:r>
              <a:rPr lang="ar-SA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ﺧﻮب</a:t>
            </a:r>
            <a:r>
              <a:rPr lang="ar-SA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 </a:t>
            </a:r>
            <a:endParaRPr lang="en-US" sz="2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cs typeface="B Titr" panose="00000700000000000000" pitchFamily="2" charset="-78"/>
            </a:endParaRPr>
          </a:p>
        </p:txBody>
      </p:sp>
      <p:pic>
        <p:nvPicPr>
          <p:cNvPr id="13" name="Picture 12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95" y="5841596"/>
            <a:ext cx="1016405" cy="10164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AB6450-B83D-BA6A-67D8-8E2290A9E919}"/>
              </a:ext>
            </a:extLst>
          </p:cNvPr>
          <p:cNvSpPr txBox="1"/>
          <p:nvPr/>
        </p:nvSpPr>
        <p:spPr>
          <a:xfrm>
            <a:off x="873807" y="1066809"/>
            <a:ext cx="11039060" cy="4628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ar-SA" dirty="0" err="1">
                <a:solidFill>
                  <a:schemeClr val="accent5">
                    <a:lumMod val="75000"/>
                  </a:schemeClr>
                </a:solidFill>
                <a:cs typeface="B Nazanin" panose="00000400000000000000" pitchFamily="2" charset="-78"/>
              </a:rPr>
              <a:t>ﺗﺠﺰﯾﻪ</a:t>
            </a:r>
            <a:r>
              <a:rPr lang="ar-SA" dirty="0">
                <a:solidFill>
                  <a:schemeClr val="accent5">
                    <a:lumMod val="75000"/>
                  </a:schemeClr>
                </a:solidFill>
                <a:cs typeface="B Nazanin" panose="00000400000000000000" pitchFamily="2" charset="-78"/>
              </a:rPr>
              <a:t> </a:t>
            </a:r>
            <a:r>
              <a:rPr lang="ar-SA" dirty="0" err="1">
                <a:solidFill>
                  <a:schemeClr val="accent5">
                    <a:lumMod val="75000"/>
                  </a:schemeClr>
                </a:solidFill>
                <a:cs typeface="B Nazanin" panose="00000400000000000000" pitchFamily="2" charset="-78"/>
              </a:rPr>
              <a:t>ﺧﻮب</a:t>
            </a:r>
            <a:r>
              <a:rPr lang="ar-SA" dirty="0">
                <a:solidFill>
                  <a:schemeClr val="accent5">
                    <a:lumMod val="75000"/>
                  </a:schemeClr>
                </a:solidFill>
                <a:cs typeface="B Nazanin" panose="00000400000000000000" pitchFamily="2" charset="-78"/>
              </a:rPr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cs typeface="B Nazanin" panose="00000400000000000000" pitchFamily="2" charset="-78"/>
              </a:rPr>
              <a:t>(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cs typeface="B Nazanin" panose="00000400000000000000" pitchFamily="2" charset="-78"/>
              </a:rPr>
              <a:t>Nonloss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cs typeface="B Nazanin" panose="00000400000000000000" pitchFamily="2" charset="-78"/>
              </a:rPr>
              <a:t>/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cs typeface="B Nazanin" panose="00000400000000000000" pitchFamily="2" charset="-78"/>
              </a:rPr>
              <a:t>Lossness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cs typeface="B Nazanin" panose="00000400000000000000" pitchFamily="2" charset="-78"/>
              </a:rPr>
              <a:t> Decomposition ) </a:t>
            </a:r>
          </a:p>
          <a:p>
            <a:pPr algn="r" rtl="1">
              <a:lnSpc>
                <a:spcPct val="150000"/>
              </a:lnSpc>
            </a:pPr>
            <a:r>
              <a:rPr lang="en-US" dirty="0">
                <a:cs typeface="B Nazanin" panose="00000400000000000000" pitchFamily="2" charset="-78"/>
              </a:rPr>
              <a:t>-1 </a:t>
            </a:r>
            <a:r>
              <a:rPr lang="ar-SA" dirty="0" err="1">
                <a:cs typeface="B Nazanin" panose="00000400000000000000" pitchFamily="2" charset="-78"/>
              </a:rPr>
              <a:t>ﺑﯽﺣﺸﻮ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: </a:t>
            </a:r>
            <a:r>
              <a:rPr lang="ar-SA" dirty="0">
                <a:cs typeface="B Nazanin" panose="00000400000000000000" pitchFamily="2" charset="-78"/>
              </a:rPr>
              <a:t>در </a:t>
            </a:r>
            <a:r>
              <a:rPr lang="ar-SA" dirty="0" err="1">
                <a:cs typeface="B Nazanin" panose="00000400000000000000" pitchFamily="2" charset="-78"/>
              </a:rPr>
              <a:t>ﭘﯿﻮﻧﺪ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ﭘﺮﺗﻮﻫﺎ</a:t>
            </a:r>
            <a:r>
              <a:rPr lang="ar-SA" dirty="0">
                <a:cs typeface="B Nazanin" panose="00000400000000000000" pitchFamily="2" charset="-78"/>
              </a:rPr>
              <a:t>، </a:t>
            </a:r>
            <a:r>
              <a:rPr lang="ar-SA" dirty="0" err="1">
                <a:cs typeface="B Nazanin" panose="00000400000000000000" pitchFamily="2" charset="-78"/>
              </a:rPr>
              <a:t>ﺗﺎﭘﻞ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ﺣﺸﻮ</a:t>
            </a:r>
            <a:r>
              <a:rPr lang="ar-SA" dirty="0">
                <a:cs typeface="B Nazanin" panose="00000400000000000000" pitchFamily="2" charset="-78"/>
              </a:rPr>
              <a:t> [ </a:t>
            </a:r>
            <a:r>
              <a:rPr lang="ar-SA" dirty="0" err="1">
                <a:cs typeface="B Nazanin" panose="00000400000000000000" pitchFamily="2" charset="-78"/>
              </a:rPr>
              <a:t>اﻓﺰوﻧﻪ</a:t>
            </a:r>
            <a:r>
              <a:rPr lang="ar-SA" dirty="0">
                <a:cs typeface="B Nazanin" panose="00000400000000000000" pitchFamily="2" charset="-78"/>
              </a:rPr>
              <a:t> ] </a:t>
            </a:r>
            <a:r>
              <a:rPr lang="ar-SA" dirty="0" err="1">
                <a:cs typeface="B Nazanin" panose="00000400000000000000" pitchFamily="2" charset="-78"/>
              </a:rPr>
              <a:t>ﺑﺮوز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ﻧﮑﻨﺪ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.</a:t>
            </a:r>
          </a:p>
          <a:p>
            <a:pPr algn="r" rtl="1">
              <a:lnSpc>
                <a:spcPct val="150000"/>
              </a:lnSpc>
            </a:pPr>
            <a:r>
              <a:rPr lang="en-US" dirty="0">
                <a:cs typeface="B Nazanin" panose="00000400000000000000" pitchFamily="2" charset="-78"/>
              </a:rPr>
              <a:t>-2 </a:t>
            </a:r>
            <a:r>
              <a:rPr lang="ar-SA" dirty="0" err="1">
                <a:cs typeface="B Nazanin" panose="00000400000000000000" pitchFamily="2" charset="-78"/>
              </a:rPr>
              <a:t>ﺣﺎﻓﻆ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 FD</a:t>
            </a:r>
            <a:r>
              <a:rPr lang="ar-SA" dirty="0" err="1">
                <a:cs typeface="B Nazanin" panose="00000400000000000000" pitchFamily="2" charset="-78"/>
              </a:rPr>
              <a:t>ﻫﺎ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: </a:t>
            </a:r>
            <a:r>
              <a:rPr lang="ar-SA" dirty="0" err="1">
                <a:cs typeface="B Nazanin" panose="00000400000000000000" pitchFamily="2" charset="-78"/>
              </a:rPr>
              <a:t>ﻫﯿﭻ</a:t>
            </a:r>
            <a:r>
              <a:rPr lang="en-US" dirty="0">
                <a:cs typeface="B Nazanin" panose="00000400000000000000" pitchFamily="2" charset="-78"/>
              </a:rPr>
              <a:t> FD  </a:t>
            </a:r>
            <a:r>
              <a:rPr lang="ar-SA" dirty="0">
                <a:cs typeface="B Nazanin" panose="00000400000000000000" pitchFamily="2" charset="-78"/>
              </a:rPr>
              <a:t>اي در </a:t>
            </a:r>
            <a:r>
              <a:rPr lang="ar-SA" dirty="0" err="1">
                <a:cs typeface="B Nazanin" panose="00000400000000000000" pitchFamily="2" charset="-78"/>
              </a:rPr>
              <a:t>اﺛﺮ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ﺗﺠﺰﯾﻪ</a:t>
            </a:r>
            <a:r>
              <a:rPr lang="ar-SA" dirty="0">
                <a:cs typeface="B Nazanin" panose="00000400000000000000" pitchFamily="2" charset="-78"/>
              </a:rPr>
              <a:t> از </a:t>
            </a:r>
            <a:r>
              <a:rPr lang="ar-SA" dirty="0" err="1">
                <a:cs typeface="B Nazanin" panose="00000400000000000000" pitchFamily="2" charset="-78"/>
              </a:rPr>
              <a:t>دﺳﺖ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ﻧﺮود</a:t>
            </a:r>
            <a:r>
              <a:rPr lang="ar-SA" dirty="0">
                <a:cs typeface="B Nazanin" panose="00000400000000000000" pitchFamily="2" charset="-78"/>
              </a:rPr>
              <a:t> و </a:t>
            </a:r>
            <a:r>
              <a:rPr lang="ar-SA" dirty="0" err="1">
                <a:cs typeface="B Nazanin" panose="00000400000000000000" pitchFamily="2" charset="-78"/>
              </a:rPr>
              <a:t>ﻫﻤﻪ</a:t>
            </a:r>
            <a:r>
              <a:rPr lang="en-US" dirty="0">
                <a:cs typeface="B Nazanin" panose="00000400000000000000" pitchFamily="2" charset="-78"/>
              </a:rPr>
              <a:t> FD  </a:t>
            </a:r>
            <a:r>
              <a:rPr lang="ar-SA" dirty="0" err="1">
                <a:cs typeface="B Nazanin" panose="00000400000000000000" pitchFamily="2" charset="-78"/>
              </a:rPr>
              <a:t>ﻫﺎي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راﺑﻄﻪ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اﺻﻠﯽ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ﺣﻔﻆ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ﺷﻮﻧﺪ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. </a:t>
            </a:r>
          </a:p>
          <a:p>
            <a:pPr algn="r" rtl="1">
              <a:lnSpc>
                <a:spcPct val="150000"/>
              </a:lnSpc>
            </a:pPr>
            <a:endParaRPr lang="en-US" dirty="0">
              <a:cs typeface="B Nazanin" panose="00000400000000000000" pitchFamily="2" charset="-78"/>
            </a:endParaRPr>
          </a:p>
          <a:p>
            <a:pPr marL="1257300" lvl="2" indent="-342900" algn="r" rtl="1">
              <a:lnSpc>
                <a:spcPct val="150000"/>
              </a:lnSpc>
              <a:buFont typeface="+mj-lt"/>
              <a:buAutoNum type="arabicPeriod" startAt="3"/>
            </a:pPr>
            <a:r>
              <a:rPr lang="ar-SA" dirty="0" err="1">
                <a:cs typeface="B Nazanin" panose="00000400000000000000" pitchFamily="2" charset="-78"/>
              </a:rPr>
              <a:t>ﺑﯽﺣﺬف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: </a:t>
            </a:r>
            <a:r>
              <a:rPr lang="ar-SA" dirty="0">
                <a:cs typeface="B Nazanin" panose="00000400000000000000" pitchFamily="2" charset="-78"/>
              </a:rPr>
              <a:t>در </a:t>
            </a:r>
            <a:r>
              <a:rPr lang="ar-SA" dirty="0" err="1">
                <a:cs typeface="B Nazanin" panose="00000400000000000000" pitchFamily="2" charset="-78"/>
              </a:rPr>
              <a:t>ﭘﯿﻮﻧﺪ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ﭘﺮﺗﻮﻫﺎ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ﻫﯿﭻ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ﺗﺎﭘﻠﯽ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ﺣﺬف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ﻧﺸﻮد</a:t>
            </a:r>
            <a:r>
              <a:rPr lang="ar-SA" dirty="0">
                <a:cs typeface="B Nazanin" panose="00000400000000000000" pitchFamily="2" charset="-78"/>
              </a:rPr>
              <a:t> ( </a:t>
            </a:r>
            <a:r>
              <a:rPr lang="ar-SA" dirty="0" err="1">
                <a:cs typeface="B Nazanin" panose="00000400000000000000" pitchFamily="2" charset="-78"/>
              </a:rPr>
              <a:t>ﺻﻔﺖ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ﯾﺎ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ﺻﻔﺎت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ﭘﯿﻮﻧﺪ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ﻫﯿﭽﻤﻘﺪار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ﻧﺒﺎﺷﻨﺪ</a:t>
            </a:r>
            <a:r>
              <a:rPr lang="ar-SA" dirty="0">
                <a:cs typeface="B Nazanin" panose="00000400000000000000" pitchFamily="2" charset="-78"/>
              </a:rPr>
              <a:t> ). </a:t>
            </a:r>
            <a:endParaRPr lang="en-US" dirty="0">
              <a:cs typeface="B Nazanin" panose="00000400000000000000" pitchFamily="2" charset="-78"/>
            </a:endParaRPr>
          </a:p>
          <a:p>
            <a:pPr marL="1257300" lvl="2" indent="-342900" algn="r" rtl="1">
              <a:lnSpc>
                <a:spcPct val="150000"/>
              </a:lnSpc>
              <a:buFont typeface="+mj-lt"/>
              <a:buAutoNum type="arabicPeriod" startAt="3"/>
            </a:pPr>
            <a:r>
              <a:rPr lang="ar-SA" dirty="0" err="1">
                <a:cs typeface="B Nazanin" panose="00000400000000000000" pitchFamily="2" charset="-78"/>
              </a:rPr>
              <a:t>ﺣﺎﻓﻆ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ﺻﻔﺎت</a:t>
            </a:r>
            <a:r>
              <a:rPr lang="fa-IR" dirty="0">
                <a:cs typeface="B Nazanin" panose="00000400000000000000" pitchFamily="2" charset="-78"/>
              </a:rPr>
              <a:t>: </a:t>
            </a:r>
            <a:endParaRPr lang="en-US" dirty="0">
              <a:cs typeface="B Nazanin" panose="00000400000000000000" pitchFamily="2" charset="-78"/>
            </a:endParaRPr>
          </a:p>
          <a:p>
            <a:pPr marL="1257300" lvl="2" indent="-342900" algn="r" rtl="1">
              <a:lnSpc>
                <a:spcPct val="150000"/>
              </a:lnSpc>
              <a:buFont typeface="+mj-lt"/>
              <a:buAutoNum type="arabicPeriod" startAt="3"/>
            </a:pPr>
            <a:endParaRPr lang="en-US" dirty="0">
              <a:cs typeface="B Nazanin" panose="00000400000000000000" pitchFamily="2" charset="-78"/>
            </a:endParaRPr>
          </a:p>
          <a:p>
            <a:pPr marL="742950" lvl="1" indent="-285750" algn="r" rtl="1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ar-SA" dirty="0">
                <a:cs typeface="B Nazanin" panose="00000400000000000000" pitchFamily="2" charset="-78"/>
              </a:rPr>
              <a:t>در </a:t>
            </a:r>
            <a:r>
              <a:rPr lang="ar-SA" dirty="0" err="1">
                <a:cs typeface="B Nazanin" panose="00000400000000000000" pitchFamily="2" charset="-78"/>
              </a:rPr>
              <a:t>ﺑﯿﺸﺘﺮ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ﻣﺘﻮن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ﮐﻼﺳﯿﮏ</a:t>
            </a:r>
            <a:r>
              <a:rPr lang="ar-SA" dirty="0">
                <a:cs typeface="B Nazanin" panose="00000400000000000000" pitchFamily="2" charset="-78"/>
              </a:rPr>
              <a:t>، </a:t>
            </a:r>
            <a:r>
              <a:rPr lang="ar-SA" dirty="0" err="1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ﺗﺠﺰﯾﻪ</a:t>
            </a:r>
            <a:r>
              <a:rPr lang="ar-SA" dirty="0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 </a:t>
            </a:r>
            <a:r>
              <a:rPr lang="ar-SA" dirty="0" err="1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ﺑﯽﺣﺸﻮ</a:t>
            </a:r>
            <a:r>
              <a:rPr lang="ar-SA" dirty="0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ﺗﺤﺖ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ﻋﻨﻮان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b="1" dirty="0" err="1">
                <a:solidFill>
                  <a:schemeClr val="accent5">
                    <a:lumMod val="75000"/>
                  </a:schemeClr>
                </a:solidFill>
                <a:cs typeface="B Nazanin" panose="00000400000000000000" pitchFamily="2" charset="-78"/>
              </a:rPr>
              <a:t>ﺗﺠﺰﯾﻪ</a:t>
            </a:r>
            <a:r>
              <a:rPr lang="ar-SA" b="1" dirty="0">
                <a:solidFill>
                  <a:schemeClr val="accent5">
                    <a:lumMod val="75000"/>
                  </a:schemeClr>
                </a:solidFill>
                <a:cs typeface="B Nazanin" panose="00000400000000000000" pitchFamily="2" charset="-78"/>
              </a:rPr>
              <a:t> </a:t>
            </a:r>
            <a:r>
              <a:rPr lang="ar-SA" b="1" dirty="0" err="1">
                <a:solidFill>
                  <a:schemeClr val="accent5">
                    <a:lumMod val="75000"/>
                  </a:schemeClr>
                </a:solidFill>
                <a:cs typeface="B Nazanin" panose="00000400000000000000" pitchFamily="2" charset="-78"/>
              </a:rPr>
              <a:t>ﺑﯽﮐﺎﺳﺖ</a:t>
            </a:r>
            <a:r>
              <a:rPr lang="ar-SA" b="1" dirty="0">
                <a:solidFill>
                  <a:schemeClr val="accent5">
                    <a:lumMod val="75000"/>
                  </a:schemeClr>
                </a:solidFill>
                <a:cs typeface="B Nazanin" panose="00000400000000000000" pitchFamily="2" charset="-78"/>
              </a:rPr>
              <a:t> </a:t>
            </a:r>
            <a:r>
              <a:rPr lang="ar-SA" b="1" dirty="0" err="1">
                <a:solidFill>
                  <a:schemeClr val="accent5">
                    <a:lumMod val="75000"/>
                  </a:schemeClr>
                </a:solidFill>
                <a:cs typeface="B Nazanin" panose="00000400000000000000" pitchFamily="2" charset="-78"/>
              </a:rPr>
              <a:t>ﯾﺎ</a:t>
            </a:r>
            <a:r>
              <a:rPr lang="ar-SA" b="1" dirty="0">
                <a:solidFill>
                  <a:schemeClr val="accent5">
                    <a:lumMod val="75000"/>
                  </a:schemeClr>
                </a:solidFill>
                <a:cs typeface="B Nazanin" panose="00000400000000000000" pitchFamily="2" charset="-78"/>
              </a:rPr>
              <a:t> </a:t>
            </a:r>
            <a:r>
              <a:rPr lang="ar-SA" b="1" dirty="0" err="1">
                <a:solidFill>
                  <a:schemeClr val="accent5">
                    <a:lumMod val="75000"/>
                  </a:schemeClr>
                </a:solidFill>
                <a:cs typeface="B Nazanin" panose="00000400000000000000" pitchFamily="2" charset="-78"/>
              </a:rPr>
              <a:t>ﺑﯽﮔﻤﺸﺪﮔﯽ</a:t>
            </a:r>
            <a:r>
              <a:rPr lang="ar-SA" b="1" dirty="0">
                <a:solidFill>
                  <a:schemeClr val="accent5">
                    <a:lumMod val="75000"/>
                  </a:schemeClr>
                </a:solidFill>
                <a:cs typeface="B Nazanin" panose="00000400000000000000" pitchFamily="2" charset="-78"/>
              </a:rPr>
              <a:t> </a:t>
            </a:r>
            <a:endParaRPr lang="en-US" b="1" dirty="0">
              <a:solidFill>
                <a:schemeClr val="accent5">
                  <a:lumMod val="75000"/>
                </a:schemeClr>
              </a:solidFill>
              <a:cs typeface="B Nazanin" panose="00000400000000000000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en-US" dirty="0">
                <a:cs typeface="B Nazanin" panose="00000400000000000000" pitchFamily="2" charset="-78"/>
              </a:rPr>
              <a:t>	 ( </a:t>
            </a:r>
            <a:r>
              <a:rPr lang="en-US" dirty="0" err="1">
                <a:cs typeface="B Nazanin" panose="00000400000000000000" pitchFamily="2" charset="-78"/>
              </a:rPr>
              <a:t>Nonloss</a:t>
            </a:r>
            <a:r>
              <a:rPr lang="en-US" dirty="0">
                <a:cs typeface="B Nazanin" panose="00000400000000000000" pitchFamily="2" charset="-78"/>
              </a:rPr>
              <a:t>/Lossless Decomposition ) </a:t>
            </a:r>
            <a:r>
              <a:rPr lang="ar-SA" dirty="0" err="1">
                <a:cs typeface="B Nazanin" panose="00000400000000000000" pitchFamily="2" charset="-78"/>
              </a:rPr>
              <a:t>ﻣﻄﺮح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ﺷﺪه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اﺳﺖ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ﮐﻪ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ﺑﻪ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ﻫﻤﺮاه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ﺧﺎﺻﯿﺖ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ﺣﻔﻆ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واﺑﺴﺘﮕﯽﻫﺎي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ﺗﺎﺑﻌﯽ</a:t>
            </a:r>
            <a:r>
              <a:rPr lang="ar-SA" dirty="0">
                <a:cs typeface="B Nazanin" panose="00000400000000000000" pitchFamily="2" charset="-78"/>
              </a:rPr>
              <a:t>، </a:t>
            </a:r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r>
              <a:rPr lang="en-US" dirty="0">
                <a:cs typeface="B Nazanin" panose="00000400000000000000" pitchFamily="2" charset="-78"/>
              </a:rPr>
              <a:t>	</a:t>
            </a:r>
            <a:r>
              <a:rPr lang="ar-SA" dirty="0" err="1">
                <a:cs typeface="B Nazanin" panose="00000400000000000000" pitchFamily="2" charset="-78"/>
              </a:rPr>
              <a:t>ﺗﺠﺰﯾﻪ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ﺧﻮب</a:t>
            </a:r>
            <a:r>
              <a:rPr lang="ar-SA" dirty="0">
                <a:cs typeface="B Nazanin" panose="00000400000000000000" pitchFamily="2" charset="-78"/>
              </a:rPr>
              <a:t> را </a:t>
            </a:r>
            <a:r>
              <a:rPr lang="ar-SA" dirty="0" err="1">
                <a:cs typeface="B Nazanin" panose="00000400000000000000" pitchFamily="2" charset="-78"/>
              </a:rPr>
              <a:t>ﺷﮑﻞ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ﻣﯽدﻫﺪ</a:t>
            </a:r>
            <a:r>
              <a:rPr lang="ar-SA" dirty="0">
                <a:cs typeface="B Nazanin" panose="00000400000000000000" pitchFamily="2" charset="-78"/>
              </a:rPr>
              <a:t> ( دو </a:t>
            </a:r>
            <a:r>
              <a:rPr lang="ar-SA" dirty="0" err="1">
                <a:cs typeface="B Nazanin" panose="00000400000000000000" pitchFamily="2" charset="-78"/>
              </a:rPr>
              <a:t>وﯾﮋﮔﯽ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دﯾﮕﺮ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ﺗﺠﺰﯾﻪ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ﺧﻮب</a:t>
            </a:r>
            <a:r>
              <a:rPr lang="ar-SA" dirty="0">
                <a:cs typeface="B Nazanin" panose="00000400000000000000" pitchFamily="2" charset="-78"/>
              </a:rPr>
              <a:t> را </a:t>
            </a:r>
            <a:r>
              <a:rPr lang="ar-SA" dirty="0" err="1">
                <a:cs typeface="B Nazanin" panose="00000400000000000000" pitchFamily="2" charset="-78"/>
              </a:rPr>
              <a:t>ﭘﯿﺶﻓﺮض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ﺗﺠﺰﯾﻪ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ﺧﻮب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ﻣﯽداﻧﯿﻢ</a:t>
            </a:r>
            <a:r>
              <a:rPr lang="ar-SA" dirty="0">
                <a:cs typeface="B Nazanin" panose="00000400000000000000" pitchFamily="2" charset="-78"/>
              </a:rPr>
              <a:t> ). </a:t>
            </a:r>
            <a:endParaRPr lang="en-US" dirty="0">
              <a:cs typeface="B Nazanin" panose="00000400000000000000" pitchFamily="2" charset="-78"/>
            </a:endParaRPr>
          </a:p>
          <a:p>
            <a:pPr marL="2114550" lvl="4" indent="-285750" algn="r" rtl="1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ar-SA" dirty="0">
                <a:cs typeface="B Nazanin" panose="00000400000000000000" pitchFamily="2" charset="-78"/>
              </a:rPr>
              <a:t>در </a:t>
            </a:r>
            <a:r>
              <a:rPr lang="ar-SA" dirty="0" err="1">
                <a:cs typeface="B Nazanin" panose="00000400000000000000" pitchFamily="2" charset="-78"/>
              </a:rPr>
              <a:t>واﻗﻊ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ﺗﺎﭘﻠﻬﺎي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اﻓﺰوﻧﻪ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ﺑﺎﻋﺚ</a:t>
            </a:r>
            <a:r>
              <a:rPr lang="ar-SA" dirty="0">
                <a:cs typeface="B Nazanin" panose="00000400000000000000" pitchFamily="2" charset="-78"/>
              </a:rPr>
              <a:t> از </a:t>
            </a:r>
            <a:r>
              <a:rPr lang="ar-SA" dirty="0" err="1">
                <a:cs typeface="B Nazanin" panose="00000400000000000000" pitchFamily="2" charset="-78"/>
              </a:rPr>
              <a:t>دﺳﺖ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رﻓﺘﻦ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ﺑﺨﺸﯽ</a:t>
            </a:r>
            <a:r>
              <a:rPr lang="ar-SA" dirty="0">
                <a:cs typeface="B Nazanin" panose="00000400000000000000" pitchFamily="2" charset="-78"/>
              </a:rPr>
              <a:t> از </a:t>
            </a:r>
            <a:r>
              <a:rPr lang="ar-SA" dirty="0" err="1">
                <a:cs typeface="B Nazanin" panose="00000400000000000000" pitchFamily="2" charset="-78"/>
              </a:rPr>
              <a:t>اﻃﻼﻋﺎت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ﻣﯽﺷﻮﻧﺪ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. 	</a:t>
            </a:r>
          </a:p>
        </p:txBody>
      </p:sp>
      <p:sp>
        <p:nvSpPr>
          <p:cNvPr id="31" name="object 13">
            <a:extLst>
              <a:ext uri="{FF2B5EF4-FFF2-40B4-BE49-F238E27FC236}">
                <a16:creationId xmlns:a16="http://schemas.microsoft.com/office/drawing/2014/main" id="{996C1134-0A75-B249-DBDA-84B4503DC189}"/>
              </a:ext>
            </a:extLst>
          </p:cNvPr>
          <p:cNvSpPr/>
          <p:nvPr/>
        </p:nvSpPr>
        <p:spPr>
          <a:xfrm>
            <a:off x="10980276" y="2787431"/>
            <a:ext cx="123825" cy="762000"/>
          </a:xfrm>
          <a:custGeom>
            <a:avLst/>
            <a:gdLst/>
            <a:ahLst/>
            <a:cxnLst/>
            <a:rect l="l" t="t" r="r" b="b"/>
            <a:pathLst>
              <a:path w="123825" h="762000">
                <a:moveTo>
                  <a:pt x="0" y="0"/>
                </a:moveTo>
                <a:lnTo>
                  <a:pt x="24010" y="807"/>
                </a:lnTo>
                <a:lnTo>
                  <a:pt x="43618" y="3011"/>
                </a:lnTo>
                <a:lnTo>
                  <a:pt x="56838" y="6279"/>
                </a:lnTo>
                <a:lnTo>
                  <a:pt x="61685" y="10280"/>
                </a:lnTo>
                <a:lnTo>
                  <a:pt x="61685" y="370719"/>
                </a:lnTo>
                <a:lnTo>
                  <a:pt x="66533" y="374720"/>
                </a:lnTo>
                <a:lnTo>
                  <a:pt x="79753" y="377988"/>
                </a:lnTo>
                <a:lnTo>
                  <a:pt x="99360" y="380192"/>
                </a:lnTo>
                <a:lnTo>
                  <a:pt x="123371" y="381000"/>
                </a:lnTo>
                <a:lnTo>
                  <a:pt x="99360" y="381807"/>
                </a:lnTo>
                <a:lnTo>
                  <a:pt x="79753" y="384011"/>
                </a:lnTo>
                <a:lnTo>
                  <a:pt x="66533" y="387279"/>
                </a:lnTo>
                <a:lnTo>
                  <a:pt x="61685" y="391280"/>
                </a:lnTo>
                <a:lnTo>
                  <a:pt x="61685" y="751719"/>
                </a:lnTo>
                <a:lnTo>
                  <a:pt x="56838" y="755720"/>
                </a:lnTo>
                <a:lnTo>
                  <a:pt x="43618" y="758988"/>
                </a:lnTo>
                <a:lnTo>
                  <a:pt x="24010" y="761192"/>
                </a:lnTo>
                <a:lnTo>
                  <a:pt x="0" y="762000"/>
                </a:lnTo>
              </a:path>
            </a:pathLst>
          </a:custGeom>
          <a:ln w="22225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5E05DE6-BD3E-1CB8-CBA9-F168B9B3764B}"/>
              </a:ext>
            </a:extLst>
          </p:cNvPr>
          <p:cNvSpPr txBox="1"/>
          <p:nvPr/>
        </p:nvSpPr>
        <p:spPr>
          <a:xfrm rot="16200000">
            <a:off x="10484446" y="2396911"/>
            <a:ext cx="1115483" cy="7860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308000"/>
              </a:lnSpc>
            </a:pPr>
            <a:r>
              <a:rPr lang="ar-SA" sz="1800" dirty="0" err="1">
                <a:solidFill>
                  <a:srgbClr val="B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ﭘﯿﺶﻓﺮض</a:t>
            </a:r>
            <a:endParaRPr lang="en-US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203BAD4-EB86-169A-9CBA-11FFA3F60DD1}"/>
              </a:ext>
            </a:extLst>
          </p:cNvPr>
          <p:cNvSpPr txBox="1"/>
          <p:nvPr/>
        </p:nvSpPr>
        <p:spPr>
          <a:xfrm rot="16200000">
            <a:off x="10592734" y="2946982"/>
            <a:ext cx="908050" cy="795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308000"/>
              </a:lnSpc>
            </a:pPr>
            <a:r>
              <a:rPr lang="ar-SA" sz="1800" dirty="0" err="1">
                <a:solidFill>
                  <a:srgbClr val="B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ﺑﺪﯾﻬﯽ</a:t>
            </a:r>
            <a:endParaRPr lang="en-US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BA4DA9-7D85-963C-FB2A-50C9ADABC849}"/>
              </a:ext>
            </a:extLst>
          </p:cNvPr>
          <p:cNvCxnSpPr/>
          <p:nvPr/>
        </p:nvCxnSpPr>
        <p:spPr>
          <a:xfrm>
            <a:off x="596347" y="2404155"/>
            <a:ext cx="11304000" cy="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object 10">
            <a:extLst>
              <a:ext uri="{FF2B5EF4-FFF2-40B4-BE49-F238E27FC236}">
                <a16:creationId xmlns:a16="http://schemas.microsoft.com/office/drawing/2014/main" id="{BF8FB1AD-531A-1B50-A603-D6DDAD6B4FC5}"/>
              </a:ext>
            </a:extLst>
          </p:cNvPr>
          <p:cNvSpPr txBox="1"/>
          <p:nvPr/>
        </p:nvSpPr>
        <p:spPr>
          <a:xfrm>
            <a:off x="7245350" y="3227229"/>
            <a:ext cx="241732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spc="82" baseline="12500" dirty="0">
                <a:latin typeface="Cambria Math"/>
                <a:cs typeface="Cambria Math"/>
              </a:rPr>
              <a:t>⋃</a:t>
            </a:r>
            <a:r>
              <a:rPr sz="1500" spc="55" dirty="0">
                <a:latin typeface="Cambria Math"/>
                <a:cs typeface="Cambria Math"/>
              </a:rPr>
              <a:t>!∈{</a:t>
            </a:r>
            <a:r>
              <a:rPr lang="fa-IR" sz="1500" spc="55" dirty="0">
                <a:latin typeface="Cambria Math"/>
                <a:cs typeface="Cambria Math"/>
              </a:rPr>
              <a:t>1</a:t>
            </a:r>
            <a:r>
              <a:rPr sz="1500" spc="55" dirty="0">
                <a:latin typeface="Cambria Math"/>
                <a:cs typeface="Cambria Math"/>
              </a:rPr>
              <a:t>,…,</a:t>
            </a:r>
            <a:r>
              <a:rPr lang="en-US" sz="1500" spc="55" dirty="0">
                <a:latin typeface="Cambria Math"/>
                <a:cs typeface="Cambria Math"/>
              </a:rPr>
              <a:t>n</a:t>
            </a:r>
            <a:r>
              <a:rPr sz="1500" spc="55" dirty="0">
                <a:latin typeface="Cambria Math"/>
                <a:cs typeface="Cambria Math"/>
              </a:rPr>
              <a:t>}</a:t>
            </a:r>
            <a:r>
              <a:rPr sz="1500" spc="-30" dirty="0">
                <a:latin typeface="Cambria Math"/>
                <a:cs typeface="Cambria Math"/>
              </a:rPr>
              <a:t> </a:t>
            </a:r>
            <a:r>
              <a:rPr sz="3000" spc="232" baseline="13888" dirty="0" err="1">
                <a:latin typeface="Cambria Math"/>
                <a:cs typeface="Cambria Math"/>
              </a:rPr>
              <a:t>H</a:t>
            </a:r>
            <a:r>
              <a:rPr lang="en-US" spc="232" baseline="13888" dirty="0" err="1">
                <a:latin typeface="Cambria Math"/>
                <a:cs typeface="Cambria Math"/>
              </a:rPr>
              <a:t>Ri</a:t>
            </a:r>
            <a:r>
              <a:rPr sz="2250" spc="232" baseline="3703" dirty="0">
                <a:latin typeface="Cambria Math"/>
                <a:cs typeface="Cambria Math"/>
              </a:rPr>
              <a:t>)</a:t>
            </a:r>
            <a:r>
              <a:rPr sz="1800" spc="622" baseline="-9259" dirty="0">
                <a:latin typeface="Cambria Math"/>
                <a:cs typeface="Cambria Math"/>
              </a:rPr>
              <a:t> </a:t>
            </a:r>
            <a:r>
              <a:rPr sz="3000" baseline="13888" dirty="0">
                <a:latin typeface="Cambria Math"/>
                <a:cs typeface="Cambria Math"/>
              </a:rPr>
              <a:t>=</a:t>
            </a:r>
            <a:r>
              <a:rPr sz="3000" spc="150" baseline="13888" dirty="0">
                <a:latin typeface="Cambria Math"/>
                <a:cs typeface="Cambria Math"/>
              </a:rPr>
              <a:t> </a:t>
            </a:r>
            <a:r>
              <a:rPr sz="3000" spc="307" baseline="13888" dirty="0">
                <a:latin typeface="Cambria Math"/>
                <a:cs typeface="Cambria Math"/>
              </a:rPr>
              <a:t>H</a:t>
            </a:r>
            <a:r>
              <a:rPr lang="en-US" spc="307" baseline="13888" dirty="0">
                <a:latin typeface="Cambria Math"/>
                <a:cs typeface="Cambria Math"/>
              </a:rPr>
              <a:t>R</a:t>
            </a:r>
            <a:r>
              <a:rPr sz="2250" spc="307" baseline="3703" dirty="0">
                <a:latin typeface="Cambria Math"/>
                <a:cs typeface="Cambria Math"/>
              </a:rPr>
              <a:t>)</a:t>
            </a:r>
            <a:endParaRPr sz="2250" baseline="3703" dirty="0"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100690334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1" grpId="0" animBg="1"/>
      <p:bldP spid="33" grpId="0"/>
      <p:bldP spid="35" grpId="0"/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057" cy="7881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5462000"/>
            <a:ext cx="12192000" cy="1396000"/>
          </a:xfrm>
          <a:prstGeom prst="rect">
            <a:avLst/>
          </a:prstGeom>
          <a:solidFill>
            <a:srgbClr val="B4DCF5">
              <a:lumMod val="10000"/>
            </a:srgbClr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8789" y="4290646"/>
            <a:ext cx="12518265" cy="1968485"/>
          </a:xfrm>
          <a:prstGeom prst="rect">
            <a:avLst/>
          </a:prstGeom>
        </p:spPr>
      </p:pic>
      <p:pic>
        <p:nvPicPr>
          <p:cNvPr id="8" name="Picture 7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7" y="5841596"/>
            <a:ext cx="980576" cy="980576"/>
          </a:xfrm>
          <a:prstGeom prst="rect">
            <a:avLst/>
          </a:prstGeom>
        </p:spPr>
      </p:pic>
      <p:pic>
        <p:nvPicPr>
          <p:cNvPr id="9" name="Picture 8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059" y="6278639"/>
            <a:ext cx="1206566" cy="5885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10811" y="134436"/>
            <a:ext cx="11039061" cy="461665"/>
          </a:xfrm>
          <a:prstGeom prst="rect">
            <a:avLst/>
          </a:prstGeom>
          <a:gradFill flip="none" rotWithShape="1">
            <a:gsLst>
              <a:gs pos="63000">
                <a:schemeClr val="bg1"/>
              </a:gs>
              <a:gs pos="91000">
                <a:schemeClr val="accent1">
                  <a:lumMod val="50000"/>
                </a:schemeClr>
              </a:gs>
              <a:gs pos="94000">
                <a:schemeClr val="bg1"/>
              </a:gs>
              <a:gs pos="99000">
                <a:schemeClr val="tx1">
                  <a:lumMod val="95000"/>
                  <a:lumOff val="5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ar-SA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[ </a:t>
            </a:r>
            <a:r>
              <a:rPr lang="ar-SA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ﺑﺤﺚ</a:t>
            </a:r>
            <a:r>
              <a:rPr lang="ar-SA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 </a:t>
            </a:r>
            <a:r>
              <a:rPr lang="ar-SA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ﺗﮑﻤﯿﻠﯽ</a:t>
            </a:r>
            <a:r>
              <a:rPr lang="ar-SA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 ] </a:t>
            </a:r>
            <a:r>
              <a:rPr lang="ar-SA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ﺗﺠﺰﯾﻪ</a:t>
            </a:r>
            <a:r>
              <a:rPr lang="ar-SA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 </a:t>
            </a:r>
            <a:r>
              <a:rPr lang="ar-SA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ﺧﻮب</a:t>
            </a:r>
            <a:r>
              <a:rPr lang="ar-SA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 </a:t>
            </a:r>
            <a:endParaRPr lang="en-US" sz="2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cs typeface="B Titr" panose="00000700000000000000" pitchFamily="2" charset="-78"/>
            </a:endParaRPr>
          </a:p>
        </p:txBody>
      </p:sp>
      <p:pic>
        <p:nvPicPr>
          <p:cNvPr id="13" name="Picture 12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95" y="5841596"/>
            <a:ext cx="1016405" cy="10164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AB6450-B83D-BA6A-67D8-8E2290A9E919}"/>
              </a:ext>
            </a:extLst>
          </p:cNvPr>
          <p:cNvSpPr txBox="1"/>
          <p:nvPr/>
        </p:nvSpPr>
        <p:spPr>
          <a:xfrm>
            <a:off x="739601" y="615906"/>
            <a:ext cx="11039060" cy="5182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r" rtl="1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ar-SA" sz="2400" dirty="0" err="1">
                <a:solidFill>
                  <a:schemeClr val="accent5">
                    <a:lumMod val="75000"/>
                  </a:schemeClr>
                </a:solidFill>
                <a:cs typeface="B Nazanin" panose="00000400000000000000" pitchFamily="2" charset="-78"/>
              </a:rPr>
              <a:t>ﻗﻀﯿﻪ</a:t>
            </a:r>
            <a:r>
              <a:rPr lang="ar-SA" sz="2400" dirty="0">
                <a:solidFill>
                  <a:schemeClr val="accent5">
                    <a:lumMod val="75000"/>
                  </a:schemeClr>
                </a:solidFill>
                <a:cs typeface="B Nazanin" panose="00000400000000000000" pitchFamily="2" charset="-78"/>
              </a:rPr>
              <a:t> </a:t>
            </a:r>
            <a:r>
              <a:rPr lang="ar-SA" sz="2400" dirty="0" err="1">
                <a:solidFill>
                  <a:schemeClr val="accent5">
                    <a:lumMod val="75000"/>
                  </a:schemeClr>
                </a:solidFill>
                <a:cs typeface="B Nazanin" panose="00000400000000000000" pitchFamily="2" charset="-78"/>
              </a:rPr>
              <a:t>رﯾﺴﺎﻧِﻦ</a:t>
            </a:r>
            <a:r>
              <a:rPr lang="ar-SA" sz="2400" dirty="0">
                <a:solidFill>
                  <a:schemeClr val="accent5">
                    <a:lumMod val="75000"/>
                  </a:schemeClr>
                </a:solidFill>
                <a:cs typeface="B Nazanin" panose="00000400000000000000" pitchFamily="2" charset="-78"/>
              </a:rPr>
              <a:t>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cs typeface="B Nazanin" panose="00000400000000000000" pitchFamily="2" charset="-78"/>
              </a:rPr>
              <a:t>:(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  <a:cs typeface="B Nazanin" panose="00000400000000000000" pitchFamily="2" charset="-78"/>
              </a:rPr>
              <a:t>Rissanen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cs typeface="B Nazanin" panose="00000400000000000000" pitchFamily="2" charset="-78"/>
              </a:rPr>
              <a:t> ) </a:t>
            </a:r>
          </a:p>
          <a:p>
            <a:pPr marL="742950" lvl="1" indent="-285750" algn="r" rtl="1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ar-SA" dirty="0" err="1">
                <a:cs typeface="B Nazanin" panose="00000400000000000000" pitchFamily="2" charset="-78"/>
              </a:rPr>
              <a:t>راﺑﻄﻪ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 R </a:t>
            </a:r>
            <a:r>
              <a:rPr lang="ar-SA" dirty="0" err="1">
                <a:cs typeface="B Nazanin" panose="00000400000000000000" pitchFamily="2" charset="-78"/>
              </a:rPr>
              <a:t>ﺑﻪ</a:t>
            </a:r>
            <a:r>
              <a:rPr lang="ar-SA" dirty="0">
                <a:cs typeface="B Nazanin" panose="00000400000000000000" pitchFamily="2" charset="-78"/>
              </a:rPr>
              <a:t> دو </a:t>
            </a:r>
            <a:r>
              <a:rPr lang="ar-SA" dirty="0" err="1">
                <a:cs typeface="B Nazanin" panose="00000400000000000000" pitchFamily="2" charset="-78"/>
              </a:rPr>
              <a:t>ﭘﺮﺗﻮش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R </a:t>
            </a:r>
            <a:r>
              <a:rPr lang="en-US" baseline="-25000" dirty="0">
                <a:cs typeface="B Nazanin" panose="00000400000000000000" pitchFamily="2" charset="-78"/>
              </a:rPr>
              <a:t>1</a:t>
            </a:r>
            <a:r>
              <a:rPr lang="en-US" dirty="0">
                <a:cs typeface="B Nazanin" panose="00000400000000000000" pitchFamily="2" charset="-78"/>
              </a:rPr>
              <a:t> ) </a:t>
            </a:r>
            <a:r>
              <a:rPr lang="ar-SA" dirty="0">
                <a:cs typeface="B Nazanin" panose="00000400000000000000" pitchFamily="2" charset="-78"/>
              </a:rPr>
              <a:t>و </a:t>
            </a:r>
            <a:r>
              <a:rPr lang="en-US" dirty="0">
                <a:cs typeface="B Nazanin" panose="00000400000000000000" pitchFamily="2" charset="-78"/>
              </a:rPr>
              <a:t>( R </a:t>
            </a:r>
            <a:r>
              <a:rPr lang="en-US" baseline="-25000" dirty="0">
                <a:cs typeface="B Nazanin" panose="00000400000000000000" pitchFamily="2" charset="-78"/>
              </a:rPr>
              <a:t>2</a:t>
            </a:r>
            <a:r>
              <a:rPr lang="en-US" dirty="0">
                <a:cs typeface="B Nazanin" panose="00000400000000000000" pitchFamily="2" charset="-78"/>
              </a:rPr>
              <a:t> 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solidFill>
                  <a:srgbClr val="C00000"/>
                </a:solidFill>
                <a:cs typeface="B Nazanin" panose="00000400000000000000" pitchFamily="2" charset="-78"/>
              </a:rPr>
              <a:t>ﺗﺠﺰﯾﻪ</a:t>
            </a:r>
            <a:r>
              <a:rPr lang="ar-SA" sz="2000" dirty="0">
                <a:solidFill>
                  <a:srgbClr val="C00000"/>
                </a:solidFill>
                <a:cs typeface="B Nazanin" panose="00000400000000000000" pitchFamily="2" charset="-78"/>
              </a:rPr>
              <a:t> </a:t>
            </a:r>
            <a:r>
              <a:rPr lang="ar-SA" sz="2000" dirty="0" err="1">
                <a:solidFill>
                  <a:srgbClr val="C00000"/>
                </a:solidFill>
                <a:cs typeface="B Nazanin" panose="00000400000000000000" pitchFamily="2" charset="-78"/>
              </a:rPr>
              <a:t>ﺧﻮب</a:t>
            </a:r>
            <a:r>
              <a:rPr lang="ar-SA" sz="2000" dirty="0">
                <a:solidFill>
                  <a:srgbClr val="C00000"/>
                </a:solidFill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ﻣﯽﺷﻮد</a:t>
            </a:r>
            <a:r>
              <a:rPr lang="ar-SA" dirty="0">
                <a:cs typeface="B Nazanin" panose="00000400000000000000" pitchFamily="2" charset="-78"/>
              </a:rPr>
              <a:t>، </a:t>
            </a:r>
            <a:r>
              <a:rPr lang="ar-SA" dirty="0" err="1">
                <a:cs typeface="B Nazanin" panose="00000400000000000000" pitchFamily="2" charset="-78"/>
              </a:rPr>
              <a:t>اﮔﺮ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R </a:t>
            </a:r>
            <a:r>
              <a:rPr lang="en-US" baseline="-25000" dirty="0">
                <a:cs typeface="B Nazanin" panose="00000400000000000000" pitchFamily="2" charset="-78"/>
              </a:rPr>
              <a:t>1</a:t>
            </a:r>
            <a:r>
              <a:rPr lang="en-US" dirty="0">
                <a:cs typeface="B Nazanin" panose="00000400000000000000" pitchFamily="2" charset="-78"/>
              </a:rPr>
              <a:t> 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ar-SA" dirty="0">
                <a:cs typeface="B Nazanin" panose="00000400000000000000" pitchFamily="2" charset="-78"/>
              </a:rPr>
              <a:t>و </a:t>
            </a:r>
            <a:r>
              <a:rPr lang="en-US" dirty="0">
                <a:cs typeface="B Nazanin" panose="00000400000000000000" pitchFamily="2" charset="-78"/>
              </a:rPr>
              <a:t>R </a:t>
            </a:r>
            <a:r>
              <a:rPr lang="en-US" baseline="-25000" dirty="0">
                <a:cs typeface="B Nazanin" panose="00000400000000000000" pitchFamily="2" charset="-78"/>
              </a:rPr>
              <a:t>2</a:t>
            </a:r>
            <a:r>
              <a:rPr lang="en-US" dirty="0">
                <a:cs typeface="B Nazanin" panose="00000400000000000000" pitchFamily="2" charset="-78"/>
              </a:rPr>
              <a:t> 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ar-SA" dirty="0">
                <a:cs typeface="B Nazanin" panose="00000400000000000000" pitchFamily="2" charset="-78"/>
              </a:rPr>
              <a:t>از </a:t>
            </a:r>
            <a:r>
              <a:rPr lang="ar-SA" dirty="0" err="1">
                <a:cs typeface="B Nazanin" panose="00000400000000000000" pitchFamily="2" charset="-78"/>
              </a:rPr>
              <a:t>ﯾﮑﺪﯾﮕﺮ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ﻣﺴﺘﻘﻞ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ﺑﺎﺷﻨﺪ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. </a:t>
            </a:r>
          </a:p>
          <a:p>
            <a:pPr marL="742950" lvl="1" indent="-285750" algn="r" rtl="1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>
                <a:cs typeface="B Nazanin" panose="00000400000000000000" pitchFamily="2" charset="-78"/>
              </a:rPr>
              <a:t>R </a:t>
            </a:r>
            <a:r>
              <a:rPr lang="en-US" baseline="-25000" dirty="0">
                <a:cs typeface="B Nazanin" panose="00000400000000000000" pitchFamily="2" charset="-78"/>
              </a:rPr>
              <a:t>1</a:t>
            </a:r>
            <a:r>
              <a:rPr lang="en-US" dirty="0">
                <a:cs typeface="B Nazanin" panose="00000400000000000000" pitchFamily="2" charset="-78"/>
              </a:rPr>
              <a:t> </a:t>
            </a:r>
            <a:r>
              <a:rPr lang="ar-SA" dirty="0">
                <a:cs typeface="B Nazanin" panose="00000400000000000000" pitchFamily="2" charset="-78"/>
              </a:rPr>
              <a:t>و </a:t>
            </a:r>
            <a:r>
              <a:rPr lang="en-US" dirty="0">
                <a:cs typeface="B Nazanin" panose="00000400000000000000" pitchFamily="2" charset="-78"/>
              </a:rPr>
              <a:t>R </a:t>
            </a:r>
            <a:r>
              <a:rPr lang="en-US" baseline="-25000" dirty="0">
                <a:cs typeface="B Nazanin" panose="00000400000000000000" pitchFamily="2" charset="-78"/>
              </a:rPr>
              <a:t>2</a:t>
            </a:r>
            <a:r>
              <a:rPr lang="en-US" dirty="0">
                <a:cs typeface="B Nazanin" panose="00000400000000000000" pitchFamily="2" charset="-78"/>
              </a:rPr>
              <a:t> 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ar-SA" dirty="0" err="1">
                <a:solidFill>
                  <a:srgbClr val="C00000"/>
                </a:solidFill>
                <a:cs typeface="B Nazanin" panose="00000400000000000000" pitchFamily="2" charset="-78"/>
              </a:rPr>
              <a:t>ﻣﺴﺘﻘﻞ</a:t>
            </a:r>
            <a:r>
              <a:rPr lang="ar-SA" dirty="0">
                <a:cs typeface="B Nazanin" panose="00000400000000000000" pitchFamily="2" charset="-78"/>
              </a:rPr>
              <a:t> از </a:t>
            </a:r>
            <a:r>
              <a:rPr lang="ar-SA" dirty="0" err="1">
                <a:cs typeface="B Nazanin" panose="00000400000000000000" pitchFamily="2" charset="-78"/>
              </a:rPr>
              <a:t>ﯾﮑﺪﯾﮕﺮﻧﺪ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اﮔﺮ</a:t>
            </a:r>
            <a:r>
              <a:rPr lang="ar-SA" dirty="0">
                <a:cs typeface="B Nazanin" panose="00000400000000000000" pitchFamily="2" charset="-78"/>
              </a:rPr>
              <a:t> و </a:t>
            </a:r>
            <a:r>
              <a:rPr lang="ar-SA" dirty="0" err="1">
                <a:cs typeface="B Nazanin" panose="00000400000000000000" pitchFamily="2" charset="-78"/>
              </a:rPr>
              <a:t>ﻓﻘﻂ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اﮔﺮ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: </a:t>
            </a:r>
          </a:p>
          <a:p>
            <a:pPr algn="r" rtl="1">
              <a:lnSpc>
                <a:spcPct val="150000"/>
              </a:lnSpc>
            </a:pPr>
            <a:r>
              <a:rPr lang="en-US" dirty="0">
                <a:cs typeface="B Nazanin" panose="00000400000000000000" pitchFamily="2" charset="-78"/>
              </a:rPr>
              <a:t>	 -</a:t>
            </a:r>
            <a:r>
              <a:rPr lang="ar-SA" dirty="0" err="1">
                <a:cs typeface="B Nazanin" panose="00000400000000000000" pitchFamily="2" charset="-78"/>
              </a:rPr>
              <a:t>ﺻﻔﺖ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ﻣﺸﺘﺮك</a:t>
            </a:r>
            <a:r>
              <a:rPr lang="ar-SA" dirty="0">
                <a:cs typeface="B Nazanin" panose="00000400000000000000" pitchFamily="2" charset="-78"/>
              </a:rPr>
              <a:t>، </a:t>
            </a:r>
            <a:r>
              <a:rPr lang="ar-SA" dirty="0" err="1">
                <a:cs typeface="B Nazanin" panose="00000400000000000000" pitchFamily="2" charset="-78"/>
              </a:rPr>
              <a:t>ﺣﺪاﻗﻞ</a:t>
            </a:r>
            <a:r>
              <a:rPr lang="ar-SA" dirty="0">
                <a:cs typeface="B Nazanin" panose="00000400000000000000" pitchFamily="2" charset="-78"/>
              </a:rPr>
              <a:t> در </a:t>
            </a:r>
            <a:r>
              <a:rPr lang="ar-SA" dirty="0" err="1">
                <a:cs typeface="B Nazanin" panose="00000400000000000000" pitchFamily="2" charset="-78"/>
              </a:rPr>
              <a:t>ﯾﮑﯽ</a:t>
            </a:r>
            <a:r>
              <a:rPr lang="ar-SA" dirty="0">
                <a:cs typeface="B Nazanin" panose="00000400000000000000" pitchFamily="2" charset="-78"/>
              </a:rPr>
              <a:t> از </a:t>
            </a:r>
            <a:r>
              <a:rPr lang="ar-SA" dirty="0" err="1">
                <a:cs typeface="B Nazanin" panose="00000400000000000000" pitchFamily="2" charset="-78"/>
              </a:rPr>
              <a:t>آﻧﻬﺎ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CK 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ﺑﺎﺷﺪ</a:t>
            </a:r>
            <a:r>
              <a:rPr lang="fa-IR" dirty="0">
                <a:cs typeface="B Nazanin" panose="00000400000000000000" pitchFamily="2" charset="-78"/>
              </a:rPr>
              <a:t>        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ﺑﯽﺣﺸﻮ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ﺑﻮدن</a:t>
            </a:r>
            <a:r>
              <a:rPr lang="ar-SA" dirty="0">
                <a:cs typeface="B Nazanin" panose="00000400000000000000" pitchFamily="2" charset="-78"/>
              </a:rPr>
              <a:t> </a:t>
            </a:r>
            <a:endParaRPr lang="en-US" dirty="0">
              <a:cs typeface="B Nazanin" panose="00000400000000000000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en-US" dirty="0">
                <a:cs typeface="B Nazanin" panose="00000400000000000000" pitchFamily="2" charset="-78"/>
              </a:rPr>
              <a:t>	 -</a:t>
            </a:r>
            <a:r>
              <a:rPr lang="ar-SA" dirty="0" err="1">
                <a:cs typeface="B Nazanin" panose="00000400000000000000" pitchFamily="2" charset="-78"/>
              </a:rPr>
              <a:t>ﺗﻤﺎم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FD 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ﻫﺎي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راﺑﻄﻪ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اﺻﻠﯽ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ﯾﺎ</a:t>
            </a:r>
            <a:r>
              <a:rPr lang="ar-SA" dirty="0">
                <a:cs typeface="B Nazanin" panose="00000400000000000000" pitchFamily="2" charset="-78"/>
              </a:rPr>
              <a:t> در </a:t>
            </a:r>
            <a:r>
              <a:rPr lang="ar-SA" dirty="0" err="1">
                <a:cs typeface="B Nazanin" panose="00000400000000000000" pitchFamily="2" charset="-78"/>
              </a:rPr>
              <a:t>ﻣﺠﻤﻮﻋﻪ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FD 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ﻫﺎي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R </a:t>
            </a:r>
            <a:r>
              <a:rPr lang="en-US" baseline="-25000" dirty="0">
                <a:cs typeface="B Nazanin" panose="00000400000000000000" pitchFamily="2" charset="-78"/>
              </a:rPr>
              <a:t>1</a:t>
            </a:r>
            <a:r>
              <a:rPr lang="en-US" dirty="0">
                <a:cs typeface="B Nazanin" panose="00000400000000000000" pitchFamily="2" charset="-78"/>
              </a:rPr>
              <a:t> 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ar-SA" dirty="0">
                <a:cs typeface="B Nazanin" panose="00000400000000000000" pitchFamily="2" charset="-78"/>
              </a:rPr>
              <a:t>و </a:t>
            </a:r>
            <a:r>
              <a:rPr lang="en-US" dirty="0">
                <a:cs typeface="B Nazanin" panose="00000400000000000000" pitchFamily="2" charset="-78"/>
              </a:rPr>
              <a:t>R </a:t>
            </a:r>
            <a:r>
              <a:rPr lang="en-US" baseline="-25000" dirty="0">
                <a:cs typeface="B Nazanin" panose="00000400000000000000" pitchFamily="2" charset="-78"/>
              </a:rPr>
              <a:t>2</a:t>
            </a:r>
            <a:r>
              <a:rPr lang="en-US" dirty="0">
                <a:cs typeface="B Nazanin" panose="00000400000000000000" pitchFamily="2" charset="-78"/>
              </a:rPr>
              <a:t> 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وﺟﻮد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داﺷﺘﻪ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ﺑﺎﺷﻨﺪ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ﯾﺎ</a:t>
            </a:r>
            <a:r>
              <a:rPr lang="ar-SA" dirty="0">
                <a:cs typeface="B Nazanin" panose="00000400000000000000" pitchFamily="2" charset="-78"/>
              </a:rPr>
              <a:t> از </a:t>
            </a:r>
            <a:r>
              <a:rPr lang="ar-SA" dirty="0" err="1">
                <a:cs typeface="B Nazanin" panose="00000400000000000000" pitchFamily="2" charset="-78"/>
              </a:rPr>
              <a:t>آﻧﻬﺎ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ﻣﻨﻄﻘﺎً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r>
              <a:rPr lang="en-US" dirty="0">
                <a:cs typeface="B Nazanin" panose="00000400000000000000" pitchFamily="2" charset="-78"/>
              </a:rPr>
              <a:t>	</a:t>
            </a:r>
            <a:r>
              <a:rPr lang="ar-SA" dirty="0" err="1">
                <a:cs typeface="B Nazanin" panose="00000400000000000000" pitchFamily="2" charset="-78"/>
              </a:rPr>
              <a:t>اﺳﺘﻨﺘﺎج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ﺷﻮﻧﺪ</a:t>
            </a:r>
            <a:r>
              <a:rPr lang="en-US" dirty="0">
                <a:cs typeface="B Nazanin" panose="00000400000000000000" pitchFamily="2" charset="-78"/>
              </a:rPr>
              <a:t>  </a:t>
            </a:r>
            <a:r>
              <a:rPr lang="fa-IR" dirty="0">
                <a:cs typeface="B Nazanin" panose="00000400000000000000" pitchFamily="2" charset="-78"/>
              </a:rPr>
              <a:t>           </a:t>
            </a:r>
            <a:r>
              <a:rPr lang="ar-SA" dirty="0" err="1">
                <a:cs typeface="B Nazanin" panose="00000400000000000000" pitchFamily="2" charset="-78"/>
              </a:rPr>
              <a:t>ﺣﺎﻓﻆ</a:t>
            </a:r>
            <a:r>
              <a:rPr lang="en-US" dirty="0">
                <a:cs typeface="B Nazanin" panose="00000400000000000000" pitchFamily="2" charset="-78"/>
              </a:rPr>
              <a:t> FD </a:t>
            </a:r>
            <a:r>
              <a:rPr lang="ar-SA" dirty="0" err="1">
                <a:cs typeface="B Nazanin" panose="00000400000000000000" pitchFamily="2" charset="-78"/>
              </a:rPr>
              <a:t>ﻫﺎ</a:t>
            </a:r>
            <a:r>
              <a:rPr lang="ar-SA" dirty="0">
                <a:cs typeface="B Nazanin" panose="00000400000000000000" pitchFamily="2" charset="-78"/>
              </a:rPr>
              <a:t> </a:t>
            </a:r>
            <a:endParaRPr lang="en-US" dirty="0">
              <a:cs typeface="B Nazanin" panose="00000400000000000000" pitchFamily="2" charset="-78"/>
            </a:endParaRPr>
          </a:p>
          <a:p>
            <a:pPr marL="285750" indent="-285750" algn="r" rtl="1">
              <a:lnSpc>
                <a:spcPct val="150000"/>
              </a:lnSpc>
              <a:buFontTx/>
              <a:buChar char="-"/>
            </a:pPr>
            <a:endParaRPr lang="en-US" dirty="0">
              <a:cs typeface="B Nazanin" panose="00000400000000000000" pitchFamily="2" charset="-78"/>
            </a:endParaRPr>
          </a:p>
          <a:p>
            <a:pPr marL="285750" indent="-285750" algn="r" rtl="1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ar-SA" dirty="0" err="1">
                <a:solidFill>
                  <a:srgbClr val="C00000"/>
                </a:solidFill>
                <a:cs typeface="B Nazanin" panose="00000400000000000000" pitchFamily="2" charset="-78"/>
              </a:rPr>
              <a:t>ﻧﮑﺘﻪ</a:t>
            </a:r>
            <a:r>
              <a:rPr lang="fa-IR" dirty="0">
                <a:solidFill>
                  <a:srgbClr val="C00000"/>
                </a:solidFill>
                <a:cs typeface="B Nazanin" panose="00000400000000000000" pitchFamily="2" charset="-78"/>
              </a:rPr>
              <a:t>: </a:t>
            </a:r>
            <a:r>
              <a:rPr lang="ar-SA" dirty="0" err="1">
                <a:cs typeface="B Nazanin" panose="00000400000000000000" pitchFamily="2" charset="-78"/>
              </a:rPr>
              <a:t>ﺑﺮ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اﺳﺎس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ﺿﻮاﺑﻂ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رﯾﺴﺎﻧﻦ</a:t>
            </a:r>
            <a:r>
              <a:rPr lang="ar-SA" dirty="0">
                <a:cs typeface="B Nazanin" panose="00000400000000000000" pitchFamily="2" charset="-78"/>
              </a:rPr>
              <a:t>، </a:t>
            </a:r>
            <a:r>
              <a:rPr lang="ar-SA" dirty="0" err="1">
                <a:cs typeface="B Nazanin" panose="00000400000000000000" pitchFamily="2" charset="-78"/>
              </a:rPr>
              <a:t>اﮔﺮ</a:t>
            </a:r>
            <a:r>
              <a:rPr lang="ar-SA" dirty="0">
                <a:cs typeface="B Nazanin" panose="00000400000000000000" pitchFamily="2" charset="-78"/>
              </a:rPr>
              <a:t> در </a:t>
            </a:r>
            <a:r>
              <a:rPr lang="ar-SA" dirty="0" err="1">
                <a:cs typeface="B Nazanin" panose="00000400000000000000" pitchFamily="2" charset="-78"/>
              </a:rPr>
              <a:t>راﺑﻄﻪ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R(A, B, C) ، </a:t>
            </a:r>
            <a:r>
              <a:rPr lang="ar-SA" dirty="0" err="1">
                <a:cs typeface="B Nazanin" panose="00000400000000000000" pitchFamily="2" charset="-78"/>
              </a:rPr>
              <a:t>واﺑﺴﺘﮕﯽﻫﺎي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A -&gt; B ، B -&gt; C </a:t>
            </a:r>
            <a:r>
              <a:rPr lang="ar-SA" dirty="0">
                <a:cs typeface="B Nazanin" panose="00000400000000000000" pitchFamily="2" charset="-78"/>
              </a:rPr>
              <a:t>و </a:t>
            </a:r>
            <a:r>
              <a:rPr lang="en-US" dirty="0">
                <a:cs typeface="B Nazanin" panose="00000400000000000000" pitchFamily="2" charset="-78"/>
              </a:rPr>
              <a:t>A -&gt; C 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ﺑﺮﻗﺮار</a:t>
            </a:r>
            <a:r>
              <a:rPr lang="ar-SA" dirty="0">
                <a:cs typeface="B Nazanin" panose="00000400000000000000" pitchFamily="2" charset="-78"/>
              </a:rPr>
              <a:t> </a:t>
            </a:r>
            <a:endParaRPr lang="en-US" dirty="0">
              <a:cs typeface="B Nazanin" panose="00000400000000000000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ar-SA" dirty="0" err="1">
                <a:cs typeface="B Nazanin" panose="00000400000000000000" pitchFamily="2" charset="-78"/>
              </a:rPr>
              <a:t>ﺑﺎﺷﺪ</a:t>
            </a:r>
            <a:r>
              <a:rPr lang="ar-SA" dirty="0">
                <a:cs typeface="B Nazanin" panose="00000400000000000000" pitchFamily="2" charset="-78"/>
              </a:rPr>
              <a:t>، در </a:t>
            </a:r>
            <a:r>
              <a:rPr lang="ar-SA" dirty="0" err="1">
                <a:cs typeface="B Nazanin" panose="00000400000000000000" pitchFamily="2" charset="-78"/>
              </a:rPr>
              <a:t>اﯾﻨﺼﻮرت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ﺗﺠﺰﯾﻪ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ﺧﻮب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ﭼﻨﯿﻦ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اﺳﺖ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R </a:t>
            </a:r>
            <a:r>
              <a:rPr lang="en-US" baseline="-25000" dirty="0">
                <a:cs typeface="B Nazanin" panose="00000400000000000000" pitchFamily="2" charset="-78"/>
              </a:rPr>
              <a:t>1</a:t>
            </a:r>
            <a:r>
              <a:rPr lang="en-US" dirty="0">
                <a:cs typeface="B Nazanin" panose="00000400000000000000" pitchFamily="2" charset="-78"/>
              </a:rPr>
              <a:t> (</a:t>
            </a:r>
            <a:r>
              <a:rPr lang="en-US" u="sng" dirty="0">
                <a:cs typeface="B Nazanin" panose="00000400000000000000" pitchFamily="2" charset="-78"/>
              </a:rPr>
              <a:t>A</a:t>
            </a:r>
            <a:r>
              <a:rPr lang="en-US" dirty="0">
                <a:cs typeface="B Nazanin" panose="00000400000000000000" pitchFamily="2" charset="-78"/>
              </a:rPr>
              <a:t>, B)  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ar-SA" dirty="0">
                <a:cs typeface="B Nazanin" panose="00000400000000000000" pitchFamily="2" charset="-78"/>
              </a:rPr>
              <a:t>و </a:t>
            </a:r>
            <a:r>
              <a:rPr lang="en-US" dirty="0">
                <a:cs typeface="B Nazanin" panose="00000400000000000000" pitchFamily="2" charset="-78"/>
              </a:rPr>
              <a:t>R </a:t>
            </a:r>
            <a:r>
              <a:rPr lang="en-US" baseline="-25000" dirty="0">
                <a:cs typeface="B Nazanin" panose="00000400000000000000" pitchFamily="2" charset="-78"/>
              </a:rPr>
              <a:t>2</a:t>
            </a:r>
            <a:r>
              <a:rPr lang="en-US" dirty="0">
                <a:cs typeface="B Nazanin" panose="00000400000000000000" pitchFamily="2" charset="-78"/>
              </a:rPr>
              <a:t> (</a:t>
            </a:r>
            <a:r>
              <a:rPr lang="en-US" u="sng" dirty="0">
                <a:cs typeface="B Nazanin" panose="00000400000000000000" pitchFamily="2" charset="-78"/>
              </a:rPr>
              <a:t>B</a:t>
            </a:r>
            <a:r>
              <a:rPr lang="en-US" dirty="0">
                <a:cs typeface="B Nazanin" panose="00000400000000000000" pitchFamily="2" charset="-78"/>
              </a:rPr>
              <a:t>, C) </a:t>
            </a:r>
            <a:br>
              <a:rPr lang="en-US" dirty="0">
                <a:cs typeface="B Nazanin" panose="00000400000000000000" pitchFamily="2" charset="-78"/>
              </a:rPr>
            </a:br>
            <a:endParaRPr lang="en-US" dirty="0">
              <a:cs typeface="B Nazanin" panose="00000400000000000000" pitchFamily="2" charset="-78"/>
            </a:endParaRPr>
          </a:p>
          <a:p>
            <a:pPr marL="742950" lvl="1" indent="-285750" algn="r" rtl="1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ar-SA" dirty="0">
                <a:cs typeface="B Nazanin" panose="00000400000000000000" pitchFamily="2" charset="-78"/>
              </a:rPr>
              <a:t>در </a:t>
            </a:r>
            <a:r>
              <a:rPr lang="ar-SA" dirty="0" err="1">
                <a:cs typeface="B Nazanin" panose="00000400000000000000" pitchFamily="2" charset="-78"/>
              </a:rPr>
              <a:t>اﯾﻨﺠﺎ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ﺻﻔﺖ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ﻣﺸﺘﺮك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B 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ar-SA" dirty="0">
                <a:cs typeface="B Nazanin" panose="00000400000000000000" pitchFamily="2" charset="-78"/>
              </a:rPr>
              <a:t>در </a:t>
            </a:r>
            <a:r>
              <a:rPr lang="ar-SA" dirty="0" err="1">
                <a:cs typeface="B Nazanin" panose="00000400000000000000" pitchFamily="2" charset="-78"/>
              </a:rPr>
              <a:t>راﺑﻄﻪ</a:t>
            </a:r>
            <a:r>
              <a:rPr lang="ar-SA" dirty="0">
                <a:cs typeface="B Nazanin" panose="00000400000000000000" pitchFamily="2" charset="-78"/>
              </a:rPr>
              <a:t> دوم </a:t>
            </a:r>
            <a:r>
              <a:rPr lang="ar-SA" dirty="0" err="1">
                <a:cs typeface="B Nazanin" panose="00000400000000000000" pitchFamily="2" charset="-78"/>
              </a:rPr>
              <a:t>ﮐﻠﯿﺪ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ﮐﺎﻧﺪﯾﺪ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اﺳﺖ</a:t>
            </a:r>
            <a:r>
              <a:rPr lang="ar-SA" dirty="0">
                <a:cs typeface="B Nazanin" panose="00000400000000000000" pitchFamily="2" charset="-78"/>
              </a:rPr>
              <a:t>، </a:t>
            </a:r>
            <a:r>
              <a:rPr lang="ar-SA" dirty="0" err="1">
                <a:cs typeface="B Nazanin" panose="00000400000000000000" pitchFamily="2" charset="-78"/>
              </a:rPr>
              <a:t>ﭼﻮن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ﻫﻤﻪ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ﺻﻔﺎت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ﺑﻪ</a:t>
            </a:r>
            <a:r>
              <a:rPr lang="ar-SA" dirty="0">
                <a:cs typeface="B Nazanin" panose="00000400000000000000" pitchFamily="2" charset="-78"/>
              </a:rPr>
              <a:t> آن </a:t>
            </a:r>
            <a:r>
              <a:rPr lang="ar-SA" dirty="0" err="1">
                <a:cs typeface="B Nazanin" panose="00000400000000000000" pitchFamily="2" charset="-78"/>
              </a:rPr>
              <a:t>واﺑﺴﺘﮕﯽ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ﺗﺎﺑﻌﯽ</a:t>
            </a:r>
            <a:r>
              <a:rPr lang="ar-SA" dirty="0">
                <a:cs typeface="B Nazanin" panose="00000400000000000000" pitchFamily="2" charset="-78"/>
              </a:rPr>
              <a:t> </a:t>
            </a:r>
            <a:endParaRPr lang="en-US" dirty="0">
              <a:cs typeface="B Nazanin" panose="00000400000000000000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en-US" dirty="0">
                <a:cs typeface="B Nazanin" panose="00000400000000000000" pitchFamily="2" charset="-78"/>
              </a:rPr>
              <a:t>	</a:t>
            </a:r>
            <a:r>
              <a:rPr lang="ar-SA" dirty="0" err="1">
                <a:cs typeface="B Nazanin" panose="00000400000000000000" pitchFamily="2" charset="-78"/>
              </a:rPr>
              <a:t>دارﻧﺪ</a:t>
            </a:r>
            <a:r>
              <a:rPr lang="ar-SA" dirty="0">
                <a:cs typeface="B Nazanin" panose="00000400000000000000" pitchFamily="2" charset="-78"/>
              </a:rPr>
              <a:t> و </a:t>
            </a:r>
            <a:r>
              <a:rPr lang="ar-SA" dirty="0" err="1">
                <a:cs typeface="B Nazanin" panose="00000400000000000000" pitchFamily="2" charset="-78"/>
              </a:rPr>
              <a:t>ﮐﺎﻫﺶﭘﺬﯾﺮ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ﻫﻢ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ﻧﯿﺴﺖ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. 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9511EED-DE1E-B557-673C-20EE1C7C10FF}"/>
              </a:ext>
            </a:extLst>
          </p:cNvPr>
          <p:cNvSpPr/>
          <p:nvPr/>
        </p:nvSpPr>
        <p:spPr>
          <a:xfrm flipH="1">
            <a:off x="9330266" y="3056467"/>
            <a:ext cx="355599" cy="21030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37A0E9F-C290-A60E-CB30-AEFF71EE501C}"/>
              </a:ext>
            </a:extLst>
          </p:cNvPr>
          <p:cNvSpPr/>
          <p:nvPr/>
        </p:nvSpPr>
        <p:spPr>
          <a:xfrm flipH="1">
            <a:off x="6976533" y="2233064"/>
            <a:ext cx="355599" cy="21030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143436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057" cy="7881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5462000"/>
            <a:ext cx="12192000" cy="1396000"/>
          </a:xfrm>
          <a:prstGeom prst="rect">
            <a:avLst/>
          </a:prstGeom>
          <a:solidFill>
            <a:srgbClr val="B4DCF5">
              <a:lumMod val="10000"/>
            </a:srgbClr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8789" y="4290646"/>
            <a:ext cx="12518265" cy="1968485"/>
          </a:xfrm>
          <a:prstGeom prst="rect">
            <a:avLst/>
          </a:prstGeom>
        </p:spPr>
      </p:pic>
      <p:pic>
        <p:nvPicPr>
          <p:cNvPr id="8" name="Picture 7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7" y="5841596"/>
            <a:ext cx="980576" cy="980576"/>
          </a:xfrm>
          <a:prstGeom prst="rect">
            <a:avLst/>
          </a:prstGeom>
        </p:spPr>
      </p:pic>
      <p:pic>
        <p:nvPicPr>
          <p:cNvPr id="9" name="Picture 8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059" y="6278639"/>
            <a:ext cx="1206566" cy="5885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10811" y="134436"/>
            <a:ext cx="11039061" cy="461665"/>
          </a:xfrm>
          <a:prstGeom prst="rect">
            <a:avLst/>
          </a:prstGeom>
          <a:gradFill flip="none" rotWithShape="1">
            <a:gsLst>
              <a:gs pos="63000">
                <a:schemeClr val="bg1"/>
              </a:gs>
              <a:gs pos="91000">
                <a:schemeClr val="accent1">
                  <a:lumMod val="50000"/>
                </a:schemeClr>
              </a:gs>
              <a:gs pos="94000">
                <a:schemeClr val="bg1"/>
              </a:gs>
              <a:gs pos="99000">
                <a:schemeClr val="tx1">
                  <a:lumMod val="95000"/>
                  <a:lumOff val="5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ar-SA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[ </a:t>
            </a:r>
            <a:r>
              <a:rPr lang="ar-SA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ﺑﺤﺚ</a:t>
            </a:r>
            <a:r>
              <a:rPr lang="ar-SA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 </a:t>
            </a:r>
            <a:r>
              <a:rPr lang="ar-SA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ﺗﮑﻤﯿﻠﯽ</a:t>
            </a:r>
            <a:r>
              <a:rPr lang="ar-SA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 ] </a:t>
            </a:r>
            <a:r>
              <a:rPr lang="ar-SA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ﺗﺠﺰﯾﻪ</a:t>
            </a:r>
            <a:r>
              <a:rPr lang="ar-SA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 </a:t>
            </a:r>
            <a:r>
              <a:rPr lang="ar-SA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ﺧﻮب</a:t>
            </a:r>
            <a:r>
              <a:rPr lang="ar-SA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 </a:t>
            </a:r>
            <a:endParaRPr lang="en-US" sz="2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cs typeface="B Titr" panose="00000700000000000000" pitchFamily="2" charset="-78"/>
            </a:endParaRPr>
          </a:p>
        </p:txBody>
      </p:sp>
      <p:pic>
        <p:nvPicPr>
          <p:cNvPr id="13" name="Picture 12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95" y="5841596"/>
            <a:ext cx="1016405" cy="10164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AB6450-B83D-BA6A-67D8-8E2290A9E919}"/>
              </a:ext>
            </a:extLst>
          </p:cNvPr>
          <p:cNvSpPr txBox="1"/>
          <p:nvPr/>
        </p:nvSpPr>
        <p:spPr>
          <a:xfrm>
            <a:off x="739601" y="615906"/>
            <a:ext cx="11039060" cy="46705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r" rtl="1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ar-SA" sz="2000" dirty="0" err="1">
                <a:cs typeface="B Nazanin" panose="00000400000000000000" pitchFamily="2" charset="-78"/>
              </a:rPr>
              <a:t>ﻣﺜﺎل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en-US" sz="2000" dirty="0">
                <a:cs typeface="B Nazanin" panose="00000400000000000000" pitchFamily="2" charset="-78"/>
              </a:rPr>
              <a:t>: </a:t>
            </a:r>
            <a:r>
              <a:rPr lang="ar-SA" sz="2000" dirty="0" err="1">
                <a:cs typeface="B Nazanin" panose="00000400000000000000" pitchFamily="2" charset="-78"/>
              </a:rPr>
              <a:t>راﺑﻄﻪ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en-US" sz="2000" dirty="0">
                <a:cs typeface="B Nazanin" panose="00000400000000000000" pitchFamily="2" charset="-78"/>
              </a:rPr>
              <a:t>SSD </a:t>
            </a:r>
            <a:r>
              <a:rPr lang="ar-SA" sz="2000" dirty="0">
                <a:cs typeface="B Nazanin" panose="00000400000000000000" pitchFamily="2" charset="-78"/>
              </a:rPr>
              <a:t>را در </a:t>
            </a:r>
            <a:r>
              <a:rPr lang="ar-SA" sz="2000" dirty="0" err="1">
                <a:cs typeface="B Nazanin" panose="00000400000000000000" pitchFamily="2" charset="-78"/>
              </a:rPr>
              <a:t>ﻧﻈﺮ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ﻣﯽﮔﯿﺮﯾﻢ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en-US" sz="2000" dirty="0">
                <a:cs typeface="B Nazanin" panose="00000400000000000000" pitchFamily="2" charset="-78"/>
              </a:rPr>
              <a:t>. </a:t>
            </a:r>
            <a:r>
              <a:rPr lang="ar-SA" sz="2000" dirty="0" err="1">
                <a:cs typeface="B Nazanin" panose="00000400000000000000" pitchFamily="2" charset="-78"/>
              </a:rPr>
              <a:t>اﯾﻦ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راﺑﻄﻪ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ﺑﻪ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ﺳﻪ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ﺷﮑﻞ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ﺑﻪ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ﭘﺮﺗﻮﻫﺎي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دوﮔﺎﻧﯽ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ﻗﺎﺑﻞ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ﺗﺠﺰﯾﻪ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اﺳﺖ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en-US" sz="2000" dirty="0">
                <a:cs typeface="B Nazanin" panose="00000400000000000000" pitchFamily="2" charset="-78"/>
              </a:rPr>
              <a:t>. </a:t>
            </a:r>
            <a:br>
              <a:rPr lang="en-US" sz="2000" dirty="0">
                <a:cs typeface="B Nazanin" panose="00000400000000000000" pitchFamily="2" charset="-78"/>
              </a:rPr>
            </a:br>
            <a:r>
              <a:rPr lang="en-US" sz="2000" dirty="0">
                <a:cs typeface="B Nazanin" panose="00000400000000000000" pitchFamily="2" charset="-78"/>
              </a:rPr>
              <a:t> </a:t>
            </a:r>
          </a:p>
          <a:p>
            <a:pPr algn="r" rtl="1">
              <a:lnSpc>
                <a:spcPct val="150000"/>
              </a:lnSpc>
            </a:pPr>
            <a:endParaRPr lang="en-US" sz="2000" dirty="0">
              <a:cs typeface="B Nazanin" panose="00000400000000000000" pitchFamily="2" charset="-78"/>
            </a:endParaRPr>
          </a:p>
          <a:p>
            <a:pPr algn="r" rtl="1">
              <a:lnSpc>
                <a:spcPct val="150000"/>
              </a:lnSpc>
            </a:pPr>
            <a:endParaRPr lang="en-US" sz="2000" dirty="0">
              <a:cs typeface="B Nazanin" panose="00000400000000000000" pitchFamily="2" charset="-78"/>
            </a:endParaRPr>
          </a:p>
          <a:p>
            <a:pPr algn="r" rtl="1">
              <a:lnSpc>
                <a:spcPct val="150000"/>
              </a:lnSpc>
            </a:pPr>
            <a:endParaRPr lang="en-US" sz="2000" dirty="0">
              <a:cs typeface="B Nazanin" panose="00000400000000000000" pitchFamily="2" charset="-78"/>
            </a:endParaRPr>
          </a:p>
          <a:p>
            <a:pPr marL="285750" indent="-285750" algn="r" rtl="1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ar-SA" sz="2000" dirty="0" err="1">
                <a:cs typeface="B Nazanin" panose="00000400000000000000" pitchFamily="2" charset="-78"/>
              </a:rPr>
              <a:t>ﺗﺠﺰﯾﻪ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en-US" sz="2000" dirty="0">
                <a:cs typeface="B Nazanin" panose="00000400000000000000" pitchFamily="2" charset="-78"/>
              </a:rPr>
              <a:t>I </a:t>
            </a:r>
            <a:r>
              <a:rPr lang="ar-SA" sz="2000" dirty="0" err="1">
                <a:cs typeface="B Nazanin" panose="00000400000000000000" pitchFamily="2" charset="-78"/>
              </a:rPr>
              <a:t>ﺧﻮب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اﺳﺖ</a:t>
            </a:r>
            <a:r>
              <a:rPr lang="ar-SA" sz="2000" dirty="0">
                <a:cs typeface="B Nazanin" panose="00000400000000000000" pitchFamily="2" charset="-78"/>
              </a:rPr>
              <a:t>، </a:t>
            </a:r>
            <a:r>
              <a:rPr lang="ar-SA" sz="2000" dirty="0" err="1">
                <a:cs typeface="B Nazanin" panose="00000400000000000000" pitchFamily="2" charset="-78"/>
              </a:rPr>
              <a:t>ﭼﻮن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ﻫﺮ</a:t>
            </a:r>
            <a:r>
              <a:rPr lang="ar-SA" sz="2000" dirty="0">
                <a:cs typeface="B Nazanin" panose="00000400000000000000" pitchFamily="2" charset="-78"/>
              </a:rPr>
              <a:t> دو </a:t>
            </a:r>
            <a:r>
              <a:rPr lang="ar-SA" sz="2000" dirty="0" err="1">
                <a:cs typeface="B Nazanin" panose="00000400000000000000" pitchFamily="2" charset="-78"/>
              </a:rPr>
              <a:t>ﺷﺮط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رﯾﺴﺎ</a:t>
            </a:r>
            <a:r>
              <a:rPr lang="ar-SA" sz="2000" dirty="0">
                <a:cs typeface="B Nazanin" panose="00000400000000000000" pitchFamily="2" charset="-78"/>
              </a:rPr>
              <a:t> ِ</a:t>
            </a:r>
            <a:r>
              <a:rPr lang="ar-SA" sz="2000" dirty="0" err="1">
                <a:cs typeface="B Nazanin" panose="00000400000000000000" pitchFamily="2" charset="-78"/>
              </a:rPr>
              <a:t>ﻧﻦ</a:t>
            </a:r>
            <a:r>
              <a:rPr lang="ar-SA" sz="2000" dirty="0">
                <a:cs typeface="B Nazanin" panose="00000400000000000000" pitchFamily="2" charset="-78"/>
              </a:rPr>
              <a:t> را دارد </a:t>
            </a:r>
            <a:r>
              <a:rPr lang="en-US" sz="2000" dirty="0">
                <a:cs typeface="B Nazanin" panose="00000400000000000000" pitchFamily="2" charset="-78"/>
              </a:rPr>
              <a:t>. </a:t>
            </a:r>
          </a:p>
          <a:p>
            <a:pPr algn="r" rtl="1">
              <a:lnSpc>
                <a:spcPct val="150000"/>
              </a:lnSpc>
              <a:buClr>
                <a:schemeClr val="accent2">
                  <a:lumMod val="75000"/>
                </a:schemeClr>
              </a:buClr>
            </a:pPr>
            <a:r>
              <a:rPr lang="en-US" sz="2000" dirty="0">
                <a:cs typeface="B Nazanin" panose="00000400000000000000" pitchFamily="2" charset="-78"/>
              </a:rPr>
              <a:t/>
            </a:r>
            <a:br>
              <a:rPr lang="en-US" sz="2000" dirty="0">
                <a:cs typeface="B Nazanin" panose="00000400000000000000" pitchFamily="2" charset="-78"/>
              </a:rPr>
            </a:br>
            <a:endParaRPr lang="en-US" sz="2000" dirty="0">
              <a:cs typeface="B Nazanin" panose="00000400000000000000" pitchFamily="2" charset="-78"/>
            </a:endParaRPr>
          </a:p>
          <a:p>
            <a:pPr marL="285750" indent="-285750" algn="r" rtl="1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ar-SA" sz="2000" dirty="0" err="1">
                <a:cs typeface="B Nazanin" panose="00000400000000000000" pitchFamily="2" charset="-78"/>
              </a:rPr>
              <a:t>ﺗﺠﺰﯾﻪ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en-US" sz="2000" dirty="0">
                <a:cs typeface="B Nazanin" panose="00000400000000000000" pitchFamily="2" charset="-78"/>
              </a:rPr>
              <a:t>II </a:t>
            </a:r>
            <a:r>
              <a:rPr lang="ar-SA" sz="2000" dirty="0" err="1">
                <a:cs typeface="B Nazanin" panose="00000400000000000000" pitchFamily="2" charset="-78"/>
              </a:rPr>
              <a:t>ﺧﻮب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ﻧﯿﺴﺖ</a:t>
            </a:r>
            <a:r>
              <a:rPr lang="ar-SA" sz="2000" dirty="0">
                <a:cs typeface="B Nazanin" panose="00000400000000000000" pitchFamily="2" charset="-78"/>
              </a:rPr>
              <a:t>، </a:t>
            </a:r>
            <a:r>
              <a:rPr lang="ar-SA" sz="2000" dirty="0" err="1">
                <a:cs typeface="B Nazanin" panose="00000400000000000000" pitchFamily="2" charset="-78"/>
              </a:rPr>
              <a:t>ﭼﻮن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en-US" sz="2000" dirty="0">
                <a:cs typeface="B Nazanin" panose="00000400000000000000" pitchFamily="2" charset="-78"/>
              </a:rPr>
              <a:t>FD </a:t>
            </a:r>
            <a:r>
              <a:rPr lang="ar-SA" sz="2000" dirty="0">
                <a:cs typeface="B Nazanin" panose="00000400000000000000" pitchFamily="2" charset="-78"/>
              </a:rPr>
              <a:t>از </a:t>
            </a:r>
            <a:r>
              <a:rPr lang="ar-SA" sz="2000" dirty="0" err="1">
                <a:cs typeface="B Nazanin" panose="00000400000000000000" pitchFamily="2" charset="-78"/>
              </a:rPr>
              <a:t>دﺳﺖ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ﻣﯽدﻫﺪ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en-US" sz="2000" dirty="0">
                <a:cs typeface="B Nazanin" panose="00000400000000000000" pitchFamily="2" charset="-78"/>
              </a:rPr>
              <a:t>. </a:t>
            </a:r>
          </a:p>
          <a:p>
            <a:pPr marL="285750" indent="-285750" algn="r" rtl="1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ar-SA" sz="2000" dirty="0" err="1">
                <a:cs typeface="B Nazanin" panose="00000400000000000000" pitchFamily="2" charset="-78"/>
              </a:rPr>
              <a:t>ﺗﺤﺰﯾﻪ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en-US" sz="2000" dirty="0">
                <a:cs typeface="B Nazanin" panose="00000400000000000000" pitchFamily="2" charset="-78"/>
              </a:rPr>
              <a:t>III </a:t>
            </a:r>
            <a:r>
              <a:rPr lang="ar-SA" sz="2000" dirty="0" err="1">
                <a:cs typeface="B Nazanin" panose="00000400000000000000" pitchFamily="2" charset="-78"/>
              </a:rPr>
              <a:t>ﺧﻮب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ﻧﯿﺴﺖ</a:t>
            </a:r>
            <a:r>
              <a:rPr lang="ar-SA" sz="2000" dirty="0">
                <a:cs typeface="B Nazanin" panose="00000400000000000000" pitchFamily="2" charset="-78"/>
              </a:rPr>
              <a:t>، </a:t>
            </a:r>
            <a:r>
              <a:rPr lang="ar-SA" sz="2000" dirty="0" err="1">
                <a:cs typeface="B Nazanin" panose="00000400000000000000" pitchFamily="2" charset="-78"/>
              </a:rPr>
              <a:t>ﭼﻮن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en-US" sz="2000" dirty="0">
                <a:cs typeface="B Nazanin" panose="00000400000000000000" pitchFamily="2" charset="-78"/>
              </a:rPr>
              <a:t>FD </a:t>
            </a:r>
            <a:r>
              <a:rPr lang="ar-SA" sz="2000" dirty="0">
                <a:cs typeface="B Nazanin" panose="00000400000000000000" pitchFamily="2" charset="-78"/>
              </a:rPr>
              <a:t>از </a:t>
            </a:r>
            <a:r>
              <a:rPr lang="ar-SA" sz="2000" dirty="0" err="1">
                <a:cs typeface="B Nazanin" panose="00000400000000000000" pitchFamily="2" charset="-78"/>
              </a:rPr>
              <a:t>دﺳﺖ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ﻣﯽدﻫﺪ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en-US" sz="2000" dirty="0">
                <a:cs typeface="B Nazanin" panose="00000400000000000000" pitchFamily="2" charset="-78"/>
              </a:rPr>
              <a:t>. </a:t>
            </a:r>
          </a:p>
        </p:txBody>
      </p:sp>
      <p:sp>
        <p:nvSpPr>
          <p:cNvPr id="2" name="object 9">
            <a:extLst>
              <a:ext uri="{FF2B5EF4-FFF2-40B4-BE49-F238E27FC236}">
                <a16:creationId xmlns:a16="http://schemas.microsoft.com/office/drawing/2014/main" id="{0BEF9B9F-98EF-2549-2ED5-4F7A2A5D6A03}"/>
              </a:ext>
            </a:extLst>
          </p:cNvPr>
          <p:cNvSpPr txBox="1"/>
          <p:nvPr/>
        </p:nvSpPr>
        <p:spPr>
          <a:xfrm>
            <a:off x="3235159" y="1250266"/>
            <a:ext cx="16383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SD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(</a:t>
            </a:r>
            <a:r>
              <a:rPr sz="18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STJ</a:t>
            </a:r>
            <a:r>
              <a:rPr sz="1800" spc="-5" dirty="0">
                <a:latin typeface="Times New Roman"/>
                <a:cs typeface="Times New Roman"/>
              </a:rPr>
              <a:t>,</a:t>
            </a:r>
            <a:r>
              <a:rPr sz="1800" spc="4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STD)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-5" dirty="0">
                <a:latin typeface="Times New Roman"/>
                <a:cs typeface="Times New Roman"/>
              </a:rPr>
              <a:t>SD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(</a:t>
            </a:r>
            <a:r>
              <a:rPr sz="18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STID</a:t>
            </a:r>
            <a:r>
              <a:rPr sz="1800" spc="-5" dirty="0">
                <a:latin typeface="Times New Roman"/>
                <a:cs typeface="Times New Roman"/>
              </a:rPr>
              <a:t>,</a:t>
            </a:r>
            <a:r>
              <a:rPr sz="1800" spc="409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STD)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079A3F49-9744-961F-2B14-C8E4F0849E5D}"/>
              </a:ext>
            </a:extLst>
          </p:cNvPr>
          <p:cNvSpPr txBox="1"/>
          <p:nvPr/>
        </p:nvSpPr>
        <p:spPr>
          <a:xfrm>
            <a:off x="1279356" y="2176858"/>
            <a:ext cx="1543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SS(</a:t>
            </a:r>
            <a:r>
              <a:rPr sz="18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STID</a:t>
            </a:r>
            <a:r>
              <a:rPr sz="1800" spc="-5" dirty="0">
                <a:latin typeface="Times New Roman"/>
                <a:cs typeface="Times New Roman"/>
              </a:rPr>
              <a:t>,</a:t>
            </a:r>
            <a:r>
              <a:rPr sz="1800" spc="39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STD)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24736591-7F11-53AF-CB49-E27F86DC5853}"/>
              </a:ext>
            </a:extLst>
          </p:cNvPr>
          <p:cNvSpPr txBox="1"/>
          <p:nvPr/>
        </p:nvSpPr>
        <p:spPr>
          <a:xfrm>
            <a:off x="3254201" y="2176858"/>
            <a:ext cx="140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SJ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(</a:t>
            </a:r>
            <a:r>
              <a:rPr sz="18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STJ</a:t>
            </a:r>
            <a:r>
              <a:rPr sz="1800" spc="-5" dirty="0">
                <a:latin typeface="Times New Roman"/>
                <a:cs typeface="Times New Roman"/>
              </a:rPr>
              <a:t>,</a:t>
            </a:r>
            <a:r>
              <a:rPr sz="1800" spc="409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STD)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5" name="object 16">
            <a:extLst>
              <a:ext uri="{FF2B5EF4-FFF2-40B4-BE49-F238E27FC236}">
                <a16:creationId xmlns:a16="http://schemas.microsoft.com/office/drawing/2014/main" id="{EC59D1BC-4026-C953-F6A1-27A068E50273}"/>
              </a:ext>
            </a:extLst>
          </p:cNvPr>
          <p:cNvGrpSpPr/>
          <p:nvPr/>
        </p:nvGrpSpPr>
        <p:grpSpPr>
          <a:xfrm>
            <a:off x="799232" y="1217245"/>
            <a:ext cx="472440" cy="518159"/>
            <a:chOff x="335279" y="1969007"/>
            <a:chExt cx="472440" cy="518159"/>
          </a:xfrm>
        </p:grpSpPr>
        <p:pic>
          <p:nvPicPr>
            <p:cNvPr id="16" name="object 17">
              <a:extLst>
                <a:ext uri="{FF2B5EF4-FFF2-40B4-BE49-F238E27FC236}">
                  <a16:creationId xmlns:a16="http://schemas.microsoft.com/office/drawing/2014/main" id="{D021AB5F-BE88-3CA6-AE2B-BE6A0473016A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35279" y="1969007"/>
              <a:ext cx="472440" cy="475488"/>
            </a:xfrm>
            <a:prstGeom prst="rect">
              <a:avLst/>
            </a:prstGeom>
          </p:spPr>
        </p:pic>
        <p:pic>
          <p:nvPicPr>
            <p:cNvPr id="17" name="object 18">
              <a:extLst>
                <a:ext uri="{FF2B5EF4-FFF2-40B4-BE49-F238E27FC236}">
                  <a16:creationId xmlns:a16="http://schemas.microsoft.com/office/drawing/2014/main" id="{A5847D93-D2C4-7E4D-BB65-2167B2E66DBC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68807" y="1981199"/>
              <a:ext cx="405384" cy="505967"/>
            </a:xfrm>
            <a:prstGeom prst="rect">
              <a:avLst/>
            </a:prstGeom>
          </p:spPr>
        </p:pic>
        <p:pic>
          <p:nvPicPr>
            <p:cNvPr id="18" name="object 19">
              <a:extLst>
                <a:ext uri="{FF2B5EF4-FFF2-40B4-BE49-F238E27FC236}">
                  <a16:creationId xmlns:a16="http://schemas.microsoft.com/office/drawing/2014/main" id="{0873F63A-1B49-5BAC-25F5-9C26D1E5202F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81000" y="1995713"/>
              <a:ext cx="381000" cy="381000"/>
            </a:xfrm>
            <a:prstGeom prst="rect">
              <a:avLst/>
            </a:prstGeom>
          </p:spPr>
        </p:pic>
        <p:sp>
          <p:nvSpPr>
            <p:cNvPr id="19" name="object 20">
              <a:extLst>
                <a:ext uri="{FF2B5EF4-FFF2-40B4-BE49-F238E27FC236}">
                  <a16:creationId xmlns:a16="http://schemas.microsoft.com/office/drawing/2014/main" id="{909FE30F-9428-228D-C22E-91C2365804D3}"/>
                </a:ext>
              </a:extLst>
            </p:cNvPr>
            <p:cNvSpPr/>
            <p:nvPr/>
          </p:nvSpPr>
          <p:spPr>
            <a:xfrm>
              <a:off x="380999" y="1995713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190500"/>
                  </a:moveTo>
                  <a:lnTo>
                    <a:pt x="5031" y="146820"/>
                  </a:lnTo>
                  <a:lnTo>
                    <a:pt x="19362" y="106722"/>
                  </a:lnTo>
                  <a:lnTo>
                    <a:pt x="41850" y="71351"/>
                  </a:lnTo>
                  <a:lnTo>
                    <a:pt x="71351" y="41850"/>
                  </a:lnTo>
                  <a:lnTo>
                    <a:pt x="106722" y="19362"/>
                  </a:lnTo>
                  <a:lnTo>
                    <a:pt x="146820" y="5031"/>
                  </a:lnTo>
                  <a:lnTo>
                    <a:pt x="190500" y="0"/>
                  </a:lnTo>
                  <a:lnTo>
                    <a:pt x="234179" y="5031"/>
                  </a:lnTo>
                  <a:lnTo>
                    <a:pt x="274277" y="19362"/>
                  </a:lnTo>
                  <a:lnTo>
                    <a:pt x="309648" y="41850"/>
                  </a:lnTo>
                  <a:lnTo>
                    <a:pt x="339149" y="71351"/>
                  </a:lnTo>
                  <a:lnTo>
                    <a:pt x="361637" y="106722"/>
                  </a:lnTo>
                  <a:lnTo>
                    <a:pt x="375968" y="146820"/>
                  </a:lnTo>
                  <a:lnTo>
                    <a:pt x="381000" y="190500"/>
                  </a:lnTo>
                  <a:lnTo>
                    <a:pt x="375968" y="234179"/>
                  </a:lnTo>
                  <a:lnTo>
                    <a:pt x="361637" y="274277"/>
                  </a:lnTo>
                  <a:lnTo>
                    <a:pt x="339149" y="309648"/>
                  </a:lnTo>
                  <a:lnTo>
                    <a:pt x="309648" y="339149"/>
                  </a:lnTo>
                  <a:lnTo>
                    <a:pt x="274277" y="361637"/>
                  </a:lnTo>
                  <a:lnTo>
                    <a:pt x="234179" y="375968"/>
                  </a:lnTo>
                  <a:lnTo>
                    <a:pt x="190500" y="381000"/>
                  </a:lnTo>
                  <a:lnTo>
                    <a:pt x="146820" y="375968"/>
                  </a:lnTo>
                  <a:lnTo>
                    <a:pt x="106722" y="361637"/>
                  </a:lnTo>
                  <a:lnTo>
                    <a:pt x="71351" y="339149"/>
                  </a:lnTo>
                  <a:lnTo>
                    <a:pt x="41850" y="309648"/>
                  </a:lnTo>
                  <a:lnTo>
                    <a:pt x="19362" y="274277"/>
                  </a:lnTo>
                  <a:lnTo>
                    <a:pt x="5031" y="234179"/>
                  </a:lnTo>
                  <a:lnTo>
                    <a:pt x="0" y="190500"/>
                  </a:lnTo>
                  <a:close/>
                </a:path>
              </a:pathLst>
            </a:custGeom>
            <a:ln w="9525">
              <a:solidFill>
                <a:srgbClr val="98B9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1">
            <a:extLst>
              <a:ext uri="{FF2B5EF4-FFF2-40B4-BE49-F238E27FC236}">
                <a16:creationId xmlns:a16="http://schemas.microsoft.com/office/drawing/2014/main" id="{8A7D70AA-D246-5BDB-0C7B-395B0EF0F92D}"/>
              </a:ext>
            </a:extLst>
          </p:cNvPr>
          <p:cNvSpPr txBox="1"/>
          <p:nvPr/>
        </p:nvSpPr>
        <p:spPr>
          <a:xfrm>
            <a:off x="983065" y="1287858"/>
            <a:ext cx="1047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/>
                <a:cs typeface="Times New Roman"/>
              </a:rPr>
              <a:t>I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21" name="object 22">
            <a:extLst>
              <a:ext uri="{FF2B5EF4-FFF2-40B4-BE49-F238E27FC236}">
                <a16:creationId xmlns:a16="http://schemas.microsoft.com/office/drawing/2014/main" id="{2BBA31C0-FA9D-C319-E260-B7C51BEC16CE}"/>
              </a:ext>
            </a:extLst>
          </p:cNvPr>
          <p:cNvGrpSpPr/>
          <p:nvPr/>
        </p:nvGrpSpPr>
        <p:grpSpPr>
          <a:xfrm>
            <a:off x="793137" y="1659205"/>
            <a:ext cx="485140" cy="518159"/>
            <a:chOff x="329184" y="2410967"/>
            <a:chExt cx="485140" cy="518159"/>
          </a:xfrm>
        </p:grpSpPr>
        <p:pic>
          <p:nvPicPr>
            <p:cNvPr id="22" name="object 23">
              <a:extLst>
                <a:ext uri="{FF2B5EF4-FFF2-40B4-BE49-F238E27FC236}">
                  <a16:creationId xmlns:a16="http://schemas.microsoft.com/office/drawing/2014/main" id="{5C8EC276-48EB-B14A-7FDF-1406865AEE6B}"/>
                </a:ext>
              </a:extLst>
            </p:cNvPr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35280" y="2410967"/>
              <a:ext cx="472440" cy="475488"/>
            </a:xfrm>
            <a:prstGeom prst="rect">
              <a:avLst/>
            </a:prstGeom>
          </p:spPr>
        </p:pic>
        <p:pic>
          <p:nvPicPr>
            <p:cNvPr id="23" name="object 24">
              <a:extLst>
                <a:ext uri="{FF2B5EF4-FFF2-40B4-BE49-F238E27FC236}">
                  <a16:creationId xmlns:a16="http://schemas.microsoft.com/office/drawing/2014/main" id="{06CAD0C2-5EBA-2633-6534-CA9A3260A73D}"/>
                </a:ext>
              </a:extLst>
            </p:cNvPr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29184" y="2426207"/>
              <a:ext cx="484631" cy="502920"/>
            </a:xfrm>
            <a:prstGeom prst="rect">
              <a:avLst/>
            </a:prstGeom>
          </p:spPr>
        </p:pic>
        <p:pic>
          <p:nvPicPr>
            <p:cNvPr id="24" name="object 25">
              <a:extLst>
                <a:ext uri="{FF2B5EF4-FFF2-40B4-BE49-F238E27FC236}">
                  <a16:creationId xmlns:a16="http://schemas.microsoft.com/office/drawing/2014/main" id="{0DDBA12D-FAEA-CBDA-7B1F-EEEBD205468C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81000" y="2438400"/>
              <a:ext cx="381000" cy="381000"/>
            </a:xfrm>
            <a:prstGeom prst="rect">
              <a:avLst/>
            </a:prstGeom>
          </p:spPr>
        </p:pic>
        <p:sp>
          <p:nvSpPr>
            <p:cNvPr id="25" name="object 26">
              <a:extLst>
                <a:ext uri="{FF2B5EF4-FFF2-40B4-BE49-F238E27FC236}">
                  <a16:creationId xmlns:a16="http://schemas.microsoft.com/office/drawing/2014/main" id="{D87ECE04-161B-BECD-A45D-00238D7E1B1F}"/>
                </a:ext>
              </a:extLst>
            </p:cNvPr>
            <p:cNvSpPr/>
            <p:nvPr/>
          </p:nvSpPr>
          <p:spPr>
            <a:xfrm>
              <a:off x="381000" y="24383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190500"/>
                  </a:moveTo>
                  <a:lnTo>
                    <a:pt x="5031" y="146820"/>
                  </a:lnTo>
                  <a:lnTo>
                    <a:pt x="19362" y="106722"/>
                  </a:lnTo>
                  <a:lnTo>
                    <a:pt x="41850" y="71351"/>
                  </a:lnTo>
                  <a:lnTo>
                    <a:pt x="71351" y="41850"/>
                  </a:lnTo>
                  <a:lnTo>
                    <a:pt x="106722" y="19362"/>
                  </a:lnTo>
                  <a:lnTo>
                    <a:pt x="146820" y="5031"/>
                  </a:lnTo>
                  <a:lnTo>
                    <a:pt x="190500" y="0"/>
                  </a:lnTo>
                  <a:lnTo>
                    <a:pt x="234179" y="5031"/>
                  </a:lnTo>
                  <a:lnTo>
                    <a:pt x="274277" y="19362"/>
                  </a:lnTo>
                  <a:lnTo>
                    <a:pt x="309648" y="41850"/>
                  </a:lnTo>
                  <a:lnTo>
                    <a:pt x="339149" y="71351"/>
                  </a:lnTo>
                  <a:lnTo>
                    <a:pt x="361637" y="106722"/>
                  </a:lnTo>
                  <a:lnTo>
                    <a:pt x="375968" y="146820"/>
                  </a:lnTo>
                  <a:lnTo>
                    <a:pt x="381000" y="190500"/>
                  </a:lnTo>
                  <a:lnTo>
                    <a:pt x="375968" y="234179"/>
                  </a:lnTo>
                  <a:lnTo>
                    <a:pt x="361637" y="274277"/>
                  </a:lnTo>
                  <a:lnTo>
                    <a:pt x="339149" y="309648"/>
                  </a:lnTo>
                  <a:lnTo>
                    <a:pt x="309648" y="339149"/>
                  </a:lnTo>
                  <a:lnTo>
                    <a:pt x="274277" y="361637"/>
                  </a:lnTo>
                  <a:lnTo>
                    <a:pt x="234179" y="375968"/>
                  </a:lnTo>
                  <a:lnTo>
                    <a:pt x="190500" y="381000"/>
                  </a:lnTo>
                  <a:lnTo>
                    <a:pt x="146820" y="375968"/>
                  </a:lnTo>
                  <a:lnTo>
                    <a:pt x="106722" y="361637"/>
                  </a:lnTo>
                  <a:lnTo>
                    <a:pt x="71351" y="339149"/>
                  </a:lnTo>
                  <a:lnTo>
                    <a:pt x="41850" y="309648"/>
                  </a:lnTo>
                  <a:lnTo>
                    <a:pt x="19362" y="274277"/>
                  </a:lnTo>
                  <a:lnTo>
                    <a:pt x="5031" y="234179"/>
                  </a:lnTo>
                  <a:lnTo>
                    <a:pt x="0" y="190500"/>
                  </a:lnTo>
                  <a:close/>
                </a:path>
              </a:pathLst>
            </a:custGeom>
            <a:ln w="9525">
              <a:solidFill>
                <a:srgbClr val="98B9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7">
            <a:extLst>
              <a:ext uri="{FF2B5EF4-FFF2-40B4-BE49-F238E27FC236}">
                <a16:creationId xmlns:a16="http://schemas.microsoft.com/office/drawing/2014/main" id="{69161AAA-7926-1D57-BA2C-5D95AB0A5CD4}"/>
              </a:ext>
            </a:extLst>
          </p:cNvPr>
          <p:cNvSpPr txBox="1"/>
          <p:nvPr/>
        </p:nvSpPr>
        <p:spPr>
          <a:xfrm>
            <a:off x="943378" y="1250266"/>
            <a:ext cx="185991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SS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(</a:t>
            </a:r>
            <a:r>
              <a:rPr sz="18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STID</a:t>
            </a:r>
            <a:r>
              <a:rPr sz="1800" spc="-5" dirty="0">
                <a:latin typeface="Times New Roman"/>
                <a:cs typeface="Times New Roman"/>
              </a:rPr>
              <a:t>,</a:t>
            </a:r>
            <a:r>
              <a:rPr sz="1800" spc="409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STJ)</a:t>
            </a:r>
            <a:endParaRPr sz="18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1440"/>
              </a:spcBef>
              <a:tabLst>
                <a:tab pos="335915" algn="l"/>
              </a:tabLst>
            </a:pPr>
            <a:r>
              <a:rPr sz="1600" b="1" dirty="0">
                <a:latin typeface="Times New Roman"/>
                <a:cs typeface="Times New Roman"/>
              </a:rPr>
              <a:t>II	</a:t>
            </a:r>
            <a:r>
              <a:rPr sz="1800" spc="-5" dirty="0">
                <a:latin typeface="Times New Roman"/>
                <a:cs typeface="Times New Roman"/>
              </a:rPr>
              <a:t>SS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(</a:t>
            </a:r>
            <a:r>
              <a:rPr sz="18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STID</a:t>
            </a:r>
            <a:r>
              <a:rPr sz="1800" spc="-5" dirty="0">
                <a:latin typeface="Times New Roman"/>
                <a:cs typeface="Times New Roman"/>
              </a:rPr>
              <a:t>,</a:t>
            </a:r>
            <a:r>
              <a:rPr sz="1800" spc="409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STJ)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7" name="object 28">
            <a:extLst>
              <a:ext uri="{FF2B5EF4-FFF2-40B4-BE49-F238E27FC236}">
                <a16:creationId xmlns:a16="http://schemas.microsoft.com/office/drawing/2014/main" id="{73A19A24-E113-B4D4-4435-0023A9E8BDC1}"/>
              </a:ext>
            </a:extLst>
          </p:cNvPr>
          <p:cNvGrpSpPr/>
          <p:nvPr/>
        </p:nvGrpSpPr>
        <p:grpSpPr>
          <a:xfrm>
            <a:off x="753512" y="2116405"/>
            <a:ext cx="563880" cy="518159"/>
            <a:chOff x="289559" y="2868167"/>
            <a:chExt cx="563880" cy="518159"/>
          </a:xfrm>
        </p:grpSpPr>
        <p:pic>
          <p:nvPicPr>
            <p:cNvPr id="28" name="object 29">
              <a:extLst>
                <a:ext uri="{FF2B5EF4-FFF2-40B4-BE49-F238E27FC236}">
                  <a16:creationId xmlns:a16="http://schemas.microsoft.com/office/drawing/2014/main" id="{764FC56F-D8F0-0DB7-D1A7-34552021D051}"/>
                </a:ext>
              </a:extLst>
            </p:cNvPr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35279" y="2868167"/>
              <a:ext cx="472440" cy="475488"/>
            </a:xfrm>
            <a:prstGeom prst="rect">
              <a:avLst/>
            </a:prstGeom>
          </p:spPr>
        </p:pic>
        <p:pic>
          <p:nvPicPr>
            <p:cNvPr id="29" name="object 30">
              <a:extLst>
                <a:ext uri="{FF2B5EF4-FFF2-40B4-BE49-F238E27FC236}">
                  <a16:creationId xmlns:a16="http://schemas.microsoft.com/office/drawing/2014/main" id="{03FD338F-9062-6810-53FD-8A77DA12D008}"/>
                </a:ext>
              </a:extLst>
            </p:cNvPr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89559" y="2883407"/>
              <a:ext cx="563880" cy="502920"/>
            </a:xfrm>
            <a:prstGeom prst="rect">
              <a:avLst/>
            </a:prstGeom>
          </p:spPr>
        </p:pic>
        <p:pic>
          <p:nvPicPr>
            <p:cNvPr id="30" name="object 31">
              <a:extLst>
                <a:ext uri="{FF2B5EF4-FFF2-40B4-BE49-F238E27FC236}">
                  <a16:creationId xmlns:a16="http://schemas.microsoft.com/office/drawing/2014/main" id="{7BBAF068-C2E3-D71A-BC90-EA0C9DED1E98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81000" y="2895599"/>
              <a:ext cx="381000" cy="381000"/>
            </a:xfrm>
            <a:prstGeom prst="rect">
              <a:avLst/>
            </a:prstGeom>
          </p:spPr>
        </p:pic>
        <p:sp>
          <p:nvSpPr>
            <p:cNvPr id="31" name="object 32">
              <a:extLst>
                <a:ext uri="{FF2B5EF4-FFF2-40B4-BE49-F238E27FC236}">
                  <a16:creationId xmlns:a16="http://schemas.microsoft.com/office/drawing/2014/main" id="{E7932B1D-712B-EFAD-3D3E-8C6C31287F14}"/>
                </a:ext>
              </a:extLst>
            </p:cNvPr>
            <p:cNvSpPr/>
            <p:nvPr/>
          </p:nvSpPr>
          <p:spPr>
            <a:xfrm>
              <a:off x="380999" y="28955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190500"/>
                  </a:moveTo>
                  <a:lnTo>
                    <a:pt x="5031" y="146820"/>
                  </a:lnTo>
                  <a:lnTo>
                    <a:pt x="19362" y="106722"/>
                  </a:lnTo>
                  <a:lnTo>
                    <a:pt x="41850" y="71351"/>
                  </a:lnTo>
                  <a:lnTo>
                    <a:pt x="71351" y="41850"/>
                  </a:lnTo>
                  <a:lnTo>
                    <a:pt x="106722" y="19362"/>
                  </a:lnTo>
                  <a:lnTo>
                    <a:pt x="146820" y="5031"/>
                  </a:lnTo>
                  <a:lnTo>
                    <a:pt x="190500" y="0"/>
                  </a:lnTo>
                  <a:lnTo>
                    <a:pt x="234179" y="5031"/>
                  </a:lnTo>
                  <a:lnTo>
                    <a:pt x="274277" y="19362"/>
                  </a:lnTo>
                  <a:lnTo>
                    <a:pt x="309648" y="41850"/>
                  </a:lnTo>
                  <a:lnTo>
                    <a:pt x="339149" y="71351"/>
                  </a:lnTo>
                  <a:lnTo>
                    <a:pt x="361637" y="106722"/>
                  </a:lnTo>
                  <a:lnTo>
                    <a:pt x="375968" y="146820"/>
                  </a:lnTo>
                  <a:lnTo>
                    <a:pt x="381000" y="190500"/>
                  </a:lnTo>
                  <a:lnTo>
                    <a:pt x="375968" y="234179"/>
                  </a:lnTo>
                  <a:lnTo>
                    <a:pt x="361637" y="274277"/>
                  </a:lnTo>
                  <a:lnTo>
                    <a:pt x="339149" y="309648"/>
                  </a:lnTo>
                  <a:lnTo>
                    <a:pt x="309648" y="339149"/>
                  </a:lnTo>
                  <a:lnTo>
                    <a:pt x="274277" y="361637"/>
                  </a:lnTo>
                  <a:lnTo>
                    <a:pt x="234179" y="375968"/>
                  </a:lnTo>
                  <a:lnTo>
                    <a:pt x="190500" y="381000"/>
                  </a:lnTo>
                  <a:lnTo>
                    <a:pt x="146820" y="375968"/>
                  </a:lnTo>
                  <a:lnTo>
                    <a:pt x="106722" y="361637"/>
                  </a:lnTo>
                  <a:lnTo>
                    <a:pt x="71351" y="339149"/>
                  </a:lnTo>
                  <a:lnTo>
                    <a:pt x="41850" y="309648"/>
                  </a:lnTo>
                  <a:lnTo>
                    <a:pt x="19362" y="274277"/>
                  </a:lnTo>
                  <a:lnTo>
                    <a:pt x="5031" y="234179"/>
                  </a:lnTo>
                  <a:lnTo>
                    <a:pt x="0" y="190500"/>
                  </a:lnTo>
                  <a:close/>
                </a:path>
              </a:pathLst>
            </a:custGeom>
            <a:ln w="9525">
              <a:solidFill>
                <a:srgbClr val="98B9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3">
            <a:extLst>
              <a:ext uri="{FF2B5EF4-FFF2-40B4-BE49-F238E27FC236}">
                <a16:creationId xmlns:a16="http://schemas.microsoft.com/office/drawing/2014/main" id="{D0605089-CAFA-9F5E-41CC-3FA278C872FF}"/>
              </a:ext>
            </a:extLst>
          </p:cNvPr>
          <p:cNvSpPr txBox="1"/>
          <p:nvPr/>
        </p:nvSpPr>
        <p:spPr>
          <a:xfrm>
            <a:off x="903690" y="2187017"/>
            <a:ext cx="2635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/>
                <a:cs typeface="Times New Roman"/>
              </a:rPr>
              <a:t>III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3" name="object 34">
            <a:extLst>
              <a:ext uri="{FF2B5EF4-FFF2-40B4-BE49-F238E27FC236}">
                <a16:creationId xmlns:a16="http://schemas.microsoft.com/office/drawing/2014/main" id="{360EF396-AFC6-1E39-EE2C-3414A61A18B4}"/>
              </a:ext>
            </a:extLst>
          </p:cNvPr>
          <p:cNvSpPr txBox="1"/>
          <p:nvPr/>
        </p:nvSpPr>
        <p:spPr>
          <a:xfrm>
            <a:off x="4162060" y="3385820"/>
            <a:ext cx="13246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STID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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STJ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  <a:tabLst>
                <a:tab pos="596265" algn="l"/>
              </a:tabLst>
            </a:pPr>
            <a:r>
              <a:rPr sz="1800" spc="-5" dirty="0">
                <a:latin typeface="Times New Roman"/>
                <a:cs typeface="Times New Roman"/>
              </a:rPr>
              <a:t>STJ	</a:t>
            </a:r>
            <a:r>
              <a:rPr sz="1800" dirty="0">
                <a:latin typeface="Symbol"/>
                <a:cs typeface="Symbol"/>
              </a:rPr>
              <a:t>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4" name="object 35">
            <a:extLst>
              <a:ext uri="{FF2B5EF4-FFF2-40B4-BE49-F238E27FC236}">
                <a16:creationId xmlns:a16="http://schemas.microsoft.com/office/drawing/2014/main" id="{58EA8028-BCB7-D73B-B9B5-B57F5AFDC910}"/>
              </a:ext>
            </a:extLst>
          </p:cNvPr>
          <p:cNvSpPr txBox="1"/>
          <p:nvPr/>
        </p:nvSpPr>
        <p:spPr>
          <a:xfrm>
            <a:off x="5675770" y="3583940"/>
            <a:ext cx="1645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Symbol"/>
                <a:cs typeface="Symbol"/>
              </a:rPr>
              <a:t></a:t>
            </a:r>
            <a:r>
              <a:rPr sz="1800" spc="40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STID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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5" name="object 36">
            <a:extLst>
              <a:ext uri="{FF2B5EF4-FFF2-40B4-BE49-F238E27FC236}">
                <a16:creationId xmlns:a16="http://schemas.microsoft.com/office/drawing/2014/main" id="{CAAD4036-3279-D16B-CC7B-6286D0F3CD78}"/>
              </a:ext>
            </a:extLst>
          </p:cNvPr>
          <p:cNvSpPr/>
          <p:nvPr/>
        </p:nvSpPr>
        <p:spPr>
          <a:xfrm>
            <a:off x="5465146" y="3429000"/>
            <a:ext cx="123825" cy="654685"/>
          </a:xfrm>
          <a:custGeom>
            <a:avLst/>
            <a:gdLst/>
            <a:ahLst/>
            <a:cxnLst/>
            <a:rect l="l" t="t" r="r" b="b"/>
            <a:pathLst>
              <a:path w="123825" h="654685">
                <a:moveTo>
                  <a:pt x="0" y="0"/>
                </a:moveTo>
                <a:lnTo>
                  <a:pt x="24010" y="807"/>
                </a:lnTo>
                <a:lnTo>
                  <a:pt x="43618" y="3011"/>
                </a:lnTo>
                <a:lnTo>
                  <a:pt x="56837" y="6278"/>
                </a:lnTo>
                <a:lnTo>
                  <a:pt x="61685" y="10280"/>
                </a:lnTo>
                <a:lnTo>
                  <a:pt x="61685" y="316924"/>
                </a:lnTo>
                <a:lnTo>
                  <a:pt x="66533" y="320926"/>
                </a:lnTo>
                <a:lnTo>
                  <a:pt x="79752" y="324194"/>
                </a:lnTo>
                <a:lnTo>
                  <a:pt x="99360" y="326397"/>
                </a:lnTo>
                <a:lnTo>
                  <a:pt x="123371" y="327205"/>
                </a:lnTo>
                <a:lnTo>
                  <a:pt x="99360" y="328013"/>
                </a:lnTo>
                <a:lnTo>
                  <a:pt x="79752" y="330216"/>
                </a:lnTo>
                <a:lnTo>
                  <a:pt x="66533" y="333484"/>
                </a:lnTo>
                <a:lnTo>
                  <a:pt x="61685" y="337486"/>
                </a:lnTo>
                <a:lnTo>
                  <a:pt x="61685" y="644130"/>
                </a:lnTo>
                <a:lnTo>
                  <a:pt x="56837" y="648132"/>
                </a:lnTo>
                <a:lnTo>
                  <a:pt x="43618" y="651399"/>
                </a:lnTo>
                <a:lnTo>
                  <a:pt x="24010" y="653603"/>
                </a:lnTo>
                <a:lnTo>
                  <a:pt x="0" y="65441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20277846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  <p:bldP spid="10" grpId="0"/>
      <p:bldP spid="12" grpId="0"/>
      <p:bldP spid="20" grpId="0"/>
      <p:bldP spid="26" grpId="0"/>
      <p:bldP spid="32" grpId="0"/>
      <p:bldP spid="33" grpId="0"/>
      <p:bldP spid="34" grpId="0"/>
      <p:bldP spid="3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057" cy="7881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5462000"/>
            <a:ext cx="12192000" cy="1396000"/>
          </a:xfrm>
          <a:prstGeom prst="rect">
            <a:avLst/>
          </a:prstGeom>
          <a:solidFill>
            <a:srgbClr val="B4DCF5">
              <a:lumMod val="10000"/>
            </a:srgbClr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8789" y="4290646"/>
            <a:ext cx="12518265" cy="1968485"/>
          </a:xfrm>
          <a:prstGeom prst="rect">
            <a:avLst/>
          </a:prstGeom>
        </p:spPr>
      </p:pic>
      <p:pic>
        <p:nvPicPr>
          <p:cNvPr id="8" name="Picture 7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7" y="5841596"/>
            <a:ext cx="980576" cy="980576"/>
          </a:xfrm>
          <a:prstGeom prst="rect">
            <a:avLst/>
          </a:prstGeom>
        </p:spPr>
      </p:pic>
      <p:pic>
        <p:nvPicPr>
          <p:cNvPr id="9" name="Picture 8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059" y="6278639"/>
            <a:ext cx="1206566" cy="5885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10811" y="134436"/>
            <a:ext cx="11039061" cy="461665"/>
          </a:xfrm>
          <a:prstGeom prst="rect">
            <a:avLst/>
          </a:prstGeom>
          <a:gradFill flip="none" rotWithShape="1">
            <a:gsLst>
              <a:gs pos="63000">
                <a:schemeClr val="bg1"/>
              </a:gs>
              <a:gs pos="91000">
                <a:schemeClr val="accent1">
                  <a:lumMod val="50000"/>
                </a:schemeClr>
              </a:gs>
              <a:gs pos="94000">
                <a:schemeClr val="bg1"/>
              </a:gs>
              <a:gs pos="99000">
                <a:schemeClr val="tx1">
                  <a:lumMod val="95000"/>
                  <a:lumOff val="5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فرم نرمال </a:t>
            </a:r>
            <a:r>
              <a:rPr lang="en-US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BCNF</a:t>
            </a:r>
          </a:p>
        </p:txBody>
      </p:sp>
      <p:pic>
        <p:nvPicPr>
          <p:cNvPr id="13" name="Picture 12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95" y="5841596"/>
            <a:ext cx="1016405" cy="10164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AB6450-B83D-BA6A-67D8-8E2290A9E919}"/>
              </a:ext>
            </a:extLst>
          </p:cNvPr>
          <p:cNvSpPr txBox="1"/>
          <p:nvPr/>
        </p:nvSpPr>
        <p:spPr>
          <a:xfrm>
            <a:off x="739601" y="664574"/>
            <a:ext cx="11039060" cy="2550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r" rtl="1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ar-SA" b="1" dirty="0" err="1">
                <a:solidFill>
                  <a:srgbClr val="B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اﺻﻄﻼح</a:t>
            </a:r>
            <a:r>
              <a:rPr lang="ar-SA" b="1" dirty="0">
                <a:solidFill>
                  <a:srgbClr val="B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fa-IR" b="1" dirty="0">
                <a:solidFill>
                  <a:srgbClr val="B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: </a:t>
            </a:r>
            <a:r>
              <a:rPr lang="ar-SA" dirty="0">
                <a:cs typeface="B Nazanin" panose="00000400000000000000" pitchFamily="2" charset="-78"/>
              </a:rPr>
              <a:t>در </a:t>
            </a:r>
            <a:r>
              <a:rPr lang="ar-SA" dirty="0" err="1">
                <a:cs typeface="B Nazanin" panose="00000400000000000000" pitchFamily="2" charset="-78"/>
              </a:rPr>
              <a:t>واﺑﺴﺘﮕﯽ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ﺗﺎﺑﻌﯽ</a:t>
            </a:r>
            <a:r>
              <a:rPr lang="en-US" dirty="0">
                <a:cs typeface="B Nazanin" panose="00000400000000000000" pitchFamily="2" charset="-78"/>
              </a:rPr>
              <a:t>-&gt; B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 (A Determines B ) A </a:t>
            </a:r>
            <a:r>
              <a:rPr lang="ar-SA" dirty="0" err="1">
                <a:cs typeface="B Nazanin" panose="00000400000000000000" pitchFamily="2" charset="-78"/>
              </a:rPr>
              <a:t>ﺑﻪ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A  </a:t>
            </a:r>
            <a:r>
              <a:rPr lang="ar-SA" dirty="0" err="1">
                <a:cs typeface="B Nazanin" panose="00000400000000000000" pitchFamily="2" charset="-78"/>
              </a:rPr>
              <a:t>دﺗﺮﻣﯿﻨﺎن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ﮔﻮﯾﻨﺪ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. </a:t>
            </a:r>
          </a:p>
          <a:p>
            <a:pPr marL="285750" indent="-285750" algn="r" rtl="1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q"/>
            </a:pPr>
            <a:endParaRPr lang="en-US" dirty="0">
              <a:cs typeface="B Nazanin" panose="00000400000000000000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fa-IR" b="1" dirty="0">
                <a:solidFill>
                  <a:srgbClr val="B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تعریف :</a:t>
            </a:r>
            <a:r>
              <a:rPr lang="en-US" dirty="0">
                <a:cs typeface="B Nazanin" panose="00000400000000000000" pitchFamily="2" charset="-78"/>
              </a:rPr>
              <a:t> BCNF </a:t>
            </a:r>
            <a:r>
              <a:rPr lang="fa-IR" dirty="0">
                <a:cs typeface="B Nazanin" panose="00000400000000000000" pitchFamily="2" charset="-78"/>
              </a:rPr>
              <a:t>: </a:t>
            </a:r>
            <a:r>
              <a:rPr lang="ar-SA" dirty="0" err="1">
                <a:cs typeface="B Nazanin" panose="00000400000000000000" pitchFamily="2" charset="-78"/>
              </a:rPr>
              <a:t>راﺑﻄﻪ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R 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ar-SA" dirty="0">
                <a:cs typeface="B Nazanin" panose="00000400000000000000" pitchFamily="2" charset="-78"/>
              </a:rPr>
              <a:t>در </a:t>
            </a:r>
            <a:r>
              <a:rPr lang="en-US" dirty="0">
                <a:cs typeface="B Nazanin" panose="00000400000000000000" pitchFamily="2" charset="-78"/>
              </a:rPr>
              <a:t>BCNF 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اﺳﺖ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اﮔﺮ</a:t>
            </a:r>
            <a:r>
              <a:rPr lang="ar-SA" dirty="0">
                <a:cs typeface="B Nazanin" panose="00000400000000000000" pitchFamily="2" charset="-78"/>
              </a:rPr>
              <a:t> و </a:t>
            </a:r>
            <a:r>
              <a:rPr lang="ar-SA" dirty="0" err="1">
                <a:cs typeface="B Nazanin" panose="00000400000000000000" pitchFamily="2" charset="-78"/>
              </a:rPr>
              <a:t>ﻓﻘﻂ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اﮔﺮ</a:t>
            </a:r>
            <a:r>
              <a:rPr lang="ar-SA" dirty="0">
                <a:cs typeface="B Nazanin" panose="00000400000000000000" pitchFamily="2" charset="-78"/>
              </a:rPr>
              <a:t> در آن </a:t>
            </a:r>
            <a:r>
              <a:rPr lang="ar-SA" dirty="0" err="1">
                <a:cs typeface="B Nazanin" panose="00000400000000000000" pitchFamily="2" charset="-78"/>
              </a:rPr>
              <a:t>دﺗﺮﻣﯿﻨﺎن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ﻫﺮ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FD 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ﻣﻬﻢ</a:t>
            </a:r>
            <a:r>
              <a:rPr lang="ar-SA" dirty="0">
                <a:cs typeface="B Nazanin" panose="00000400000000000000" pitchFamily="2" charset="-78"/>
              </a:rPr>
              <a:t> و </a:t>
            </a:r>
            <a:r>
              <a:rPr lang="ar-SA" dirty="0" err="1">
                <a:cs typeface="B Nazanin" panose="00000400000000000000" pitchFamily="2" charset="-78"/>
              </a:rPr>
              <a:t>ﮐﺎﻫﺶﻧﺎﭘﺬﯾﺮ</a:t>
            </a:r>
            <a:r>
              <a:rPr lang="ar-SA" dirty="0">
                <a:cs typeface="B Nazanin" panose="00000400000000000000" pitchFamily="2" charset="-78"/>
              </a:rPr>
              <a:t>، </a:t>
            </a:r>
            <a:r>
              <a:rPr lang="en-US" dirty="0">
                <a:cs typeface="B Nazanin" panose="00000400000000000000" pitchFamily="2" charset="-78"/>
              </a:rPr>
              <a:t>CK 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ﺑﺎﺷﺪ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. </a:t>
            </a:r>
          </a:p>
          <a:p>
            <a:pPr marL="285750" indent="-285750" algn="r" rtl="1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ar-SA" dirty="0" err="1">
                <a:cs typeface="B Nazanin" panose="00000400000000000000" pitchFamily="2" charset="-78"/>
              </a:rPr>
              <a:t>ﭼﻮن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راﺑﻄﻪ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ﻣﯽﺗﻮاﻧﺪ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ﺑﯿﺶ</a:t>
            </a:r>
            <a:r>
              <a:rPr lang="ar-SA" dirty="0">
                <a:cs typeface="B Nazanin" panose="00000400000000000000" pitchFamily="2" charset="-78"/>
              </a:rPr>
              <a:t> از </a:t>
            </a:r>
            <a:r>
              <a:rPr lang="ar-SA" dirty="0" err="1">
                <a:cs typeface="B Nazanin" panose="00000400000000000000" pitchFamily="2" charset="-78"/>
              </a:rPr>
              <a:t>ﯾﮏ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CK </a:t>
            </a:r>
            <a:r>
              <a:rPr lang="ar-SA" dirty="0" err="1">
                <a:cs typeface="B Nazanin" panose="00000400000000000000" pitchFamily="2" charset="-78"/>
              </a:rPr>
              <a:t>داﺷﺘﻪ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ﺑﺎﺷﺪ</a:t>
            </a:r>
            <a:r>
              <a:rPr lang="ar-SA" dirty="0">
                <a:cs typeface="B Nazanin" panose="00000400000000000000" pitchFamily="2" charset="-78"/>
              </a:rPr>
              <a:t>، </a:t>
            </a:r>
            <a:r>
              <a:rPr lang="en-US" dirty="0">
                <a:cs typeface="B Nazanin" panose="00000400000000000000" pitchFamily="2" charset="-78"/>
              </a:rPr>
              <a:t>BCNF </a:t>
            </a:r>
            <a:r>
              <a:rPr lang="ar-SA" dirty="0">
                <a:cs typeface="B Nazanin" panose="00000400000000000000" pitchFamily="2" charset="-78"/>
              </a:rPr>
              <a:t>از </a:t>
            </a:r>
            <a:r>
              <a:rPr lang="en-US" dirty="0">
                <a:cs typeface="B Nazanin" panose="00000400000000000000" pitchFamily="2" charset="-78"/>
              </a:rPr>
              <a:t>3NF </a:t>
            </a:r>
            <a:r>
              <a:rPr lang="ar-SA" dirty="0" err="1">
                <a:cs typeface="B Nazanin" panose="00000400000000000000" pitchFamily="2" charset="-78"/>
              </a:rPr>
              <a:t>ﻗﻮيﺗﺮ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اﺳﺖ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. </a:t>
            </a:r>
          </a:p>
          <a:p>
            <a:pPr algn="r" rtl="1">
              <a:lnSpc>
                <a:spcPct val="150000"/>
              </a:lnSpc>
            </a:pPr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r>
              <a:rPr lang="fa-IR" b="1" dirty="0">
                <a:solidFill>
                  <a:srgbClr val="B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مثال</a:t>
            </a:r>
            <a:r>
              <a:rPr lang="fa-IR" b="1" dirty="0">
                <a:solidFill>
                  <a:srgbClr val="B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ar-SA" dirty="0" err="1">
                <a:cs typeface="B Nazanin" panose="00000400000000000000" pitchFamily="2" charset="-78"/>
              </a:rPr>
              <a:t>راﺑﻄﻪﻫﺎي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زﯾﺮ</a:t>
            </a:r>
            <a:r>
              <a:rPr lang="ar-SA" dirty="0">
                <a:cs typeface="B Nazanin" panose="00000400000000000000" pitchFamily="2" charset="-78"/>
              </a:rPr>
              <a:t> در </a:t>
            </a:r>
            <a:r>
              <a:rPr lang="en-US" dirty="0">
                <a:cs typeface="B Nazanin" panose="00000400000000000000" pitchFamily="2" charset="-78"/>
              </a:rPr>
              <a:t>BCNF 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ar-SA" dirty="0" err="1">
                <a:cs typeface="B Nazanin" panose="00000400000000000000" pitchFamily="2" charset="-78"/>
              </a:rPr>
              <a:t>ﻫﺴﺘﻨﺪ</a:t>
            </a:r>
            <a:r>
              <a:rPr lang="ar-SA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. </a:t>
            </a:r>
          </a:p>
        </p:txBody>
      </p:sp>
      <p:sp>
        <p:nvSpPr>
          <p:cNvPr id="2" name="object 17">
            <a:extLst>
              <a:ext uri="{FF2B5EF4-FFF2-40B4-BE49-F238E27FC236}">
                <a16:creationId xmlns:a16="http://schemas.microsoft.com/office/drawing/2014/main" id="{6ABE389C-0BDF-B809-6BC7-0133FA8ACB0C}"/>
              </a:ext>
            </a:extLst>
          </p:cNvPr>
          <p:cNvSpPr txBox="1"/>
          <p:nvPr/>
        </p:nvSpPr>
        <p:spPr>
          <a:xfrm>
            <a:off x="2999824" y="3973681"/>
            <a:ext cx="2006600" cy="1068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Times New Roman"/>
                <a:cs typeface="Times New Roman"/>
              </a:rPr>
              <a:t>SCG(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SID,</a:t>
            </a:r>
            <a:r>
              <a:rPr sz="1600" b="1" u="heavy" spc="3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COID</a:t>
            </a:r>
            <a:r>
              <a:rPr sz="1600" b="1" spc="-5" dirty="0">
                <a:latin typeface="Times New Roman"/>
                <a:cs typeface="Times New Roman"/>
              </a:rPr>
              <a:t>,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GR)</a:t>
            </a:r>
            <a:endParaRPr sz="1600">
              <a:latin typeface="Times New Roman"/>
              <a:cs typeface="Times New Roman"/>
            </a:endParaRPr>
          </a:p>
          <a:p>
            <a:pPr marL="12700" marR="609600">
              <a:lnSpc>
                <a:spcPct val="1612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SJ</a:t>
            </a:r>
            <a:r>
              <a:rPr sz="1600" b="1" spc="-2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(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STID</a:t>
            </a:r>
            <a:r>
              <a:rPr sz="1600" b="1" spc="-5" dirty="0">
                <a:latin typeface="Times New Roman"/>
                <a:cs typeface="Times New Roman"/>
              </a:rPr>
              <a:t>,</a:t>
            </a:r>
            <a:r>
              <a:rPr sz="1600" b="1" spc="35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STJ) </a:t>
            </a:r>
            <a:r>
              <a:rPr sz="1600" b="1" spc="-38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SD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(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STJ</a:t>
            </a:r>
            <a:r>
              <a:rPr sz="1600" b="1" spc="-5" dirty="0">
                <a:latin typeface="Times New Roman"/>
                <a:cs typeface="Times New Roman"/>
              </a:rPr>
              <a:t>,</a:t>
            </a:r>
            <a:r>
              <a:rPr sz="1600" b="1" spc="35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STD)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8">
            <a:extLst>
              <a:ext uri="{FF2B5EF4-FFF2-40B4-BE49-F238E27FC236}">
                <a16:creationId xmlns:a16="http://schemas.microsoft.com/office/drawing/2014/main" id="{7537970F-D1CB-08DA-AD68-C770E621790F}"/>
              </a:ext>
            </a:extLst>
          </p:cNvPr>
          <p:cNvSpPr txBox="1"/>
          <p:nvPr/>
        </p:nvSpPr>
        <p:spPr>
          <a:xfrm>
            <a:off x="2085425" y="4379064"/>
            <a:ext cx="6915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Times New Roman"/>
                <a:cs typeface="Times New Roman"/>
              </a:rPr>
              <a:t>S</a:t>
            </a:r>
            <a:r>
              <a:rPr sz="1600" b="1" spc="-10" dirty="0">
                <a:latin typeface="Times New Roman"/>
                <a:cs typeface="Times New Roman"/>
              </a:rPr>
              <a:t>C</a:t>
            </a:r>
            <a:r>
              <a:rPr sz="1600" b="1" spc="5" dirty="0">
                <a:latin typeface="Times New Roman"/>
                <a:cs typeface="Times New Roman"/>
              </a:rPr>
              <a:t>G</a:t>
            </a:r>
            <a:r>
              <a:rPr sz="1600" b="1" dirty="0">
                <a:latin typeface="Times New Roman"/>
                <a:cs typeface="Times New Roman"/>
              </a:rPr>
              <a:t>JD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9">
            <a:extLst>
              <a:ext uri="{FF2B5EF4-FFF2-40B4-BE49-F238E27FC236}">
                <a16:creationId xmlns:a16="http://schemas.microsoft.com/office/drawing/2014/main" id="{211D14EF-0515-C3AB-6CEA-C013E5817A35}"/>
              </a:ext>
            </a:extLst>
          </p:cNvPr>
          <p:cNvSpPr/>
          <p:nvPr/>
        </p:nvSpPr>
        <p:spPr>
          <a:xfrm>
            <a:off x="2844882" y="4003653"/>
            <a:ext cx="123825" cy="990600"/>
          </a:xfrm>
          <a:custGeom>
            <a:avLst/>
            <a:gdLst/>
            <a:ahLst/>
            <a:cxnLst/>
            <a:rect l="l" t="t" r="r" b="b"/>
            <a:pathLst>
              <a:path w="123825" h="990600">
                <a:moveTo>
                  <a:pt x="123373" y="990600"/>
                </a:moveTo>
                <a:lnTo>
                  <a:pt x="99361" y="989792"/>
                </a:lnTo>
                <a:lnTo>
                  <a:pt x="79754" y="987588"/>
                </a:lnTo>
                <a:lnTo>
                  <a:pt x="66534" y="984320"/>
                </a:lnTo>
                <a:lnTo>
                  <a:pt x="61686" y="980319"/>
                </a:lnTo>
                <a:lnTo>
                  <a:pt x="61686" y="505580"/>
                </a:lnTo>
                <a:lnTo>
                  <a:pt x="56838" y="501579"/>
                </a:lnTo>
                <a:lnTo>
                  <a:pt x="43618" y="498311"/>
                </a:lnTo>
                <a:lnTo>
                  <a:pt x="24011" y="496107"/>
                </a:lnTo>
                <a:lnTo>
                  <a:pt x="0" y="495300"/>
                </a:lnTo>
                <a:lnTo>
                  <a:pt x="24011" y="494492"/>
                </a:lnTo>
                <a:lnTo>
                  <a:pt x="43618" y="492288"/>
                </a:lnTo>
                <a:lnTo>
                  <a:pt x="56838" y="489020"/>
                </a:lnTo>
                <a:lnTo>
                  <a:pt x="61686" y="485019"/>
                </a:lnTo>
                <a:lnTo>
                  <a:pt x="61686" y="10280"/>
                </a:lnTo>
                <a:lnTo>
                  <a:pt x="66534" y="6279"/>
                </a:lnTo>
                <a:lnTo>
                  <a:pt x="79754" y="3011"/>
                </a:lnTo>
                <a:lnTo>
                  <a:pt x="99361" y="807"/>
                </a:lnTo>
                <a:lnTo>
                  <a:pt x="123373" y="0"/>
                </a:lnTo>
              </a:path>
            </a:pathLst>
          </a:custGeom>
          <a:ln w="9525">
            <a:solidFill>
              <a:srgbClr val="0919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20">
            <a:extLst>
              <a:ext uri="{FF2B5EF4-FFF2-40B4-BE49-F238E27FC236}">
                <a16:creationId xmlns:a16="http://schemas.microsoft.com/office/drawing/2014/main" id="{548D2DE9-5364-E401-A7B0-972DD92A220A}"/>
              </a:ext>
            </a:extLst>
          </p:cNvPr>
          <p:cNvSpPr txBox="1"/>
          <p:nvPr/>
        </p:nvSpPr>
        <p:spPr>
          <a:xfrm>
            <a:off x="6513027" y="3476600"/>
            <a:ext cx="683895" cy="381000"/>
          </a:xfrm>
          <a:prstGeom prst="rect">
            <a:avLst/>
          </a:prstGeom>
          <a:ln w="25400">
            <a:solidFill>
              <a:srgbClr val="0919AF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 marL="116205">
              <a:lnSpc>
                <a:spcPct val="100000"/>
              </a:lnSpc>
              <a:spcBef>
                <a:spcPts val="434"/>
              </a:spcBef>
            </a:pPr>
            <a:r>
              <a:rPr sz="16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STID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21">
            <a:extLst>
              <a:ext uri="{FF2B5EF4-FFF2-40B4-BE49-F238E27FC236}">
                <a16:creationId xmlns:a16="http://schemas.microsoft.com/office/drawing/2014/main" id="{74242C95-704C-46D2-B3F9-3F51A08AF434}"/>
              </a:ext>
            </a:extLst>
          </p:cNvPr>
          <p:cNvSpPr txBox="1"/>
          <p:nvPr/>
        </p:nvSpPr>
        <p:spPr>
          <a:xfrm>
            <a:off x="7952374" y="3477507"/>
            <a:ext cx="621030" cy="381000"/>
          </a:xfrm>
          <a:prstGeom prst="rect">
            <a:avLst/>
          </a:prstGeom>
          <a:ln w="25400">
            <a:solidFill>
              <a:srgbClr val="0919AF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151765">
              <a:lnSpc>
                <a:spcPct val="100000"/>
              </a:lnSpc>
              <a:spcBef>
                <a:spcPts val="430"/>
              </a:spcBef>
            </a:pPr>
            <a:r>
              <a:rPr sz="1600" spc="-5" dirty="0">
                <a:latin typeface="Times New Roman"/>
                <a:cs typeface="Times New Roman"/>
              </a:rPr>
              <a:t>STJ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" name="object 22">
            <a:extLst>
              <a:ext uri="{FF2B5EF4-FFF2-40B4-BE49-F238E27FC236}">
                <a16:creationId xmlns:a16="http://schemas.microsoft.com/office/drawing/2014/main" id="{D7C0AED0-1CBF-7BBA-85BB-3C3961E0C945}"/>
              </a:ext>
            </a:extLst>
          </p:cNvPr>
          <p:cNvSpPr txBox="1"/>
          <p:nvPr/>
        </p:nvSpPr>
        <p:spPr>
          <a:xfrm>
            <a:off x="7963260" y="4079853"/>
            <a:ext cx="621030" cy="381000"/>
          </a:xfrm>
          <a:prstGeom prst="rect">
            <a:avLst/>
          </a:prstGeom>
          <a:ln w="25400">
            <a:solidFill>
              <a:srgbClr val="0919AF"/>
            </a:solidFill>
          </a:ln>
        </p:spPr>
        <p:txBody>
          <a:bodyPr vert="horz" wrap="square" lIns="0" tIns="55879" rIns="0" bIns="0" rtlCol="0">
            <a:spAutoFit/>
          </a:bodyPr>
          <a:lstStyle/>
          <a:p>
            <a:pPr marL="118745">
              <a:lnSpc>
                <a:spcPct val="100000"/>
              </a:lnSpc>
              <a:spcBef>
                <a:spcPts val="439"/>
              </a:spcBef>
            </a:pPr>
            <a:r>
              <a:rPr sz="1600" spc="-5" dirty="0">
                <a:latin typeface="Times New Roman"/>
                <a:cs typeface="Times New Roman"/>
              </a:rPr>
              <a:t>STD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23">
            <a:extLst>
              <a:ext uri="{FF2B5EF4-FFF2-40B4-BE49-F238E27FC236}">
                <a16:creationId xmlns:a16="http://schemas.microsoft.com/office/drawing/2014/main" id="{5C7E5145-ADA9-C68D-4E28-97420F377A8A}"/>
              </a:ext>
            </a:extLst>
          </p:cNvPr>
          <p:cNvSpPr txBox="1"/>
          <p:nvPr/>
        </p:nvSpPr>
        <p:spPr>
          <a:xfrm>
            <a:off x="6513027" y="4082343"/>
            <a:ext cx="686435" cy="381000"/>
          </a:xfrm>
          <a:prstGeom prst="rect">
            <a:avLst/>
          </a:prstGeom>
          <a:ln w="25400">
            <a:solidFill>
              <a:srgbClr val="0919AF"/>
            </a:solidFill>
          </a:ln>
        </p:spPr>
        <p:txBody>
          <a:bodyPr vert="horz" wrap="square" lIns="0" tIns="56515" rIns="0" bIns="0" rtlCol="0">
            <a:spAutoFit/>
          </a:bodyPr>
          <a:lstStyle/>
          <a:p>
            <a:pPr marL="184785">
              <a:lnSpc>
                <a:spcPct val="100000"/>
              </a:lnSpc>
              <a:spcBef>
                <a:spcPts val="445"/>
              </a:spcBef>
            </a:pPr>
            <a:r>
              <a:rPr sz="16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STJ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9" name="object 24">
            <a:extLst>
              <a:ext uri="{FF2B5EF4-FFF2-40B4-BE49-F238E27FC236}">
                <a16:creationId xmlns:a16="http://schemas.microsoft.com/office/drawing/2014/main" id="{87E34EB2-ADAA-2E9D-FD64-7467BE5CDE68}"/>
              </a:ext>
            </a:extLst>
          </p:cNvPr>
          <p:cNvSpPr/>
          <p:nvPr/>
        </p:nvSpPr>
        <p:spPr>
          <a:xfrm>
            <a:off x="7196377" y="3608931"/>
            <a:ext cx="756285" cy="118110"/>
          </a:xfrm>
          <a:custGeom>
            <a:avLst/>
            <a:gdLst/>
            <a:ahLst/>
            <a:cxnLst/>
            <a:rect l="l" t="t" r="r" b="b"/>
            <a:pathLst>
              <a:path w="756285" h="118110">
                <a:moveTo>
                  <a:pt x="655063" y="0"/>
                </a:moveTo>
                <a:lnTo>
                  <a:pt x="647284" y="2037"/>
                </a:lnTo>
                <a:lnTo>
                  <a:pt x="640200" y="14145"/>
                </a:lnTo>
                <a:lnTo>
                  <a:pt x="642237" y="21924"/>
                </a:lnTo>
                <a:lnTo>
                  <a:pt x="683890" y="46288"/>
                </a:lnTo>
                <a:lnTo>
                  <a:pt x="730868" y="46344"/>
                </a:lnTo>
                <a:lnTo>
                  <a:pt x="730838" y="71744"/>
                </a:lnTo>
                <a:lnTo>
                  <a:pt x="683762" y="71744"/>
                </a:lnTo>
                <a:lnTo>
                  <a:pt x="642150" y="95952"/>
                </a:lnTo>
                <a:lnTo>
                  <a:pt x="640093" y="103727"/>
                </a:lnTo>
                <a:lnTo>
                  <a:pt x="647147" y="115851"/>
                </a:lnTo>
                <a:lnTo>
                  <a:pt x="654921" y="117908"/>
                </a:lnTo>
                <a:lnTo>
                  <a:pt x="734277" y="71744"/>
                </a:lnTo>
                <a:lnTo>
                  <a:pt x="730838" y="71744"/>
                </a:lnTo>
                <a:lnTo>
                  <a:pt x="734373" y="71688"/>
                </a:lnTo>
                <a:lnTo>
                  <a:pt x="756056" y="59075"/>
                </a:lnTo>
                <a:lnTo>
                  <a:pt x="655063" y="0"/>
                </a:lnTo>
                <a:close/>
              </a:path>
              <a:path w="756285" h="118110">
                <a:moveTo>
                  <a:pt x="705646" y="59014"/>
                </a:moveTo>
                <a:lnTo>
                  <a:pt x="683859" y="71688"/>
                </a:lnTo>
                <a:lnTo>
                  <a:pt x="730838" y="71744"/>
                </a:lnTo>
                <a:lnTo>
                  <a:pt x="730840" y="70007"/>
                </a:lnTo>
                <a:lnTo>
                  <a:pt x="724439" y="70007"/>
                </a:lnTo>
                <a:lnTo>
                  <a:pt x="705646" y="59014"/>
                </a:lnTo>
                <a:close/>
              </a:path>
              <a:path w="756285" h="118110">
                <a:moveTo>
                  <a:pt x="30" y="45468"/>
                </a:moveTo>
                <a:lnTo>
                  <a:pt x="0" y="70868"/>
                </a:lnTo>
                <a:lnTo>
                  <a:pt x="683859" y="71688"/>
                </a:lnTo>
                <a:lnTo>
                  <a:pt x="705646" y="59014"/>
                </a:lnTo>
                <a:lnTo>
                  <a:pt x="683890" y="46288"/>
                </a:lnTo>
                <a:lnTo>
                  <a:pt x="30" y="45468"/>
                </a:lnTo>
                <a:close/>
              </a:path>
              <a:path w="756285" h="118110">
                <a:moveTo>
                  <a:pt x="724465" y="48066"/>
                </a:moveTo>
                <a:lnTo>
                  <a:pt x="705646" y="59014"/>
                </a:lnTo>
                <a:lnTo>
                  <a:pt x="724439" y="70007"/>
                </a:lnTo>
                <a:lnTo>
                  <a:pt x="724465" y="48066"/>
                </a:lnTo>
                <a:close/>
              </a:path>
              <a:path w="756285" h="118110">
                <a:moveTo>
                  <a:pt x="730866" y="48066"/>
                </a:moveTo>
                <a:lnTo>
                  <a:pt x="724465" y="48066"/>
                </a:lnTo>
                <a:lnTo>
                  <a:pt x="724439" y="70007"/>
                </a:lnTo>
                <a:lnTo>
                  <a:pt x="730840" y="70007"/>
                </a:lnTo>
                <a:lnTo>
                  <a:pt x="730866" y="48066"/>
                </a:lnTo>
                <a:close/>
              </a:path>
              <a:path w="756285" h="118110">
                <a:moveTo>
                  <a:pt x="683890" y="46288"/>
                </a:moveTo>
                <a:lnTo>
                  <a:pt x="705646" y="59014"/>
                </a:lnTo>
                <a:lnTo>
                  <a:pt x="724465" y="48066"/>
                </a:lnTo>
                <a:lnTo>
                  <a:pt x="730866" y="48066"/>
                </a:lnTo>
                <a:lnTo>
                  <a:pt x="730868" y="46344"/>
                </a:lnTo>
                <a:lnTo>
                  <a:pt x="683890" y="46288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5">
            <a:extLst>
              <a:ext uri="{FF2B5EF4-FFF2-40B4-BE49-F238E27FC236}">
                <a16:creationId xmlns:a16="http://schemas.microsoft.com/office/drawing/2014/main" id="{3DC108A1-80A5-9174-66C1-487E14523E3E}"/>
              </a:ext>
            </a:extLst>
          </p:cNvPr>
          <p:cNvSpPr/>
          <p:nvPr/>
        </p:nvSpPr>
        <p:spPr>
          <a:xfrm>
            <a:off x="7199129" y="4211728"/>
            <a:ext cx="764540" cy="118110"/>
          </a:xfrm>
          <a:custGeom>
            <a:avLst/>
            <a:gdLst/>
            <a:ahLst/>
            <a:cxnLst/>
            <a:rect l="l" t="t" r="r" b="b"/>
            <a:pathLst>
              <a:path w="764539" h="118110">
                <a:moveTo>
                  <a:pt x="742397" y="46007"/>
                </a:moveTo>
                <a:lnTo>
                  <a:pt x="738946" y="46007"/>
                </a:lnTo>
                <a:lnTo>
                  <a:pt x="739029" y="71405"/>
                </a:lnTo>
                <a:lnTo>
                  <a:pt x="692052" y="71558"/>
                </a:lnTo>
                <a:lnTo>
                  <a:pt x="650449" y="96009"/>
                </a:lnTo>
                <a:lnTo>
                  <a:pt x="648427" y="103792"/>
                </a:lnTo>
                <a:lnTo>
                  <a:pt x="655535" y="115886"/>
                </a:lnTo>
                <a:lnTo>
                  <a:pt x="663318" y="117908"/>
                </a:lnTo>
                <a:lnTo>
                  <a:pt x="764190" y="58624"/>
                </a:lnTo>
                <a:lnTo>
                  <a:pt x="742397" y="46007"/>
                </a:lnTo>
                <a:close/>
              </a:path>
              <a:path w="764539" h="118110">
                <a:moveTo>
                  <a:pt x="691968" y="46160"/>
                </a:moveTo>
                <a:lnTo>
                  <a:pt x="0" y="48414"/>
                </a:lnTo>
                <a:lnTo>
                  <a:pt x="82" y="73814"/>
                </a:lnTo>
                <a:lnTo>
                  <a:pt x="692052" y="71558"/>
                </a:lnTo>
                <a:lnTo>
                  <a:pt x="713780" y="58788"/>
                </a:lnTo>
                <a:lnTo>
                  <a:pt x="691968" y="46160"/>
                </a:lnTo>
                <a:close/>
              </a:path>
              <a:path w="764539" h="118110">
                <a:moveTo>
                  <a:pt x="713780" y="58788"/>
                </a:moveTo>
                <a:lnTo>
                  <a:pt x="692052" y="71558"/>
                </a:lnTo>
                <a:lnTo>
                  <a:pt x="739029" y="71405"/>
                </a:lnTo>
                <a:lnTo>
                  <a:pt x="739023" y="69697"/>
                </a:lnTo>
                <a:lnTo>
                  <a:pt x="732622" y="69697"/>
                </a:lnTo>
                <a:lnTo>
                  <a:pt x="713780" y="58788"/>
                </a:lnTo>
                <a:close/>
              </a:path>
              <a:path w="764539" h="118110">
                <a:moveTo>
                  <a:pt x="732551" y="47757"/>
                </a:moveTo>
                <a:lnTo>
                  <a:pt x="713780" y="58788"/>
                </a:lnTo>
                <a:lnTo>
                  <a:pt x="732622" y="69697"/>
                </a:lnTo>
                <a:lnTo>
                  <a:pt x="732551" y="47757"/>
                </a:lnTo>
                <a:close/>
              </a:path>
              <a:path w="764539" h="118110">
                <a:moveTo>
                  <a:pt x="738952" y="47757"/>
                </a:moveTo>
                <a:lnTo>
                  <a:pt x="732551" y="47757"/>
                </a:lnTo>
                <a:lnTo>
                  <a:pt x="732622" y="69697"/>
                </a:lnTo>
                <a:lnTo>
                  <a:pt x="739023" y="69697"/>
                </a:lnTo>
                <a:lnTo>
                  <a:pt x="738952" y="47757"/>
                </a:lnTo>
                <a:close/>
              </a:path>
              <a:path w="764539" h="118110">
                <a:moveTo>
                  <a:pt x="738946" y="46007"/>
                </a:moveTo>
                <a:lnTo>
                  <a:pt x="691968" y="46160"/>
                </a:lnTo>
                <a:lnTo>
                  <a:pt x="713780" y="58788"/>
                </a:lnTo>
                <a:lnTo>
                  <a:pt x="732551" y="47757"/>
                </a:lnTo>
                <a:lnTo>
                  <a:pt x="738952" y="47757"/>
                </a:lnTo>
                <a:lnTo>
                  <a:pt x="738946" y="46007"/>
                </a:lnTo>
                <a:close/>
              </a:path>
              <a:path w="764539" h="118110">
                <a:moveTo>
                  <a:pt x="662934" y="0"/>
                </a:moveTo>
                <a:lnTo>
                  <a:pt x="655165" y="2071"/>
                </a:lnTo>
                <a:lnTo>
                  <a:pt x="648135" y="14211"/>
                </a:lnTo>
                <a:lnTo>
                  <a:pt x="650206" y="21981"/>
                </a:lnTo>
                <a:lnTo>
                  <a:pt x="691968" y="46160"/>
                </a:lnTo>
                <a:lnTo>
                  <a:pt x="742397" y="46007"/>
                </a:lnTo>
                <a:lnTo>
                  <a:pt x="662934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6">
            <a:extLst>
              <a:ext uri="{FF2B5EF4-FFF2-40B4-BE49-F238E27FC236}">
                <a16:creationId xmlns:a16="http://schemas.microsoft.com/office/drawing/2014/main" id="{CD431791-9858-A024-25B1-D005A7DD5EF6}"/>
              </a:ext>
            </a:extLst>
          </p:cNvPr>
          <p:cNvSpPr txBox="1"/>
          <p:nvPr/>
        </p:nvSpPr>
        <p:spPr>
          <a:xfrm>
            <a:off x="6047825" y="3553057"/>
            <a:ext cx="24002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SJ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2" name="object 27">
            <a:extLst>
              <a:ext uri="{FF2B5EF4-FFF2-40B4-BE49-F238E27FC236}">
                <a16:creationId xmlns:a16="http://schemas.microsoft.com/office/drawing/2014/main" id="{D7B6D88C-1B75-224B-42DF-C2C3473AD84F}"/>
              </a:ext>
            </a:extLst>
          </p:cNvPr>
          <p:cNvSpPr txBox="1"/>
          <p:nvPr/>
        </p:nvSpPr>
        <p:spPr>
          <a:xfrm>
            <a:off x="6047825" y="4089505"/>
            <a:ext cx="2851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SD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3" name="object 28">
            <a:extLst>
              <a:ext uri="{FF2B5EF4-FFF2-40B4-BE49-F238E27FC236}">
                <a16:creationId xmlns:a16="http://schemas.microsoft.com/office/drawing/2014/main" id="{69536F3F-AE2D-662B-B671-395B03597D7D}"/>
              </a:ext>
            </a:extLst>
          </p:cNvPr>
          <p:cNvSpPr txBox="1"/>
          <p:nvPr/>
        </p:nvSpPr>
        <p:spPr>
          <a:xfrm>
            <a:off x="6545855" y="4848199"/>
            <a:ext cx="683895" cy="381000"/>
          </a:xfrm>
          <a:prstGeom prst="rect">
            <a:avLst/>
          </a:prstGeom>
          <a:ln w="25400">
            <a:solidFill>
              <a:srgbClr val="0919AF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 marL="116205">
              <a:lnSpc>
                <a:spcPct val="100000"/>
              </a:lnSpc>
              <a:spcBef>
                <a:spcPts val="434"/>
              </a:spcBef>
            </a:pPr>
            <a:r>
              <a:rPr sz="1600" spc="-5" dirty="0">
                <a:latin typeface="Times New Roman"/>
                <a:cs typeface="Times New Roman"/>
              </a:rPr>
              <a:t>STID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4" name="object 29">
            <a:extLst>
              <a:ext uri="{FF2B5EF4-FFF2-40B4-BE49-F238E27FC236}">
                <a16:creationId xmlns:a16="http://schemas.microsoft.com/office/drawing/2014/main" id="{778EA76A-3CBC-B68D-D60E-98B851D0AF7C}"/>
              </a:ext>
            </a:extLst>
          </p:cNvPr>
          <p:cNvSpPr txBox="1"/>
          <p:nvPr/>
        </p:nvSpPr>
        <p:spPr>
          <a:xfrm>
            <a:off x="7985203" y="5076799"/>
            <a:ext cx="621030" cy="381000"/>
          </a:xfrm>
          <a:prstGeom prst="rect">
            <a:avLst/>
          </a:prstGeom>
          <a:ln w="25400">
            <a:solidFill>
              <a:srgbClr val="0919AF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434"/>
              </a:spcBef>
            </a:pPr>
            <a:r>
              <a:rPr sz="1600" spc="-10" dirty="0">
                <a:latin typeface="Times New Roman"/>
                <a:cs typeface="Times New Roman"/>
              </a:rPr>
              <a:t>GR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5" name="object 30">
            <a:extLst>
              <a:ext uri="{FF2B5EF4-FFF2-40B4-BE49-F238E27FC236}">
                <a16:creationId xmlns:a16="http://schemas.microsoft.com/office/drawing/2014/main" id="{F19CDB10-4E84-7EC8-7E5C-5FDACF61084D}"/>
              </a:ext>
            </a:extLst>
          </p:cNvPr>
          <p:cNvSpPr/>
          <p:nvPr/>
        </p:nvSpPr>
        <p:spPr>
          <a:xfrm>
            <a:off x="6428098" y="4695800"/>
            <a:ext cx="923925" cy="1136650"/>
          </a:xfrm>
          <a:custGeom>
            <a:avLst/>
            <a:gdLst/>
            <a:ahLst/>
            <a:cxnLst/>
            <a:rect l="l" t="t" r="r" b="b"/>
            <a:pathLst>
              <a:path w="923925" h="1136650">
                <a:moveTo>
                  <a:pt x="0" y="0"/>
                </a:moveTo>
                <a:lnTo>
                  <a:pt x="923472" y="0"/>
                </a:lnTo>
                <a:lnTo>
                  <a:pt x="923472" y="1136653"/>
                </a:lnTo>
                <a:lnTo>
                  <a:pt x="0" y="1136653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919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31">
            <a:extLst>
              <a:ext uri="{FF2B5EF4-FFF2-40B4-BE49-F238E27FC236}">
                <a16:creationId xmlns:a16="http://schemas.microsoft.com/office/drawing/2014/main" id="{9F5DD8B4-2AB4-5ADA-525D-2143CE30F362}"/>
              </a:ext>
            </a:extLst>
          </p:cNvPr>
          <p:cNvSpPr txBox="1"/>
          <p:nvPr/>
        </p:nvSpPr>
        <p:spPr>
          <a:xfrm>
            <a:off x="6545855" y="5319008"/>
            <a:ext cx="686435" cy="381000"/>
          </a:xfrm>
          <a:prstGeom prst="rect">
            <a:avLst/>
          </a:prstGeom>
          <a:ln w="25400">
            <a:solidFill>
              <a:srgbClr val="0919AF"/>
            </a:solidFill>
          </a:ln>
        </p:spPr>
        <p:txBody>
          <a:bodyPr vert="horz" wrap="square" lIns="0" tIns="5715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450"/>
              </a:spcBef>
            </a:pPr>
            <a:r>
              <a:rPr sz="1600" spc="-5" dirty="0">
                <a:latin typeface="Times New Roman"/>
                <a:cs typeface="Times New Roman"/>
              </a:rPr>
              <a:t>COID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7" name="object 32">
            <a:extLst>
              <a:ext uri="{FF2B5EF4-FFF2-40B4-BE49-F238E27FC236}">
                <a16:creationId xmlns:a16="http://schemas.microsoft.com/office/drawing/2014/main" id="{3A20EC2E-09AA-27A9-CF85-42623344225D}"/>
              </a:ext>
            </a:extLst>
          </p:cNvPr>
          <p:cNvSpPr/>
          <p:nvPr/>
        </p:nvSpPr>
        <p:spPr>
          <a:xfrm>
            <a:off x="7351506" y="5207840"/>
            <a:ext cx="634365" cy="118110"/>
          </a:xfrm>
          <a:custGeom>
            <a:avLst/>
            <a:gdLst/>
            <a:ahLst/>
            <a:cxnLst/>
            <a:rect l="l" t="t" r="r" b="b"/>
            <a:pathLst>
              <a:path w="634364" h="118110">
                <a:moveTo>
                  <a:pt x="561512" y="71797"/>
                </a:moveTo>
                <a:lnTo>
                  <a:pt x="519709" y="95903"/>
                </a:lnTo>
                <a:lnTo>
                  <a:pt x="517624" y="103669"/>
                </a:lnTo>
                <a:lnTo>
                  <a:pt x="524631" y="115821"/>
                </a:lnTo>
                <a:lnTo>
                  <a:pt x="532397" y="117906"/>
                </a:lnTo>
                <a:lnTo>
                  <a:pt x="611950" y="72033"/>
                </a:lnTo>
                <a:lnTo>
                  <a:pt x="608487" y="72033"/>
                </a:lnTo>
                <a:lnTo>
                  <a:pt x="561512" y="71797"/>
                </a:lnTo>
                <a:close/>
              </a:path>
              <a:path w="634364" h="118110">
                <a:moveTo>
                  <a:pt x="583346" y="59207"/>
                </a:moveTo>
                <a:lnTo>
                  <a:pt x="561512" y="71797"/>
                </a:lnTo>
                <a:lnTo>
                  <a:pt x="608487" y="72033"/>
                </a:lnTo>
                <a:lnTo>
                  <a:pt x="608496" y="70271"/>
                </a:lnTo>
                <a:lnTo>
                  <a:pt x="602096" y="70271"/>
                </a:lnTo>
                <a:lnTo>
                  <a:pt x="583346" y="59207"/>
                </a:lnTo>
                <a:close/>
              </a:path>
              <a:path w="634364" h="118110">
                <a:moveTo>
                  <a:pt x="532988" y="0"/>
                </a:moveTo>
                <a:lnTo>
                  <a:pt x="525202" y="2007"/>
                </a:lnTo>
                <a:lnTo>
                  <a:pt x="518072" y="14088"/>
                </a:lnTo>
                <a:lnTo>
                  <a:pt x="520080" y="21875"/>
                </a:lnTo>
                <a:lnTo>
                  <a:pt x="561639" y="46398"/>
                </a:lnTo>
                <a:lnTo>
                  <a:pt x="608614" y="46633"/>
                </a:lnTo>
                <a:lnTo>
                  <a:pt x="608487" y="72033"/>
                </a:lnTo>
                <a:lnTo>
                  <a:pt x="611950" y="72033"/>
                </a:lnTo>
                <a:lnTo>
                  <a:pt x="633755" y="59459"/>
                </a:lnTo>
                <a:lnTo>
                  <a:pt x="532988" y="0"/>
                </a:lnTo>
                <a:close/>
              </a:path>
              <a:path w="634364" h="118110">
                <a:moveTo>
                  <a:pt x="126" y="43586"/>
                </a:moveTo>
                <a:lnTo>
                  <a:pt x="0" y="68986"/>
                </a:lnTo>
                <a:lnTo>
                  <a:pt x="561512" y="71797"/>
                </a:lnTo>
                <a:lnTo>
                  <a:pt x="583346" y="59207"/>
                </a:lnTo>
                <a:lnTo>
                  <a:pt x="561639" y="46398"/>
                </a:lnTo>
                <a:lnTo>
                  <a:pt x="126" y="43586"/>
                </a:lnTo>
                <a:close/>
              </a:path>
              <a:path w="634364" h="118110">
                <a:moveTo>
                  <a:pt x="602207" y="48331"/>
                </a:moveTo>
                <a:lnTo>
                  <a:pt x="583346" y="59207"/>
                </a:lnTo>
                <a:lnTo>
                  <a:pt x="602096" y="70271"/>
                </a:lnTo>
                <a:lnTo>
                  <a:pt x="602207" y="48331"/>
                </a:lnTo>
                <a:close/>
              </a:path>
              <a:path w="634364" h="118110">
                <a:moveTo>
                  <a:pt x="608605" y="48331"/>
                </a:moveTo>
                <a:lnTo>
                  <a:pt x="602207" y="48331"/>
                </a:lnTo>
                <a:lnTo>
                  <a:pt x="602096" y="70271"/>
                </a:lnTo>
                <a:lnTo>
                  <a:pt x="608496" y="70271"/>
                </a:lnTo>
                <a:lnTo>
                  <a:pt x="608605" y="48331"/>
                </a:lnTo>
                <a:close/>
              </a:path>
              <a:path w="634364" h="118110">
                <a:moveTo>
                  <a:pt x="561639" y="46398"/>
                </a:moveTo>
                <a:lnTo>
                  <a:pt x="583346" y="59207"/>
                </a:lnTo>
                <a:lnTo>
                  <a:pt x="602207" y="48331"/>
                </a:lnTo>
                <a:lnTo>
                  <a:pt x="608605" y="48331"/>
                </a:lnTo>
                <a:lnTo>
                  <a:pt x="608614" y="46633"/>
                </a:lnTo>
                <a:lnTo>
                  <a:pt x="561639" y="46398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33">
            <a:extLst>
              <a:ext uri="{FF2B5EF4-FFF2-40B4-BE49-F238E27FC236}">
                <a16:creationId xmlns:a16="http://schemas.microsoft.com/office/drawing/2014/main" id="{3DF71561-3F4F-B908-0997-B8119FF32BA7}"/>
              </a:ext>
            </a:extLst>
          </p:cNvPr>
          <p:cNvSpPr txBox="1"/>
          <p:nvPr/>
        </p:nvSpPr>
        <p:spPr>
          <a:xfrm>
            <a:off x="5895425" y="5052673"/>
            <a:ext cx="4425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S</a:t>
            </a:r>
            <a:r>
              <a:rPr sz="1600" b="1" spc="-10" dirty="0">
                <a:solidFill>
                  <a:srgbClr val="C00000"/>
                </a:solidFill>
                <a:latin typeface="Times New Roman"/>
                <a:cs typeface="Times New Roman"/>
              </a:rPr>
              <a:t>C</a:t>
            </a:r>
            <a:r>
              <a:rPr sz="1600" b="1" dirty="0">
                <a:solidFill>
                  <a:srgbClr val="C00000"/>
                </a:solidFill>
                <a:latin typeface="Times New Roman"/>
                <a:cs typeface="Times New Roman"/>
              </a:rPr>
              <a:t>G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9" name="object 34">
            <a:extLst>
              <a:ext uri="{FF2B5EF4-FFF2-40B4-BE49-F238E27FC236}">
                <a16:creationId xmlns:a16="http://schemas.microsoft.com/office/drawing/2014/main" id="{0E0EE48C-0793-D394-A29A-5028F44A7F6D}"/>
              </a:ext>
            </a:extLst>
          </p:cNvPr>
          <p:cNvSpPr txBox="1"/>
          <p:nvPr/>
        </p:nvSpPr>
        <p:spPr>
          <a:xfrm>
            <a:off x="6733625" y="5841596"/>
            <a:ext cx="30480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5" dirty="0">
                <a:solidFill>
                  <a:srgbClr val="C00000"/>
                </a:solidFill>
                <a:latin typeface="Times New Roman"/>
                <a:cs typeface="Times New Roman"/>
              </a:rPr>
              <a:t>C</a:t>
            </a:r>
            <a:r>
              <a:rPr sz="1100" b="1" dirty="0">
                <a:solidFill>
                  <a:srgbClr val="C00000"/>
                </a:solidFill>
                <a:latin typeface="Times New Roman"/>
                <a:cs typeface="Times New Roman"/>
              </a:rPr>
              <a:t>.</a:t>
            </a:r>
            <a:r>
              <a:rPr sz="1100" b="1" spc="-10" dirty="0">
                <a:solidFill>
                  <a:srgbClr val="C00000"/>
                </a:solidFill>
                <a:latin typeface="Times New Roman"/>
                <a:cs typeface="Times New Roman"/>
              </a:rPr>
              <a:t>K</a:t>
            </a:r>
            <a:r>
              <a:rPr sz="1100" b="1" dirty="0">
                <a:solidFill>
                  <a:srgbClr val="C00000"/>
                </a:solidFill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08579504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  <p:bldP spid="10" grpId="0"/>
      <p:bldP spid="12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/>
      <p:bldP spid="2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135" y="0"/>
            <a:ext cx="12192000" cy="5331657"/>
          </a:xfrm>
          <a:prstGeom prst="rect">
            <a:avLst/>
          </a:prstGeom>
          <a:gradFill flip="none" rotWithShape="1">
            <a:gsLst>
              <a:gs pos="92000">
                <a:srgbClr val="FFFFF0"/>
              </a:gs>
              <a:gs pos="100000">
                <a:srgbClr val="002060"/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64645A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3507996"/>
            <a:ext cx="12192000" cy="3301004"/>
          </a:xfrm>
          <a:prstGeom prst="rect">
            <a:avLst/>
          </a:prstGeom>
          <a:ln>
            <a:solidFill>
              <a:srgbClr val="0F4D78">
                <a:shade val="50000"/>
              </a:srgbClr>
            </a:solidFill>
          </a:ln>
        </p:spPr>
      </p:pic>
      <p:sp>
        <p:nvSpPr>
          <p:cNvPr id="6" name="Oval 5"/>
          <p:cNvSpPr/>
          <p:nvPr/>
        </p:nvSpPr>
        <p:spPr>
          <a:xfrm>
            <a:off x="0" y="2838893"/>
            <a:ext cx="12222480" cy="1288833"/>
          </a:xfrm>
          <a:prstGeom prst="ellipse">
            <a:avLst/>
          </a:prstGeom>
          <a:solidFill>
            <a:srgbClr val="FFFFF0"/>
          </a:solidFill>
          <a:ln w="25400" cap="rnd" cmpd="sng" algn="ctr">
            <a:gradFill>
              <a:gsLst>
                <a:gs pos="38000">
                  <a:srgbClr val="FFFFF0"/>
                </a:gs>
                <a:gs pos="100000">
                  <a:srgbClr val="0F4D78">
                    <a:lumMod val="45000"/>
                    <a:lumOff val="55000"/>
                  </a:srgbClr>
                </a:gs>
                <a:gs pos="100000">
                  <a:srgbClr val="0F4D78">
                    <a:lumMod val="30000"/>
                    <a:lumOff val="70000"/>
                  </a:srgbClr>
                </a:gs>
              </a:gsLst>
              <a:lin ang="5400000" scaled="1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64645A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88687" y="2154779"/>
            <a:ext cx="6781800" cy="6848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fa-IR" sz="2800" b="1" dirty="0">
                <a:ln w="12700">
                  <a:solidFill>
                    <a:srgbClr val="0F4D78"/>
                  </a:solidFill>
                  <a:prstDash val="solid"/>
                </a:ln>
                <a:cs typeface="B Lotus" panose="00000400000000000000" pitchFamily="2" charset="-78"/>
              </a:rPr>
              <a:t>پایان </a:t>
            </a:r>
            <a:r>
              <a:rPr lang="fa-IR" sz="2800" b="1">
                <a:ln w="12700">
                  <a:solidFill>
                    <a:srgbClr val="0F4D78"/>
                  </a:solidFill>
                  <a:prstDash val="solid"/>
                </a:ln>
                <a:cs typeface="B Lotus" panose="00000400000000000000" pitchFamily="2" charset="-78"/>
              </a:rPr>
              <a:t>فصل </a:t>
            </a:r>
            <a:r>
              <a:rPr lang="fa-IR" sz="2800" b="1" smtClean="0">
                <a:ln w="12700">
                  <a:solidFill>
                    <a:srgbClr val="0F4D78"/>
                  </a:solidFill>
                  <a:prstDash val="solid"/>
                </a:ln>
                <a:cs typeface="B Lotus" panose="00000400000000000000" pitchFamily="2" charset="-78"/>
              </a:rPr>
              <a:t>نهم</a:t>
            </a:r>
            <a:endParaRPr lang="en-US" sz="2800" b="1" dirty="0">
              <a:ln w="12700">
                <a:solidFill>
                  <a:srgbClr val="0F4D78"/>
                </a:solidFill>
                <a:prstDash val="solid"/>
              </a:ln>
              <a:cs typeface="B Lotus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06" y="517480"/>
            <a:ext cx="2414408" cy="1404297"/>
          </a:xfrm>
          <a:prstGeom prst="rect">
            <a:avLst/>
          </a:prstGeom>
          <a:noFill/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364286" y="517480"/>
            <a:ext cx="2414408" cy="1404297"/>
          </a:xfrm>
          <a:prstGeom prst="rect">
            <a:avLst/>
          </a:prstGeom>
          <a:noFill/>
        </p:spPr>
      </p:pic>
      <p:sp>
        <p:nvSpPr>
          <p:cNvPr id="15" name="Rectangle 14"/>
          <p:cNvSpPr/>
          <p:nvPr/>
        </p:nvSpPr>
        <p:spPr>
          <a:xfrm>
            <a:off x="-2345" y="5673515"/>
            <a:ext cx="1219200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b="1" dirty="0">
                <a:ln w="10160">
                  <a:solidFill>
                    <a:srgbClr val="B4DCF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cs typeface="B Titr" panose="00000700000000000000" pitchFamily="2" charset="-78"/>
              </a:rPr>
              <a:t>1402 - 1401</a:t>
            </a:r>
            <a:endParaRPr lang="en-US" b="1" dirty="0">
              <a:ln w="10160">
                <a:solidFill>
                  <a:srgbClr val="B4DCF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-30480" y="4299258"/>
            <a:ext cx="1222013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3200" b="1" dirty="0">
                <a:ln w="10160">
                  <a:solidFill>
                    <a:srgbClr val="B4DCF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cs typeface="B Titr" panose="00000700000000000000" pitchFamily="2" charset="-78"/>
              </a:rPr>
              <a:t>مهدی دادبخش</a:t>
            </a:r>
            <a:endParaRPr lang="en-US" sz="5400" b="1" dirty="0">
              <a:ln w="10160">
                <a:solidFill>
                  <a:srgbClr val="B4DCF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2345" y="5012729"/>
            <a:ext cx="121920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en-US" sz="2000" b="1" i="1" dirty="0">
                <a:ln w="10160">
                  <a:solidFill>
                    <a:srgbClr val="B4DCF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cs typeface="B Titr" panose="00000700000000000000" pitchFamily="2" charset="-78"/>
              </a:rPr>
              <a:t>mahdi.dadbakhsh@sharif.edu</a:t>
            </a:r>
            <a:endParaRPr lang="en-US" sz="2400" b="1" i="1" dirty="0">
              <a:ln w="10160">
                <a:solidFill>
                  <a:srgbClr val="B4DCF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19332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5" grpId="0"/>
      <p:bldP spid="1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057" cy="7881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5462000"/>
            <a:ext cx="12192000" cy="1396000"/>
          </a:xfrm>
          <a:prstGeom prst="rect">
            <a:avLst/>
          </a:prstGeom>
          <a:solidFill>
            <a:srgbClr val="B4DCF5">
              <a:lumMod val="10000"/>
            </a:srgbClr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8791" y="4359635"/>
            <a:ext cx="12518265" cy="1968485"/>
          </a:xfrm>
          <a:prstGeom prst="rect">
            <a:avLst/>
          </a:prstGeom>
        </p:spPr>
      </p:pic>
      <p:pic>
        <p:nvPicPr>
          <p:cNvPr id="8" name="Picture 7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7" y="5841596"/>
            <a:ext cx="980576" cy="980576"/>
          </a:xfrm>
          <a:prstGeom prst="rect">
            <a:avLst/>
          </a:prstGeom>
        </p:spPr>
      </p:pic>
      <p:pic>
        <p:nvPicPr>
          <p:cNvPr id="9" name="Picture 8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059" y="6278639"/>
            <a:ext cx="1206566" cy="5885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6347" y="159334"/>
            <a:ext cx="11039061" cy="461665"/>
          </a:xfrm>
          <a:prstGeom prst="rect">
            <a:avLst/>
          </a:prstGeom>
          <a:gradFill flip="none" rotWithShape="1">
            <a:gsLst>
              <a:gs pos="63000">
                <a:schemeClr val="bg1"/>
              </a:gs>
              <a:gs pos="91000">
                <a:schemeClr val="accent1">
                  <a:lumMod val="50000"/>
                </a:schemeClr>
              </a:gs>
              <a:gs pos="94000">
                <a:schemeClr val="bg1"/>
              </a:gs>
              <a:gs pos="99000">
                <a:schemeClr val="tx1">
                  <a:lumMod val="95000"/>
                  <a:lumOff val="5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طراحی </a:t>
            </a:r>
            <a:r>
              <a:rPr lang="en-US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RDB</a:t>
            </a:r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 (روش بالا به پایین)</a:t>
            </a:r>
            <a:endParaRPr lang="en-US" sz="2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cs typeface="B Titr" panose="00000700000000000000" pitchFamily="2" charset="-78"/>
            </a:endParaRPr>
          </a:p>
        </p:txBody>
      </p:sp>
      <p:pic>
        <p:nvPicPr>
          <p:cNvPr id="13" name="Picture 12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95" y="5841596"/>
            <a:ext cx="1016405" cy="10164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E5BE5F9-D746-49FC-B596-77C747A1FBC4}"/>
              </a:ext>
            </a:extLst>
          </p:cNvPr>
          <p:cNvSpPr txBox="1"/>
          <p:nvPr/>
        </p:nvSpPr>
        <p:spPr>
          <a:xfrm>
            <a:off x="425303" y="689454"/>
            <a:ext cx="11210106" cy="3050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ar-SA" sz="2400" b="1" dirty="0">
                <a:solidFill>
                  <a:schemeClr val="accent1">
                    <a:lumMod val="50000"/>
                  </a:schemeClr>
                </a:solidFill>
                <a:cs typeface="B Nazanin" panose="00000400000000000000" pitchFamily="2" charset="-78"/>
              </a:rPr>
              <a:t>روش </a:t>
            </a:r>
            <a:r>
              <a:rPr lang="ar-SA" sz="2400" b="1" dirty="0" err="1">
                <a:solidFill>
                  <a:schemeClr val="accent1">
                    <a:lumMod val="50000"/>
                  </a:schemeClr>
                </a:solidFill>
                <a:cs typeface="B Nazanin" panose="00000400000000000000" pitchFamily="2" charset="-78"/>
              </a:rPr>
              <a:t>ﻃﺮاﺣﯽ</a:t>
            </a:r>
            <a:r>
              <a:rPr lang="ar-SA" sz="2400" b="1" dirty="0">
                <a:solidFill>
                  <a:schemeClr val="accent1">
                    <a:lumMod val="50000"/>
                  </a:schemeClr>
                </a:solidFill>
                <a:cs typeface="B Nazanin" panose="00000400000000000000" pitchFamily="2" charset="-78"/>
              </a:rPr>
              <a:t> </a:t>
            </a:r>
            <a:r>
              <a:rPr lang="ar-SA" sz="2400" b="1" dirty="0" err="1">
                <a:solidFill>
                  <a:schemeClr val="accent1">
                    <a:lumMod val="50000"/>
                  </a:schemeClr>
                </a:solidFill>
                <a:cs typeface="B Nazanin" panose="00000400000000000000" pitchFamily="2" charset="-78"/>
              </a:rPr>
              <a:t>ﺑﺎﻻ</a:t>
            </a:r>
            <a:r>
              <a:rPr lang="ar-SA" sz="2400" b="1" dirty="0">
                <a:solidFill>
                  <a:schemeClr val="accent1">
                    <a:lumMod val="50000"/>
                  </a:schemeClr>
                </a:solidFill>
                <a:cs typeface="B Nazanin" panose="00000400000000000000" pitchFamily="2" charset="-78"/>
              </a:rPr>
              <a:t> </a:t>
            </a:r>
            <a:r>
              <a:rPr lang="ar-SA" sz="2400" b="1" dirty="0" err="1">
                <a:solidFill>
                  <a:schemeClr val="accent1">
                    <a:lumMod val="50000"/>
                  </a:schemeClr>
                </a:solidFill>
                <a:cs typeface="B Nazanin" panose="00000400000000000000" pitchFamily="2" charset="-78"/>
              </a:rPr>
              <a:t>ﺑﻪ</a:t>
            </a:r>
            <a:r>
              <a:rPr lang="ar-SA" sz="2400" b="1" dirty="0">
                <a:solidFill>
                  <a:schemeClr val="accent1">
                    <a:lumMod val="50000"/>
                  </a:schemeClr>
                </a:solidFill>
                <a:cs typeface="B Nazanin" panose="00000400000000000000" pitchFamily="2" charset="-78"/>
              </a:rPr>
              <a:t> </a:t>
            </a:r>
            <a:r>
              <a:rPr lang="ar-SA" sz="2400" b="1" dirty="0" err="1">
                <a:solidFill>
                  <a:schemeClr val="accent1">
                    <a:lumMod val="50000"/>
                  </a:schemeClr>
                </a:solidFill>
                <a:cs typeface="B Nazanin" panose="00000400000000000000" pitchFamily="2" charset="-78"/>
              </a:rPr>
              <a:t>ﭘﺎﯾﯿﻦ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cs typeface="B Nazanin" panose="00000400000000000000" pitchFamily="2" charset="-78"/>
              </a:rPr>
              <a:t>:</a:t>
            </a:r>
            <a:r>
              <a:rPr lang="en-US" sz="2000" dirty="0">
                <a:cs typeface="B Nazanin" panose="00000400000000000000" pitchFamily="2" charset="-78"/>
              </a:rPr>
              <a:t> </a:t>
            </a:r>
            <a:r>
              <a:rPr lang="fa-IR" sz="2200" dirty="0">
                <a:cs typeface="B Nazanin" panose="00000400000000000000" pitchFamily="2" charset="-78"/>
              </a:rPr>
              <a:t> </a:t>
            </a:r>
          </a:p>
          <a:p>
            <a:pPr algn="r" rtl="1">
              <a:lnSpc>
                <a:spcPct val="150000"/>
              </a:lnSpc>
            </a:pPr>
            <a:r>
              <a:rPr lang="fa-IR" sz="2200" dirty="0">
                <a:cs typeface="B Nazanin" panose="00000400000000000000" pitchFamily="2" charset="-78"/>
              </a:rPr>
              <a:t>	</a:t>
            </a:r>
            <a:r>
              <a:rPr lang="ar-SA" sz="2200" dirty="0" err="1">
                <a:cs typeface="B Nazanin" panose="00000400000000000000" pitchFamily="2" charset="-78"/>
              </a:rPr>
              <a:t>ﺗﺒﺪﯾﻞ</a:t>
            </a:r>
            <a:r>
              <a:rPr lang="ar-SA" sz="2200" dirty="0">
                <a:cs typeface="B Nazanin" panose="00000400000000000000" pitchFamily="2" charset="-78"/>
              </a:rPr>
              <a:t> </a:t>
            </a:r>
            <a:r>
              <a:rPr lang="ar-SA" sz="2200" dirty="0" err="1">
                <a:cs typeface="B Nazanin" panose="00000400000000000000" pitchFamily="2" charset="-78"/>
              </a:rPr>
              <a:t>ﻧﻤﻮدار</a:t>
            </a:r>
            <a:r>
              <a:rPr lang="ar-SA" sz="2200" dirty="0">
                <a:cs typeface="B Nazanin" panose="00000400000000000000" pitchFamily="2" charset="-78"/>
              </a:rPr>
              <a:t> </a:t>
            </a:r>
            <a:r>
              <a:rPr lang="en-US" sz="2200" dirty="0">
                <a:cs typeface="B Nazanin" panose="00000400000000000000" pitchFamily="2" charset="-78"/>
              </a:rPr>
              <a:t>[E]ER </a:t>
            </a:r>
            <a:r>
              <a:rPr lang="ar-SA" sz="2200" dirty="0" err="1">
                <a:cs typeface="B Nazanin" panose="00000400000000000000" pitchFamily="2" charset="-78"/>
              </a:rPr>
              <a:t>ﺑﻪ</a:t>
            </a:r>
            <a:r>
              <a:rPr lang="ar-SA" sz="2200" dirty="0">
                <a:cs typeface="B Nazanin" panose="00000400000000000000" pitchFamily="2" charset="-78"/>
              </a:rPr>
              <a:t> </a:t>
            </a:r>
            <a:r>
              <a:rPr lang="ar-SA" sz="2200" dirty="0" err="1">
                <a:cs typeface="B Nazanin" panose="00000400000000000000" pitchFamily="2" charset="-78"/>
              </a:rPr>
              <a:t>ﻣﺠﻤﻮﻋﻪاي</a:t>
            </a:r>
            <a:r>
              <a:rPr lang="ar-SA" sz="2200" dirty="0">
                <a:cs typeface="B Nazanin" panose="00000400000000000000" pitchFamily="2" charset="-78"/>
              </a:rPr>
              <a:t> از </a:t>
            </a:r>
            <a:r>
              <a:rPr lang="ar-SA" sz="2200" dirty="0" err="1">
                <a:cs typeface="B Nazanin" panose="00000400000000000000" pitchFamily="2" charset="-78"/>
              </a:rPr>
              <a:t>راﺑﻄﻪﻫﺎي</a:t>
            </a:r>
            <a:r>
              <a:rPr lang="ar-SA" sz="2200" dirty="0">
                <a:cs typeface="B Nazanin" panose="00000400000000000000" pitchFamily="2" charset="-78"/>
              </a:rPr>
              <a:t> </a:t>
            </a:r>
            <a:r>
              <a:rPr lang="ar-SA" sz="2200" dirty="0" err="1">
                <a:cs typeface="B Nazanin" panose="00000400000000000000" pitchFamily="2" charset="-78"/>
              </a:rPr>
              <a:t>ﻧﺮﻣﺎل</a:t>
            </a:r>
            <a:r>
              <a:rPr lang="ar-SA" sz="2200" dirty="0">
                <a:cs typeface="B Nazanin" panose="00000400000000000000" pitchFamily="2" charset="-78"/>
              </a:rPr>
              <a:t> ( و </a:t>
            </a:r>
            <a:r>
              <a:rPr lang="ar-SA" sz="2200" dirty="0" err="1">
                <a:cs typeface="B Nazanin" panose="00000400000000000000" pitchFamily="2" charset="-78"/>
              </a:rPr>
              <a:t>ﻧﻪ</a:t>
            </a:r>
            <a:r>
              <a:rPr lang="ar-SA" sz="2200" dirty="0">
                <a:cs typeface="B Nazanin" panose="00000400000000000000" pitchFamily="2" charset="-78"/>
              </a:rPr>
              <a:t> </a:t>
            </a:r>
            <a:r>
              <a:rPr lang="ar-SA" sz="2200" dirty="0" err="1">
                <a:cs typeface="B Nazanin" panose="00000400000000000000" pitchFamily="2" charset="-78"/>
              </a:rPr>
              <a:t>ﻟﺰوﻣﺎً</a:t>
            </a:r>
            <a:r>
              <a:rPr lang="ar-SA" sz="2200" dirty="0">
                <a:cs typeface="B Nazanin" panose="00000400000000000000" pitchFamily="2" charset="-78"/>
              </a:rPr>
              <a:t> در </a:t>
            </a:r>
            <a:r>
              <a:rPr lang="ar-SA" sz="2200" dirty="0" err="1">
                <a:cs typeface="B Nazanin" panose="00000400000000000000" pitchFamily="2" charset="-78"/>
              </a:rPr>
              <a:t>ﻧﺮﻣﺎلﺗﺮﯾﻦ</a:t>
            </a:r>
            <a:r>
              <a:rPr lang="ar-SA" sz="2200" dirty="0">
                <a:cs typeface="B Nazanin" panose="00000400000000000000" pitchFamily="2" charset="-78"/>
              </a:rPr>
              <a:t> </a:t>
            </a:r>
            <a:r>
              <a:rPr lang="ar-SA" sz="2200" dirty="0" err="1">
                <a:cs typeface="B Nazanin" panose="00000400000000000000" pitchFamily="2" charset="-78"/>
              </a:rPr>
              <a:t>ﺻﻮرت</a:t>
            </a:r>
            <a:r>
              <a:rPr lang="ar-SA" sz="2200" dirty="0">
                <a:cs typeface="B Nazanin" panose="00000400000000000000" pitchFamily="2" charset="-78"/>
              </a:rPr>
              <a:t> ).</a:t>
            </a:r>
            <a:endParaRPr lang="fa-IR" sz="2200" dirty="0">
              <a:cs typeface="B Nazanin" panose="00000400000000000000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fa-IR" sz="2200" dirty="0">
                <a:cs typeface="B Nazanin" panose="00000400000000000000" pitchFamily="2" charset="-78"/>
              </a:rPr>
              <a:t>	</a:t>
            </a:r>
            <a:r>
              <a:rPr lang="ar-SA" sz="2200" dirty="0">
                <a:cs typeface="B Nazanin" panose="00000400000000000000" pitchFamily="2" charset="-78"/>
              </a:rPr>
              <a:t> در </a:t>
            </a:r>
            <a:r>
              <a:rPr lang="ar-SA" sz="2200" dirty="0" err="1">
                <a:cs typeface="B Nazanin" panose="00000400000000000000" pitchFamily="2" charset="-78"/>
              </a:rPr>
              <a:t>ﻃﺮاﺣﯽ</a:t>
            </a:r>
            <a:r>
              <a:rPr lang="ar-SA" sz="2200" dirty="0">
                <a:cs typeface="B Nazanin" panose="00000400000000000000" pitchFamily="2" charset="-78"/>
              </a:rPr>
              <a:t> </a:t>
            </a:r>
            <a:r>
              <a:rPr lang="en-US" sz="2200" dirty="0">
                <a:cs typeface="B Nazanin" panose="00000400000000000000" pitchFamily="2" charset="-78"/>
              </a:rPr>
              <a:t>RDB ، </a:t>
            </a:r>
            <a:r>
              <a:rPr lang="ar-SA" sz="2200" dirty="0" err="1">
                <a:cs typeface="B Nazanin" panose="00000400000000000000" pitchFamily="2" charset="-78"/>
              </a:rPr>
              <a:t>ﻧﻬﺎﯾﺘﺎ</a:t>
            </a:r>
            <a:r>
              <a:rPr lang="ar-SA" sz="2200" dirty="0">
                <a:cs typeface="B Nazanin" panose="00000400000000000000" pitchFamily="2" charset="-78"/>
              </a:rPr>
              <a:t> </a:t>
            </a:r>
            <a:r>
              <a:rPr lang="ar-SA" sz="2200" dirty="0" err="1">
                <a:cs typeface="B Nazanin" panose="00000400000000000000" pitchFamily="2" charset="-78"/>
              </a:rPr>
              <a:t>ﻃﺮاح</a:t>
            </a:r>
            <a:r>
              <a:rPr lang="ar-SA" sz="2200" dirty="0">
                <a:cs typeface="B Nazanin" panose="00000400000000000000" pitchFamily="2" charset="-78"/>
              </a:rPr>
              <a:t> </a:t>
            </a:r>
            <a:r>
              <a:rPr lang="ar-SA" sz="2200" dirty="0" err="1">
                <a:cs typeface="B Nazanin" panose="00000400000000000000" pitchFamily="2" charset="-78"/>
              </a:rPr>
              <a:t>ﺗﺼﻤﯿﻢ</a:t>
            </a:r>
            <a:r>
              <a:rPr lang="ar-SA" sz="2200" dirty="0">
                <a:cs typeface="B Nazanin" panose="00000400000000000000" pitchFamily="2" charset="-78"/>
              </a:rPr>
              <a:t> </a:t>
            </a:r>
            <a:r>
              <a:rPr lang="ar-SA" sz="2200" dirty="0" err="1">
                <a:cs typeface="B Nazanin" panose="00000400000000000000" pitchFamily="2" charset="-78"/>
              </a:rPr>
              <a:t>ﻣﯽﮔﯿﺮد</a:t>
            </a:r>
            <a:r>
              <a:rPr lang="ar-SA" sz="2200" dirty="0">
                <a:cs typeface="B Nazanin" panose="00000400000000000000" pitchFamily="2" charset="-78"/>
              </a:rPr>
              <a:t> </a:t>
            </a:r>
            <a:r>
              <a:rPr lang="ar-SA" sz="2200" dirty="0" err="1">
                <a:cs typeface="B Nazanin" panose="00000400000000000000" pitchFamily="2" charset="-78"/>
              </a:rPr>
              <a:t>ﭼﻨﺪ</a:t>
            </a:r>
            <a:r>
              <a:rPr lang="ar-SA" sz="2200" dirty="0">
                <a:cs typeface="B Nazanin" panose="00000400000000000000" pitchFamily="2" charset="-78"/>
              </a:rPr>
              <a:t> </a:t>
            </a:r>
            <a:r>
              <a:rPr lang="ar-SA" sz="2200" dirty="0" err="1">
                <a:cs typeface="B Nazanin" panose="00000400000000000000" pitchFamily="2" charset="-78"/>
              </a:rPr>
              <a:t>راﺑﻄﻪ</a:t>
            </a:r>
            <a:r>
              <a:rPr lang="ar-SA" sz="2200" dirty="0">
                <a:cs typeface="B Nazanin" panose="00000400000000000000" pitchFamily="2" charset="-78"/>
              </a:rPr>
              <a:t> </a:t>
            </a:r>
            <a:r>
              <a:rPr lang="ar-SA" sz="2200" dirty="0" err="1">
                <a:cs typeface="B Nazanin" panose="00000400000000000000" pitchFamily="2" charset="-78"/>
              </a:rPr>
              <a:t>داﺷﺘﻪ</a:t>
            </a:r>
            <a:r>
              <a:rPr lang="ar-SA" sz="2200" dirty="0">
                <a:cs typeface="B Nazanin" panose="00000400000000000000" pitchFamily="2" charset="-78"/>
              </a:rPr>
              <a:t> </a:t>
            </a:r>
            <a:r>
              <a:rPr lang="ar-SA" sz="2200" dirty="0" err="1">
                <a:cs typeface="B Nazanin" panose="00000400000000000000" pitchFamily="2" charset="-78"/>
              </a:rPr>
              <a:t>ﺑﺎﺷﺪ</a:t>
            </a:r>
            <a:r>
              <a:rPr lang="ar-SA" sz="2200" dirty="0">
                <a:cs typeface="B Nazanin" panose="00000400000000000000" pitchFamily="2" charset="-78"/>
              </a:rPr>
              <a:t> و </a:t>
            </a:r>
            <a:r>
              <a:rPr lang="ar-SA" sz="2200" dirty="0" err="1">
                <a:cs typeface="B Nazanin" panose="00000400000000000000" pitchFamily="2" charset="-78"/>
              </a:rPr>
              <a:t>ﻋﻨﻮان</a:t>
            </a:r>
            <a:r>
              <a:rPr lang="ar-SA" sz="2200" dirty="0">
                <a:cs typeface="B Nazanin" panose="00000400000000000000" pitchFamily="2" charset="-78"/>
              </a:rPr>
              <a:t> </a:t>
            </a:r>
            <a:r>
              <a:rPr lang="en-US" sz="2200" dirty="0">
                <a:cs typeface="B Nazanin" panose="00000400000000000000" pitchFamily="2" charset="-78"/>
              </a:rPr>
              <a:t>( Heading ) </a:t>
            </a:r>
            <a:r>
              <a:rPr lang="fa-IR" sz="2200" dirty="0">
                <a:cs typeface="B Nazanin" panose="00000400000000000000" pitchFamily="2" charset="-78"/>
              </a:rPr>
              <a:t> </a:t>
            </a:r>
            <a:r>
              <a:rPr lang="ar-SA" sz="2200" dirty="0" err="1">
                <a:cs typeface="B Nazanin" panose="00000400000000000000" pitchFamily="2" charset="-78"/>
              </a:rPr>
              <a:t>ﻫﺮ</a:t>
            </a:r>
            <a:r>
              <a:rPr lang="ar-SA" sz="2200" dirty="0">
                <a:cs typeface="B Nazanin" panose="00000400000000000000" pitchFamily="2" charset="-78"/>
              </a:rPr>
              <a:t> </a:t>
            </a:r>
            <a:r>
              <a:rPr lang="ar-SA" sz="2200" dirty="0" err="1">
                <a:cs typeface="B Nazanin" panose="00000400000000000000" pitchFamily="2" charset="-78"/>
              </a:rPr>
              <a:t>راﺑﻄﻪ</a:t>
            </a:r>
            <a:r>
              <a:rPr lang="ar-SA" sz="2200" dirty="0">
                <a:cs typeface="B Nazanin" panose="00000400000000000000" pitchFamily="2" charset="-78"/>
              </a:rPr>
              <a:t> </a:t>
            </a:r>
            <a:r>
              <a:rPr lang="ar-SA" sz="2200" dirty="0" err="1">
                <a:cs typeface="B Nazanin" panose="00000400000000000000" pitchFamily="2" charset="-78"/>
              </a:rPr>
              <a:t>ﭼﻪ</a:t>
            </a:r>
            <a:r>
              <a:rPr lang="ar-SA" sz="2200" dirty="0">
                <a:cs typeface="B Nazanin" panose="00000400000000000000" pitchFamily="2" charset="-78"/>
              </a:rPr>
              <a:t> </a:t>
            </a:r>
            <a:r>
              <a:rPr lang="ar-SA" sz="2200" dirty="0" err="1">
                <a:cs typeface="B Nazanin" panose="00000400000000000000" pitchFamily="2" charset="-78"/>
              </a:rPr>
              <a:t>ﺑﺎﺷﺪ</a:t>
            </a:r>
            <a:r>
              <a:rPr lang="ar-SA" sz="2200" dirty="0">
                <a:cs typeface="B Nazanin" panose="00000400000000000000" pitchFamily="2" charset="-78"/>
              </a:rPr>
              <a:t> </a:t>
            </a:r>
            <a:r>
              <a:rPr lang="en-US" sz="2200" dirty="0">
                <a:cs typeface="B Nazanin" panose="00000400000000000000" pitchFamily="2" charset="-78"/>
              </a:rPr>
              <a:t>. </a:t>
            </a:r>
            <a:r>
              <a:rPr lang="fa-IR" sz="2000" dirty="0">
                <a:cs typeface="B Nazanin" panose="00000400000000000000" pitchFamily="2" charset="-78"/>
              </a:rPr>
              <a:t/>
            </a:r>
            <a:br>
              <a:rPr lang="fa-IR" sz="2000" dirty="0">
                <a:cs typeface="B Nazanin" panose="00000400000000000000" pitchFamily="2" charset="-78"/>
              </a:rPr>
            </a:br>
            <a:endParaRPr lang="fa-IR" sz="2000" dirty="0">
              <a:cs typeface="B Nazanin" panose="00000400000000000000" pitchFamily="2" charset="-78"/>
            </a:endParaRPr>
          </a:p>
          <a:p>
            <a:pPr algn="r" rtl="1">
              <a:lnSpc>
                <a:spcPct val="150000"/>
              </a:lnSpc>
            </a:pPr>
            <a:endParaRPr lang="en-US" sz="2000" dirty="0">
              <a:cs typeface="B Nazanin" panose="00000400000000000000" pitchFamily="2" charset="-78"/>
            </a:endParaRPr>
          </a:p>
          <a:p>
            <a:pPr marL="342900" indent="-342900" algn="r" rtl="1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ar-SA" sz="2200" dirty="0">
                <a:cs typeface="B Nazanin" panose="00000400000000000000" pitchFamily="2" charset="-78"/>
              </a:rPr>
              <a:t>در </a:t>
            </a:r>
            <a:r>
              <a:rPr lang="ar-SA" sz="2200" dirty="0" err="1">
                <a:cs typeface="B Nazanin" panose="00000400000000000000" pitchFamily="2" charset="-78"/>
              </a:rPr>
              <a:t>ﻧﻤﻮدار</a:t>
            </a:r>
            <a:r>
              <a:rPr lang="ar-SA" sz="2200" dirty="0">
                <a:cs typeface="B Nazanin" panose="00000400000000000000" pitchFamily="2" charset="-78"/>
              </a:rPr>
              <a:t> </a:t>
            </a:r>
            <a:r>
              <a:rPr lang="ar-SA" sz="2200" dirty="0" err="1">
                <a:cs typeface="B Nazanin" panose="00000400000000000000" pitchFamily="2" charset="-78"/>
              </a:rPr>
              <a:t>ﻣﺪﻟﺴﺎزي</a:t>
            </a:r>
            <a:r>
              <a:rPr lang="ar-SA" sz="2200" dirty="0">
                <a:cs typeface="B Nazanin" panose="00000400000000000000" pitchFamily="2" charset="-78"/>
              </a:rPr>
              <a:t> </a:t>
            </a:r>
            <a:r>
              <a:rPr lang="ar-SA" sz="2200" dirty="0" err="1">
                <a:cs typeface="B Nazanin" panose="00000400000000000000" pitchFamily="2" charset="-78"/>
              </a:rPr>
              <a:t>ﻣﻌﻨﺎﯾﯽ</a:t>
            </a:r>
            <a:r>
              <a:rPr lang="ar-SA" sz="2200" dirty="0">
                <a:cs typeface="B Nazanin" panose="00000400000000000000" pitchFamily="2" charset="-78"/>
              </a:rPr>
              <a:t> </a:t>
            </a:r>
            <a:r>
              <a:rPr lang="ar-SA" sz="2200" dirty="0" err="1">
                <a:cs typeface="B Nazanin" panose="00000400000000000000" pitchFamily="2" charset="-78"/>
              </a:rPr>
              <a:t>دادهﻫﺎ</a:t>
            </a:r>
            <a:r>
              <a:rPr lang="ar-SA" sz="2200" dirty="0">
                <a:cs typeface="B Nazanin" panose="00000400000000000000" pitchFamily="2" charset="-78"/>
              </a:rPr>
              <a:t>، </a:t>
            </a:r>
            <a:r>
              <a:rPr lang="ar-SA" sz="2200" dirty="0" err="1">
                <a:cs typeface="B Nazanin" panose="00000400000000000000" pitchFamily="2" charset="-78"/>
              </a:rPr>
              <a:t>ﺣﺎﻻت</a:t>
            </a:r>
            <a:r>
              <a:rPr lang="ar-SA" sz="2200" dirty="0">
                <a:cs typeface="B Nazanin" panose="00000400000000000000" pitchFamily="2" charset="-78"/>
              </a:rPr>
              <a:t> </a:t>
            </a:r>
            <a:r>
              <a:rPr lang="ar-SA" sz="2200" dirty="0" err="1">
                <a:cs typeface="B Nazanin" panose="00000400000000000000" pitchFamily="2" charset="-78"/>
              </a:rPr>
              <a:t>ﻣﺘﻌﺪد</a:t>
            </a:r>
            <a:r>
              <a:rPr lang="ar-SA" sz="2200" dirty="0">
                <a:cs typeface="B Nazanin" panose="00000400000000000000" pitchFamily="2" charset="-78"/>
              </a:rPr>
              <a:t> </a:t>
            </a:r>
            <a:r>
              <a:rPr lang="ar-SA" sz="2200" dirty="0" err="1">
                <a:cs typeface="B Nazanin" panose="00000400000000000000" pitchFamily="2" charset="-78"/>
              </a:rPr>
              <a:t>دارﯾﻢ</a:t>
            </a:r>
            <a:r>
              <a:rPr lang="ar-SA" sz="2200" dirty="0">
                <a:cs typeface="B Nazanin" panose="00000400000000000000" pitchFamily="2" charset="-78"/>
              </a:rPr>
              <a:t>، </a:t>
            </a:r>
            <a:r>
              <a:rPr lang="ar-SA" sz="2200" dirty="0" err="1">
                <a:cs typeface="B Nazanin" panose="00000400000000000000" pitchFamily="2" charset="-78"/>
              </a:rPr>
              <a:t>ﮐﻪ</a:t>
            </a:r>
            <a:r>
              <a:rPr lang="ar-SA" sz="2200" dirty="0">
                <a:cs typeface="B Nazanin" panose="00000400000000000000" pitchFamily="2" charset="-78"/>
              </a:rPr>
              <a:t> </a:t>
            </a:r>
            <a:r>
              <a:rPr lang="ar-SA" sz="2200" dirty="0" err="1">
                <a:cs typeface="B Nazanin" panose="00000400000000000000" pitchFamily="2" charset="-78"/>
              </a:rPr>
              <a:t>ﺑﻪ</a:t>
            </a:r>
            <a:r>
              <a:rPr lang="ar-SA" sz="2200" dirty="0">
                <a:cs typeface="B Nazanin" panose="00000400000000000000" pitchFamily="2" charset="-78"/>
              </a:rPr>
              <a:t> </a:t>
            </a:r>
            <a:r>
              <a:rPr lang="ar-SA" sz="2200" dirty="0" err="1">
                <a:cs typeface="B Nazanin" panose="00000400000000000000" pitchFamily="2" charset="-78"/>
              </a:rPr>
              <a:t>ﻧﺤﻮه</a:t>
            </a:r>
            <a:r>
              <a:rPr lang="ar-SA" sz="2200" dirty="0">
                <a:cs typeface="B Nazanin" panose="00000400000000000000" pitchFamily="2" charset="-78"/>
              </a:rPr>
              <a:t> </a:t>
            </a:r>
            <a:r>
              <a:rPr lang="ar-SA" sz="2200" dirty="0" err="1">
                <a:cs typeface="B Nazanin" panose="00000400000000000000" pitchFamily="2" charset="-78"/>
              </a:rPr>
              <a:t>ﻃﺮاﺣﯽ</a:t>
            </a:r>
            <a:r>
              <a:rPr lang="ar-SA" sz="2200" dirty="0">
                <a:cs typeface="B Nazanin" panose="00000400000000000000" pitchFamily="2" charset="-78"/>
              </a:rPr>
              <a:t> </a:t>
            </a:r>
            <a:r>
              <a:rPr lang="ar-SA" sz="2200" dirty="0" err="1">
                <a:cs typeface="B Nazanin" panose="00000400000000000000" pitchFamily="2" charset="-78"/>
              </a:rPr>
              <a:t>ﺑﺮ</a:t>
            </a:r>
            <a:r>
              <a:rPr lang="ar-SA" sz="2200" dirty="0">
                <a:cs typeface="B Nazanin" panose="00000400000000000000" pitchFamily="2" charset="-78"/>
              </a:rPr>
              <a:t> </a:t>
            </a:r>
            <a:r>
              <a:rPr lang="ar-SA" sz="2200" dirty="0" err="1">
                <a:cs typeface="B Nazanin" panose="00000400000000000000" pitchFamily="2" charset="-78"/>
              </a:rPr>
              <a:t>اﺳﺎس</a:t>
            </a:r>
            <a:r>
              <a:rPr lang="ar-SA" sz="2200" dirty="0">
                <a:cs typeface="B Nazanin" panose="00000400000000000000" pitchFamily="2" charset="-78"/>
              </a:rPr>
              <a:t> آن در </a:t>
            </a:r>
            <a:r>
              <a:rPr lang="ar-SA" sz="2200" dirty="0" err="1">
                <a:cs typeface="B Nazanin" panose="00000400000000000000" pitchFamily="2" charset="-78"/>
              </a:rPr>
              <a:t>ﺑﺨﺶﻫﺎي</a:t>
            </a:r>
            <a:r>
              <a:rPr lang="ar-SA" sz="2200" dirty="0">
                <a:cs typeface="B Nazanin" panose="00000400000000000000" pitchFamily="2" charset="-78"/>
              </a:rPr>
              <a:t> </a:t>
            </a:r>
            <a:r>
              <a:rPr lang="ar-SA" sz="2200" dirty="0" err="1">
                <a:cs typeface="B Nazanin" panose="00000400000000000000" pitchFamily="2" charset="-78"/>
              </a:rPr>
              <a:t>ﻗﺒﻠﯽ</a:t>
            </a:r>
            <a:r>
              <a:rPr lang="ar-SA" sz="2200" dirty="0">
                <a:cs typeface="B Nazanin" panose="00000400000000000000" pitchFamily="2" charset="-78"/>
              </a:rPr>
              <a:t> </a:t>
            </a:r>
            <a:r>
              <a:rPr lang="ar-SA" sz="2200" dirty="0" err="1">
                <a:cs typeface="B Nazanin" panose="00000400000000000000" pitchFamily="2" charset="-78"/>
              </a:rPr>
              <a:t>اﺷﺎره</a:t>
            </a:r>
            <a:r>
              <a:rPr lang="ar-SA" sz="2200" dirty="0">
                <a:cs typeface="B Nazanin" panose="00000400000000000000" pitchFamily="2" charset="-78"/>
              </a:rPr>
              <a:t> </a:t>
            </a:r>
            <a:r>
              <a:rPr lang="ar-SA" sz="2200" dirty="0" err="1">
                <a:cs typeface="B Nazanin" panose="00000400000000000000" pitchFamily="2" charset="-78"/>
              </a:rPr>
              <a:t>ﺷﺪ</a:t>
            </a:r>
            <a:r>
              <a:rPr lang="ar-SA" sz="2200" dirty="0">
                <a:cs typeface="B Nazanin" panose="00000400000000000000" pitchFamily="2" charset="-78"/>
              </a:rPr>
              <a:t> </a:t>
            </a:r>
            <a:r>
              <a:rPr lang="en-US" sz="2200" dirty="0">
                <a:cs typeface="B Nazanin" panose="00000400000000000000" pitchFamily="2" charset="-78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28057325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057" cy="7881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5462000"/>
            <a:ext cx="12192000" cy="1396000"/>
          </a:xfrm>
          <a:prstGeom prst="rect">
            <a:avLst/>
          </a:prstGeom>
          <a:solidFill>
            <a:srgbClr val="B4DCF5">
              <a:lumMod val="10000"/>
            </a:srgbClr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8789" y="4290646"/>
            <a:ext cx="12518265" cy="1968485"/>
          </a:xfrm>
          <a:prstGeom prst="rect">
            <a:avLst/>
          </a:prstGeom>
        </p:spPr>
      </p:pic>
      <p:pic>
        <p:nvPicPr>
          <p:cNvPr id="8" name="Picture 7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7" y="5841596"/>
            <a:ext cx="980576" cy="980576"/>
          </a:xfrm>
          <a:prstGeom prst="rect">
            <a:avLst/>
          </a:prstGeom>
        </p:spPr>
      </p:pic>
      <p:pic>
        <p:nvPicPr>
          <p:cNvPr id="9" name="Picture 8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059" y="6278639"/>
            <a:ext cx="1206566" cy="5885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6347" y="159334"/>
            <a:ext cx="11039061" cy="461665"/>
          </a:xfrm>
          <a:prstGeom prst="rect">
            <a:avLst/>
          </a:prstGeom>
          <a:gradFill flip="none" rotWithShape="1">
            <a:gsLst>
              <a:gs pos="63000">
                <a:schemeClr val="bg1"/>
              </a:gs>
              <a:gs pos="91000">
                <a:schemeClr val="accent1">
                  <a:lumMod val="50000"/>
                </a:schemeClr>
              </a:gs>
              <a:gs pos="94000">
                <a:schemeClr val="bg1"/>
              </a:gs>
              <a:gs pos="99000">
                <a:schemeClr val="tx1">
                  <a:lumMod val="95000"/>
                  <a:lumOff val="5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طراحی </a:t>
            </a:r>
            <a:r>
              <a:rPr lang="en-US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RDB</a:t>
            </a:r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 (روش سنتز یا نرمال تر سازی رابطه ها)</a:t>
            </a:r>
            <a:endParaRPr lang="en-US" sz="2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cs typeface="B Titr" panose="00000700000000000000" pitchFamily="2" charset="-78"/>
            </a:endParaRPr>
          </a:p>
        </p:txBody>
      </p:sp>
      <p:pic>
        <p:nvPicPr>
          <p:cNvPr id="13" name="Picture 12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95" y="5841596"/>
            <a:ext cx="1016405" cy="10164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E5BE5F9-D746-49FC-B596-77C747A1FBC4}"/>
              </a:ext>
            </a:extLst>
          </p:cNvPr>
          <p:cNvSpPr txBox="1"/>
          <p:nvPr/>
        </p:nvSpPr>
        <p:spPr>
          <a:xfrm>
            <a:off x="425303" y="689454"/>
            <a:ext cx="11210106" cy="48167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ar-SA" sz="2400" b="1" dirty="0" err="1">
                <a:solidFill>
                  <a:schemeClr val="accent1">
                    <a:lumMod val="50000"/>
                  </a:schemeClr>
                </a:solidFill>
                <a:cs typeface="B Nazanin" panose="00000400000000000000" pitchFamily="2" charset="-78"/>
              </a:rPr>
              <a:t>اﯾﺪه</a:t>
            </a:r>
            <a:r>
              <a:rPr lang="ar-SA" sz="2400" b="1" dirty="0">
                <a:solidFill>
                  <a:schemeClr val="accent1">
                    <a:lumMod val="50000"/>
                  </a:schemeClr>
                </a:solidFill>
                <a:cs typeface="B Nazanin" panose="00000400000000000000" pitchFamily="2" charset="-78"/>
              </a:rPr>
              <a:t> </a:t>
            </a:r>
            <a:r>
              <a:rPr lang="ar-SA" sz="2400" b="1" dirty="0" err="1">
                <a:solidFill>
                  <a:schemeClr val="accent1">
                    <a:lumMod val="50000"/>
                  </a:schemeClr>
                </a:solidFill>
                <a:cs typeface="B Nazanin" panose="00000400000000000000" pitchFamily="2" charset="-78"/>
              </a:rPr>
              <a:t>اﺻﻠﯽ</a:t>
            </a:r>
            <a:r>
              <a:rPr lang="ar-SA" sz="2400" b="1" dirty="0">
                <a:solidFill>
                  <a:schemeClr val="accent1">
                    <a:lumMod val="50000"/>
                  </a:schemeClr>
                </a:solidFill>
                <a:cs typeface="B Nazanin" panose="00000400000000000000" pitchFamily="2" charset="-78"/>
              </a:rPr>
              <a:t> در </a:t>
            </a:r>
            <a:r>
              <a:rPr lang="ar-SA" sz="2400" b="1" dirty="0" err="1">
                <a:solidFill>
                  <a:schemeClr val="accent1">
                    <a:lumMod val="50000"/>
                  </a:schemeClr>
                </a:solidFill>
                <a:cs typeface="B Nazanin" panose="00000400000000000000" pitchFamily="2" charset="-78"/>
              </a:rPr>
              <a:t>ﻧﺮﻣﺎلﺗﺮﺳﺎزي</a:t>
            </a:r>
            <a:r>
              <a:rPr lang="ar-SA" sz="2400" b="1" dirty="0">
                <a:solidFill>
                  <a:schemeClr val="accent1">
                    <a:lumMod val="50000"/>
                  </a:schemeClr>
                </a:solidFill>
                <a:cs typeface="B Nazanin" panose="00000400000000000000" pitchFamily="2" charset="-78"/>
              </a:rPr>
              <a:t>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cs typeface="B Nazanin" panose="00000400000000000000" pitchFamily="2" charset="-78"/>
              </a:rPr>
              <a:t>:</a:t>
            </a:r>
            <a:endParaRPr lang="fa-IR" sz="2000" b="1" dirty="0">
              <a:solidFill>
                <a:schemeClr val="accent1">
                  <a:lumMod val="50000"/>
                </a:schemeClr>
              </a:solidFill>
              <a:cs typeface="B Nazanin" panose="00000400000000000000" pitchFamily="2" charset="-78"/>
            </a:endParaRPr>
          </a:p>
          <a:p>
            <a:pPr algn="r" rtl="1">
              <a:lnSpc>
                <a:spcPct val="200000"/>
              </a:lnSpc>
            </a:pPr>
            <a:r>
              <a:rPr lang="fa-IR" sz="2000" b="1" dirty="0">
                <a:solidFill>
                  <a:schemeClr val="accent1">
                    <a:lumMod val="50000"/>
                  </a:schemeClr>
                </a:solidFill>
                <a:cs typeface="B Nazanin" panose="00000400000000000000" pitchFamily="2" charset="-78"/>
              </a:rPr>
              <a:t>	</a:t>
            </a:r>
            <a:r>
              <a:rPr lang="ar-SA" sz="2000" dirty="0" err="1">
                <a:cs typeface="B Nazanin" panose="00000400000000000000" pitchFamily="2" charset="-78"/>
              </a:rPr>
              <a:t>ﯾﮏ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راﺑﻄﻪ</a:t>
            </a:r>
            <a:r>
              <a:rPr lang="ar-SA" sz="2000" dirty="0">
                <a:cs typeface="B Nazanin" panose="00000400000000000000" pitchFamily="2" charset="-78"/>
              </a:rPr>
              <a:t>، </a:t>
            </a:r>
            <a:r>
              <a:rPr lang="ar-SA" sz="2000" dirty="0" err="1">
                <a:cs typeface="B Nazanin" panose="00000400000000000000" pitchFamily="2" charset="-78"/>
              </a:rPr>
              <a:t>ﻫﺮ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ﭼﻨﺪ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ﻧﺮﻣﺎل</a:t>
            </a:r>
            <a:r>
              <a:rPr lang="ar-SA" sz="2000" dirty="0">
                <a:cs typeface="B Nazanin" panose="00000400000000000000" pitchFamily="2" charset="-78"/>
              </a:rPr>
              <a:t> ( </a:t>
            </a:r>
            <a:r>
              <a:rPr lang="ar-SA" sz="2000" dirty="0" err="1">
                <a:cs typeface="B Nazanin" panose="00000400000000000000" pitchFamily="2" charset="-78"/>
              </a:rPr>
              <a:t>ﺑﺎ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ﺗﻌﺮﯾﻔﯽ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ﮐﻪ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ﻗﺒﻼ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دﯾﺪﯾﻢ</a:t>
            </a:r>
            <a:r>
              <a:rPr lang="ar-SA" sz="2000" dirty="0">
                <a:cs typeface="B Nazanin" panose="00000400000000000000" pitchFamily="2" charset="-78"/>
              </a:rPr>
              <a:t> ) </a:t>
            </a:r>
            <a:r>
              <a:rPr lang="ar-SA" sz="2000" dirty="0" err="1">
                <a:cs typeface="B Nazanin" panose="00000400000000000000" pitchFamily="2" charset="-78"/>
              </a:rPr>
              <a:t>ﻣﻤﮑﻦ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اﺳﺖ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آﻧﻮﻣﺎﻟﯽ</a:t>
            </a:r>
            <a:r>
              <a:rPr lang="ar-SA" sz="2000" dirty="0">
                <a:cs typeface="B Nazanin" panose="00000400000000000000" pitchFamily="2" charset="-78"/>
              </a:rPr>
              <a:t> ( </a:t>
            </a:r>
            <a:r>
              <a:rPr lang="ar-SA" sz="2000" dirty="0" err="1">
                <a:cs typeface="B Nazanin" panose="00000400000000000000" pitchFamily="2" charset="-78"/>
              </a:rPr>
              <a:t>ﻣﺸﮑﻞ</a:t>
            </a:r>
            <a:r>
              <a:rPr lang="ar-SA" sz="2000" dirty="0">
                <a:cs typeface="B Nazanin" panose="00000400000000000000" pitchFamily="2" charset="-78"/>
              </a:rPr>
              <a:t> ) </a:t>
            </a:r>
            <a:r>
              <a:rPr lang="ar-SA" sz="2000" dirty="0" err="1">
                <a:cs typeface="B Nazanin" panose="00000400000000000000" pitchFamily="2" charset="-78"/>
              </a:rPr>
              <a:t>داﺷﺘﻪ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ﺑﺎﺷﺪ</a:t>
            </a:r>
            <a:r>
              <a:rPr lang="ar-SA" sz="2000" dirty="0">
                <a:cs typeface="B Nazanin" panose="00000400000000000000" pitchFamily="2" charset="-78"/>
              </a:rPr>
              <a:t> در </a:t>
            </a:r>
            <a:r>
              <a:rPr lang="ar-SA" sz="2000" dirty="0" err="1">
                <a:cs typeface="B Nazanin" panose="00000400000000000000" pitchFamily="2" charset="-78"/>
              </a:rPr>
              <a:t>ﻋﻤﻠﯿﺎت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ذﺧﯿﺮهﺳﺎزي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endParaRPr lang="fa-IR" sz="2000" dirty="0">
              <a:cs typeface="B Nazanin" panose="00000400000000000000" pitchFamily="2" charset="-78"/>
            </a:endParaRPr>
          </a:p>
          <a:p>
            <a:pPr algn="r" rtl="1">
              <a:lnSpc>
                <a:spcPct val="200000"/>
              </a:lnSpc>
            </a:pPr>
            <a:r>
              <a:rPr lang="fa-IR" sz="2000" dirty="0">
                <a:cs typeface="B Nazanin" panose="00000400000000000000" pitchFamily="2" charset="-78"/>
              </a:rPr>
              <a:t>	</a:t>
            </a:r>
            <a:r>
              <a:rPr lang="ar-SA" sz="2000" dirty="0">
                <a:cs typeface="B Nazanin" panose="00000400000000000000" pitchFamily="2" charset="-78"/>
              </a:rPr>
              <a:t>(در درج، </a:t>
            </a:r>
            <a:r>
              <a:rPr lang="ar-SA" sz="2000" dirty="0" err="1">
                <a:cs typeface="B Nazanin" panose="00000400000000000000" pitchFamily="2" charset="-78"/>
              </a:rPr>
              <a:t>ﺣﺬف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ﯾﺎ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ﺑﻬﻨﮕﺎمﺳﺎزي</a:t>
            </a:r>
            <a:r>
              <a:rPr lang="ar-SA" sz="2000" dirty="0">
                <a:cs typeface="B Nazanin" panose="00000400000000000000" pitchFamily="2" charset="-78"/>
              </a:rPr>
              <a:t> ). </a:t>
            </a:r>
            <a:endParaRPr lang="en-US" sz="2000" dirty="0">
              <a:cs typeface="B Nazanin" panose="00000400000000000000" pitchFamily="2" charset="-78"/>
            </a:endParaRPr>
          </a:p>
          <a:p>
            <a:pPr marL="342900" indent="-342900" algn="r" rtl="1">
              <a:lnSpc>
                <a:spcPct val="20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ar-SA" sz="2400" dirty="0" err="1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آﻧﻮﻣﺎﻟﯽ</a:t>
            </a:r>
            <a:r>
              <a:rPr lang="ar-SA" sz="2400" dirty="0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 در درج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: </a:t>
            </a:r>
            <a:r>
              <a:rPr lang="fa-IR" sz="2400" dirty="0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ﻋﺪم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اﻣﮑﺎن</a:t>
            </a:r>
            <a:r>
              <a:rPr lang="ar-SA" sz="2000" dirty="0">
                <a:cs typeface="B Nazanin" panose="00000400000000000000" pitchFamily="2" charset="-78"/>
              </a:rPr>
              <a:t> درج </a:t>
            </a:r>
            <a:r>
              <a:rPr lang="ar-SA" sz="2000" dirty="0" err="1">
                <a:cs typeface="B Nazanin" panose="00000400000000000000" pitchFamily="2" charset="-78"/>
              </a:rPr>
              <a:t>ﯾﮏ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ﻓﻘﺮه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اﻃﻼع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ﮐﻪ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ﻣﻨﻄﻘﺎ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ﺑﺎﯾﺪ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ﻗﺎﺑﻞ</a:t>
            </a:r>
            <a:r>
              <a:rPr lang="ar-SA" sz="2000" dirty="0">
                <a:cs typeface="B Nazanin" panose="00000400000000000000" pitchFamily="2" charset="-78"/>
              </a:rPr>
              <a:t> درج </a:t>
            </a:r>
            <a:r>
              <a:rPr lang="ar-SA" sz="2000" dirty="0" err="1">
                <a:cs typeface="B Nazanin" panose="00000400000000000000" pitchFamily="2" charset="-78"/>
              </a:rPr>
              <a:t>ﺑﺎﺷﺪ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en-US" sz="2000" dirty="0">
                <a:cs typeface="B Nazanin" panose="00000400000000000000" pitchFamily="2" charset="-78"/>
              </a:rPr>
              <a:t>. </a:t>
            </a:r>
          </a:p>
          <a:p>
            <a:pPr marL="342900" indent="-342900" algn="r" rtl="1">
              <a:lnSpc>
                <a:spcPct val="20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ar-SA" sz="2400" dirty="0" err="1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آﻧﻮﻣﺎﻟﯽ</a:t>
            </a:r>
            <a:r>
              <a:rPr lang="ar-SA" sz="2400" dirty="0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 در </a:t>
            </a:r>
            <a:r>
              <a:rPr lang="ar-SA" sz="2400" dirty="0" err="1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ﺣﺬف</a:t>
            </a:r>
            <a:r>
              <a:rPr lang="ar-SA" sz="2400" dirty="0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:</a:t>
            </a:r>
            <a:r>
              <a:rPr lang="en-US" sz="2000" dirty="0">
                <a:cs typeface="B Nazanin" panose="00000400000000000000" pitchFamily="2" charset="-78"/>
              </a:rPr>
              <a:t> </a:t>
            </a:r>
            <a:r>
              <a:rPr lang="fa-IR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ﺣﺬف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ﯾﮏ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اﻃﻼع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ﻧﺎﺧﻮاﺳﺘﻪ</a:t>
            </a:r>
            <a:r>
              <a:rPr lang="ar-SA" sz="2000" dirty="0">
                <a:cs typeface="B Nazanin" panose="00000400000000000000" pitchFamily="2" charset="-78"/>
              </a:rPr>
              <a:t> در </a:t>
            </a:r>
            <a:r>
              <a:rPr lang="ar-SA" sz="2000" dirty="0" err="1">
                <a:cs typeface="B Nazanin" panose="00000400000000000000" pitchFamily="2" charset="-78"/>
              </a:rPr>
              <a:t>ﭘﯽ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ﺣﺬف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اﻃﻼع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ﺧﻮاﺳﺘﻪ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en-US" sz="2000" dirty="0">
                <a:cs typeface="B Nazanin" panose="00000400000000000000" pitchFamily="2" charset="-78"/>
              </a:rPr>
              <a:t>. </a:t>
            </a:r>
          </a:p>
          <a:p>
            <a:pPr marL="342900" indent="-342900" algn="r" rtl="1">
              <a:lnSpc>
                <a:spcPct val="20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ar-SA" sz="2400" dirty="0" err="1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آﻧﻮﻣﺎﻟﯽ</a:t>
            </a:r>
            <a:r>
              <a:rPr lang="ar-SA" sz="2400" dirty="0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 در </a:t>
            </a:r>
            <a:r>
              <a:rPr lang="ar-SA" sz="2400" dirty="0" err="1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ﺑﻬﻨﮕﺎمﺳﺎزي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: </a:t>
            </a:r>
            <a:r>
              <a:rPr lang="fa-IR" sz="2400" dirty="0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ﺑﺮوز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ﻓﺰونﮐﺎري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en-US" sz="2000" dirty="0">
                <a:cs typeface="B Nazanin" panose="00000400000000000000" pitchFamily="2" charset="-78"/>
              </a:rPr>
              <a:t>. </a:t>
            </a:r>
          </a:p>
          <a:p>
            <a:pPr marL="342900" indent="-342900" algn="r" rtl="1">
              <a:lnSpc>
                <a:spcPct val="20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ar-SA" sz="2000" dirty="0" err="1">
                <a:cs typeface="B Nazanin" panose="00000400000000000000" pitchFamily="2" charset="-78"/>
              </a:rPr>
              <a:t>ﭘﺲ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ﺑﺎﯾﺪ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راﺑﻄﻪ</a:t>
            </a:r>
            <a:r>
              <a:rPr lang="ar-SA" sz="2000" dirty="0">
                <a:cs typeface="B Nazanin" panose="00000400000000000000" pitchFamily="2" charset="-78"/>
              </a:rPr>
              <a:t> را</a:t>
            </a:r>
            <a:r>
              <a:rPr lang="ar-SA" sz="2000" u="sng" dirty="0">
                <a:cs typeface="B Nazanin" panose="00000400000000000000" pitchFamily="2" charset="-78"/>
              </a:rPr>
              <a:t> </a:t>
            </a:r>
            <a:r>
              <a:rPr lang="ar-SA" sz="2000" u="sng" dirty="0" err="1">
                <a:cs typeface="B Nazanin" panose="00000400000000000000" pitchFamily="2" charset="-78"/>
              </a:rPr>
              <a:t>ﻧﺮﻣﺎلﺗﺮ</a:t>
            </a:r>
            <a:r>
              <a:rPr lang="ar-SA" sz="2000" u="sng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ﮐﺮد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en-US" sz="2000" dirty="0">
                <a:cs typeface="B Nazanin" panose="00000400000000000000" pitchFamily="2" charset="-78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06409180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344" y="0"/>
            <a:ext cx="12193057" cy="7881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34344" y="5462000"/>
            <a:ext cx="12192000" cy="1396000"/>
          </a:xfrm>
          <a:prstGeom prst="rect">
            <a:avLst/>
          </a:prstGeom>
          <a:solidFill>
            <a:srgbClr val="B4DCF5">
              <a:lumMod val="10000"/>
            </a:srgbClr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63133" y="4290646"/>
            <a:ext cx="12518265" cy="1968485"/>
          </a:xfrm>
          <a:prstGeom prst="rect">
            <a:avLst/>
          </a:prstGeom>
        </p:spPr>
      </p:pic>
      <p:pic>
        <p:nvPicPr>
          <p:cNvPr id="8" name="Picture 7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401" y="5841596"/>
            <a:ext cx="980576" cy="980576"/>
          </a:xfrm>
          <a:prstGeom prst="rect">
            <a:avLst/>
          </a:prstGeom>
        </p:spPr>
      </p:pic>
      <p:pic>
        <p:nvPicPr>
          <p:cNvPr id="9" name="Picture 8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15" y="6278639"/>
            <a:ext cx="1206566" cy="5885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62003" y="159334"/>
            <a:ext cx="11039061" cy="461665"/>
          </a:xfrm>
          <a:prstGeom prst="rect">
            <a:avLst/>
          </a:prstGeom>
          <a:gradFill flip="none" rotWithShape="1">
            <a:gsLst>
              <a:gs pos="63000">
                <a:schemeClr val="bg1"/>
              </a:gs>
              <a:gs pos="91000">
                <a:schemeClr val="accent1">
                  <a:lumMod val="50000"/>
                </a:schemeClr>
              </a:gs>
              <a:gs pos="94000">
                <a:schemeClr val="bg1"/>
              </a:gs>
              <a:gs pos="99000">
                <a:schemeClr val="tx1">
                  <a:lumMod val="95000"/>
                  <a:lumOff val="5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فرم های نرمال</a:t>
            </a:r>
            <a:endParaRPr lang="en-US" sz="2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cs typeface="B Titr" panose="00000700000000000000" pitchFamily="2" charset="-78"/>
            </a:endParaRPr>
          </a:p>
        </p:txBody>
      </p:sp>
      <p:pic>
        <p:nvPicPr>
          <p:cNvPr id="13" name="Picture 12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1251" y="5841596"/>
            <a:ext cx="1016405" cy="1016405"/>
          </a:xfrm>
          <a:prstGeom prst="rect">
            <a:avLst/>
          </a:prstGeom>
        </p:spPr>
      </p:pic>
      <p:sp>
        <p:nvSpPr>
          <p:cNvPr id="66" name="object 8">
            <a:extLst>
              <a:ext uri="{FF2B5EF4-FFF2-40B4-BE49-F238E27FC236}">
                <a16:creationId xmlns:a16="http://schemas.microsoft.com/office/drawing/2014/main" id="{99B33404-0B05-B37E-1208-883918AC3999}"/>
              </a:ext>
            </a:extLst>
          </p:cNvPr>
          <p:cNvSpPr txBox="1"/>
          <p:nvPr/>
        </p:nvSpPr>
        <p:spPr>
          <a:xfrm>
            <a:off x="1082187" y="780333"/>
            <a:ext cx="9224990" cy="947695"/>
          </a:xfrm>
          <a:prstGeom prst="rect">
            <a:avLst/>
          </a:prstGeom>
        </p:spPr>
        <p:txBody>
          <a:bodyPr vert="horz" wrap="square" lIns="0" tIns="189230" rIns="0" bIns="0" rtlCol="0">
            <a:spAutoFit/>
          </a:bodyPr>
          <a:lstStyle/>
          <a:p>
            <a:pPr marL="593725" indent="-285750" algn="r" rtl="1">
              <a:lnSpc>
                <a:spcPts val="2225"/>
              </a:lnSpc>
              <a:spcBef>
                <a:spcPts val="2960"/>
              </a:spcBef>
              <a:spcAft>
                <a:spcPts val="0"/>
              </a:spcAft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ar-SA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ﻧﺮﻣﺎل</a:t>
            </a:r>
            <a:r>
              <a:rPr lang="ar-SA" sz="2000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ar-SA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ﺑﻮدن</a:t>
            </a:r>
            <a:r>
              <a:rPr lang="ar-SA" sz="2000" spc="-1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ar-SA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راﺑﻄﻪ</a:t>
            </a:r>
            <a:r>
              <a:rPr lang="ar-SA" sz="2000" spc="-1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ar-SA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(</a:t>
            </a:r>
            <a:r>
              <a:rPr lang="ar-SA" sz="2000" spc="-5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ar-SA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ﻧﺮﻣﺎﻟﯿﺘﯽ</a:t>
            </a:r>
            <a:r>
              <a:rPr lang="ar-SA" sz="2000" spc="-49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ar-SA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)</a:t>
            </a:r>
            <a:r>
              <a:rPr lang="ar-SA" sz="2000" spc="-5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،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ar-SA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ﻓﺮمﻫﺎ</a:t>
            </a:r>
            <a:r>
              <a:rPr lang="ar-SA" sz="2000" spc="-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ar-SA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(</a:t>
            </a:r>
            <a:r>
              <a:rPr lang="ar-SA" sz="2000" spc="-49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ar-SA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ﺻﻮرتﻫﺎ</a:t>
            </a:r>
            <a:r>
              <a:rPr lang="ar-SA" sz="2000" spc="-49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/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ar-SA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ﺳﻄﻮح</a:t>
            </a:r>
            <a:r>
              <a:rPr lang="ar-SA" sz="2000" spc="-49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/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ar-SA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درﺟﺎت</a:t>
            </a:r>
            <a:r>
              <a:rPr lang="ar-SA" sz="2000" spc="-50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ar-SA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)</a:t>
            </a:r>
            <a:r>
              <a:rPr lang="ar-SA" sz="2000" spc="-5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[</a:t>
            </a:r>
            <a:r>
              <a:rPr lang="en-US" sz="2000" spc="-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NF: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Normal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Forms</a:t>
            </a:r>
            <a:r>
              <a:rPr lang="en-US" sz="2000" spc="-4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]</a:t>
            </a:r>
            <a:r>
              <a:rPr lang="en-US" sz="2000" spc="-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ar-SA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ﻣﺨﺘﻠﻔﯽ</a:t>
            </a:r>
            <a:r>
              <a:rPr lang="ar-SA" sz="2000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ar-SA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دارد</a:t>
            </a:r>
            <a:r>
              <a:rPr lang="ar-SA" sz="2000" spc="-5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.</a:t>
            </a:r>
            <a:r>
              <a:rPr lang="en-US" sz="2000" spc="-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  <a:cs typeface="B Nazanin" panose="00000400000000000000" pitchFamily="2" charset="-78"/>
            </a:endParaRPr>
          </a:p>
          <a:p>
            <a:pPr marL="593725" indent="-285750" algn="r" rtl="1">
              <a:lnSpc>
                <a:spcPts val="2340"/>
              </a:lnSpc>
              <a:spcBef>
                <a:spcPts val="1445"/>
              </a:spcBef>
              <a:spcAft>
                <a:spcPts val="0"/>
              </a:spcAft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000" spc="-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ar-SA" sz="2000" dirty="0" err="1">
                <a:solidFill>
                  <a:srgbClr val="0918A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ﻓﺮمﻫﺎي</a:t>
            </a:r>
            <a:r>
              <a:rPr lang="ar-SA" sz="2000" spc="-7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ar-SA" sz="2000" dirty="0" err="1">
                <a:solidFill>
                  <a:srgbClr val="0918A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ﻧﺮﻣﺎل</a:t>
            </a:r>
            <a:r>
              <a:rPr lang="ar-SA" sz="2000" spc="-49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en-US" sz="2000" dirty="0">
                <a:solidFill>
                  <a:srgbClr val="0918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:</a:t>
            </a:r>
            <a:r>
              <a:rPr lang="en-US" sz="2000" spc="-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  <a:cs typeface="B Nazanin" panose="00000400000000000000" pitchFamily="2" charset="-78"/>
            </a:endParaRPr>
          </a:p>
        </p:txBody>
      </p:sp>
      <p:sp>
        <p:nvSpPr>
          <p:cNvPr id="67" name="object 9">
            <a:extLst>
              <a:ext uri="{FF2B5EF4-FFF2-40B4-BE49-F238E27FC236}">
                <a16:creationId xmlns:a16="http://schemas.microsoft.com/office/drawing/2014/main" id="{4348BD61-9379-2323-81C6-368475447D53}"/>
              </a:ext>
            </a:extLst>
          </p:cNvPr>
          <p:cNvSpPr txBox="1"/>
          <p:nvPr/>
        </p:nvSpPr>
        <p:spPr>
          <a:xfrm>
            <a:off x="9132757" y="2454700"/>
            <a:ext cx="718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2NF</a:t>
            </a:r>
            <a:r>
              <a:rPr sz="1800" spc="105" dirty="0"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E46C0A"/>
                </a:solidFill>
                <a:latin typeface="Wingdings"/>
                <a:cs typeface="Wingdings"/>
              </a:rPr>
              <a:t></a:t>
            </a:r>
            <a:endParaRPr sz="1800" dirty="0">
              <a:latin typeface="Wingdings"/>
              <a:cs typeface="Wingdings"/>
            </a:endParaRPr>
          </a:p>
        </p:txBody>
      </p:sp>
      <p:sp>
        <p:nvSpPr>
          <p:cNvPr id="68" name="object 10">
            <a:extLst>
              <a:ext uri="{FF2B5EF4-FFF2-40B4-BE49-F238E27FC236}">
                <a16:creationId xmlns:a16="http://schemas.microsoft.com/office/drawing/2014/main" id="{3D2E449F-9F2D-B946-AE11-F41AECAD2451}"/>
              </a:ext>
            </a:extLst>
          </p:cNvPr>
          <p:cNvSpPr txBox="1"/>
          <p:nvPr/>
        </p:nvSpPr>
        <p:spPr>
          <a:xfrm>
            <a:off x="5483825" y="2963717"/>
            <a:ext cx="4367530" cy="29418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3NF</a:t>
            </a:r>
            <a:r>
              <a:rPr sz="1800" spc="95" dirty="0"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E46C0A"/>
                </a:solidFill>
                <a:latin typeface="Wingdings"/>
                <a:cs typeface="Wingdings"/>
              </a:rPr>
              <a:t></a:t>
            </a:r>
            <a:endParaRPr sz="1800" dirty="0">
              <a:latin typeface="Wingdings"/>
              <a:cs typeface="Wingdings"/>
            </a:endParaRPr>
          </a:p>
          <a:p>
            <a:pPr algn="r">
              <a:lnSpc>
                <a:spcPct val="100000"/>
              </a:lnSpc>
              <a:spcBef>
                <a:spcPts val="15"/>
              </a:spcBef>
            </a:pPr>
            <a:endParaRPr sz="1650" dirty="0">
              <a:latin typeface="Wingdings"/>
              <a:cs typeface="Wingdings"/>
            </a:endParaRPr>
          </a:p>
          <a:p>
            <a:pPr marL="743585" algn="r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(Boyce-Codd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Normal Form)</a:t>
            </a:r>
            <a:r>
              <a:rPr sz="1800" spc="4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BCN</a:t>
            </a:r>
            <a:r>
              <a:rPr lang="en-US" sz="1800" spc="-5" dirty="0">
                <a:latin typeface="Times New Roman"/>
                <a:cs typeface="Times New Roman"/>
              </a:rPr>
              <a:t>F</a:t>
            </a:r>
            <a:r>
              <a:rPr lang="en-US" sz="1800" spc="19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E46C0A"/>
                </a:solidFill>
                <a:latin typeface="Wingdings"/>
                <a:cs typeface="Wingdings"/>
              </a:rPr>
              <a:t></a:t>
            </a:r>
            <a:endParaRPr lang="en-US" sz="1800" dirty="0">
              <a:latin typeface="Wingdings"/>
              <a:cs typeface="Wingdings"/>
            </a:endParaRPr>
          </a:p>
          <a:p>
            <a:pPr algn="r">
              <a:lnSpc>
                <a:spcPct val="100000"/>
              </a:lnSpc>
              <a:spcBef>
                <a:spcPts val="35"/>
              </a:spcBef>
            </a:pPr>
            <a:endParaRPr lang="en-US" sz="1700" dirty="0">
              <a:latin typeface="Wingdings"/>
              <a:cs typeface="Wingdings"/>
            </a:endParaRPr>
          </a:p>
          <a:p>
            <a:pPr marR="5080" algn="r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4NF</a:t>
            </a:r>
            <a:r>
              <a:rPr sz="1800" spc="95" dirty="0"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E46C0A"/>
                </a:solidFill>
                <a:latin typeface="Wingdings"/>
                <a:cs typeface="Wingdings"/>
              </a:rPr>
              <a:t></a:t>
            </a:r>
            <a:endParaRPr sz="1800" dirty="0">
              <a:latin typeface="Wingdings"/>
              <a:cs typeface="Wingdings"/>
            </a:endParaRPr>
          </a:p>
          <a:p>
            <a:pPr algn="r">
              <a:lnSpc>
                <a:spcPct val="100000"/>
              </a:lnSpc>
              <a:spcBef>
                <a:spcPts val="15"/>
              </a:spcBef>
            </a:pPr>
            <a:endParaRPr sz="1650" dirty="0">
              <a:latin typeface="Wingdings"/>
              <a:cs typeface="Wingdings"/>
            </a:endParaRPr>
          </a:p>
          <a:p>
            <a:pPr marL="12700" algn="r">
              <a:lnSpc>
                <a:spcPct val="100000"/>
              </a:lnSpc>
            </a:pPr>
            <a:r>
              <a:rPr sz="1800" spc="-20" dirty="0">
                <a:latin typeface="Tahoma"/>
                <a:cs typeface="Tahoma"/>
              </a:rPr>
              <a:t>(</a:t>
            </a:r>
            <a:r>
              <a:rPr sz="1800" spc="-20" dirty="0">
                <a:latin typeface="Times New Roman"/>
                <a:cs typeface="Times New Roman"/>
              </a:rPr>
              <a:t>Projection</a:t>
            </a:r>
            <a:r>
              <a:rPr sz="1800" spc="-5" dirty="0">
                <a:latin typeface="Times New Roman"/>
                <a:cs typeface="Times New Roman"/>
              </a:rPr>
              <a:t> Join Normal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Times New Roman"/>
                <a:cs typeface="Times New Roman"/>
              </a:rPr>
              <a:t>Form</a:t>
            </a:r>
            <a:r>
              <a:rPr sz="1800" spc="-40" dirty="0">
                <a:latin typeface="Tahoma"/>
                <a:cs typeface="Tahoma"/>
              </a:rPr>
              <a:t>)</a:t>
            </a:r>
            <a:r>
              <a:rPr sz="1800" spc="305" dirty="0">
                <a:latin typeface="Tahoma"/>
                <a:cs typeface="Tahoma"/>
              </a:rPr>
              <a:t> </a:t>
            </a:r>
            <a:r>
              <a:rPr sz="1800" spc="-65" dirty="0">
                <a:latin typeface="Times New Roman"/>
                <a:cs typeface="Times New Roman"/>
              </a:rPr>
              <a:t>PJNF</a:t>
            </a:r>
            <a:r>
              <a:rPr sz="1800" spc="-65" dirty="0">
                <a:latin typeface="Tahoma"/>
                <a:cs typeface="Tahoma"/>
              </a:rPr>
              <a:t>ﯾﺎ</a:t>
            </a:r>
            <a:r>
              <a:rPr sz="1800" spc="-65" dirty="0">
                <a:latin typeface="Times New Roman"/>
                <a:cs typeface="Times New Roman"/>
              </a:rPr>
              <a:t>5NF</a:t>
            </a:r>
            <a:r>
              <a:rPr sz="1800" spc="18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E46C0A"/>
                </a:solidFill>
                <a:latin typeface="Wingdings"/>
                <a:cs typeface="Wingdings"/>
              </a:rPr>
              <a:t></a:t>
            </a:r>
            <a:endParaRPr lang="en-US" sz="1800" dirty="0">
              <a:latin typeface="Wingdings"/>
              <a:cs typeface="Wingdings"/>
            </a:endParaRPr>
          </a:p>
          <a:p>
            <a:pPr marR="5080" algn="r">
              <a:lnSpc>
                <a:spcPct val="100000"/>
              </a:lnSpc>
              <a:spcBef>
                <a:spcPts val="1945"/>
              </a:spcBef>
            </a:pPr>
            <a:r>
              <a:rPr lang="en-US" sz="1800" dirty="0">
                <a:latin typeface="Times New Roman"/>
                <a:cs typeface="Times New Roman"/>
              </a:rPr>
              <a:t>6NF</a:t>
            </a:r>
            <a:r>
              <a:rPr lang="en-US" sz="1800" spc="9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E46C0A"/>
                </a:solidFill>
                <a:latin typeface="Wingdings"/>
                <a:cs typeface="Wingdings"/>
              </a:rPr>
              <a:t></a:t>
            </a:r>
            <a:endParaRPr lang="en-US" sz="1800" dirty="0">
              <a:latin typeface="Wingdings"/>
              <a:cs typeface="Wingdings"/>
            </a:endParaRPr>
          </a:p>
          <a:p>
            <a:pPr algn="r">
              <a:lnSpc>
                <a:spcPct val="100000"/>
              </a:lnSpc>
              <a:spcBef>
                <a:spcPts val="15"/>
              </a:spcBef>
            </a:pPr>
            <a:endParaRPr sz="1650" dirty="0">
              <a:latin typeface="Wingdings"/>
              <a:cs typeface="Wingdings"/>
            </a:endParaRPr>
          </a:p>
          <a:p>
            <a:pPr marR="5080" algn="r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(Domain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Key</a:t>
            </a:r>
            <a:r>
              <a:rPr sz="1800" spc="-5" dirty="0">
                <a:latin typeface="Times New Roman"/>
                <a:cs typeface="Times New Roman"/>
              </a:rPr>
              <a:t> Normal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Form)</a:t>
            </a:r>
            <a:r>
              <a:rPr sz="1800" spc="4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DKNF</a:t>
            </a:r>
            <a:r>
              <a:rPr sz="1800" spc="190" dirty="0"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E46C0A"/>
                </a:solidFill>
                <a:latin typeface="Wingdings"/>
                <a:cs typeface="Wingdings"/>
              </a:rPr>
              <a:t></a:t>
            </a:r>
            <a:endParaRPr sz="1800" dirty="0">
              <a:latin typeface="Wingdings"/>
              <a:cs typeface="Wingdings"/>
            </a:endParaRPr>
          </a:p>
        </p:txBody>
      </p:sp>
      <p:sp>
        <p:nvSpPr>
          <p:cNvPr id="69" name="object 11">
            <a:extLst>
              <a:ext uri="{FF2B5EF4-FFF2-40B4-BE49-F238E27FC236}">
                <a16:creationId xmlns:a16="http://schemas.microsoft.com/office/drawing/2014/main" id="{2DE3372C-1EA4-495C-BD4E-4B9AD743F3EE}"/>
              </a:ext>
            </a:extLst>
          </p:cNvPr>
          <p:cNvSpPr txBox="1"/>
          <p:nvPr/>
        </p:nvSpPr>
        <p:spPr>
          <a:xfrm>
            <a:off x="10158471" y="3909894"/>
            <a:ext cx="830997" cy="1968484"/>
          </a:xfrm>
          <a:prstGeom prst="rect">
            <a:avLst/>
          </a:prstGeom>
        </p:spPr>
        <p:txBody>
          <a:bodyPr vert="vert270" wrap="square" lIns="0" tIns="6350" rIns="0" bIns="0" rtlCol="0">
            <a:spAutoFit/>
          </a:bodyPr>
          <a:lstStyle/>
          <a:p>
            <a:pPr marR="43180" algn="ctr">
              <a:lnSpc>
                <a:spcPct val="100000"/>
              </a:lnSpc>
              <a:spcBef>
                <a:spcPts val="50"/>
              </a:spcBef>
            </a:pPr>
            <a:r>
              <a:rPr lang="fa-IR" sz="1800" spc="-5" dirty="0">
                <a:solidFill>
                  <a:srgbClr val="0919AF"/>
                </a:solidFill>
                <a:latin typeface="Tahoma"/>
                <a:cs typeface="Tahoma"/>
              </a:rPr>
              <a:t>سطوح در تئوری ، چندان کاربرد عملی ندارد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70" name="object 12">
            <a:extLst>
              <a:ext uri="{FF2B5EF4-FFF2-40B4-BE49-F238E27FC236}">
                <a16:creationId xmlns:a16="http://schemas.microsoft.com/office/drawing/2014/main" id="{F895E3B1-182A-F1DF-4082-8D30A5E107F0}"/>
              </a:ext>
            </a:extLst>
          </p:cNvPr>
          <p:cNvSpPr txBox="1"/>
          <p:nvPr/>
        </p:nvSpPr>
        <p:spPr>
          <a:xfrm>
            <a:off x="5278512" y="2480038"/>
            <a:ext cx="3133988" cy="2693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r" rtl="1">
              <a:lnSpc>
                <a:spcPts val="2000"/>
              </a:lnSpc>
              <a:spcBef>
                <a:spcPts val="5505"/>
              </a:spcBef>
            </a:pPr>
            <a:r>
              <a:rPr lang="ar-SA" sz="1800" dirty="0" err="1">
                <a:solidFill>
                  <a:srgbClr val="0918A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ﻓﺮمﻫﺎي</a:t>
            </a:r>
            <a:r>
              <a:rPr lang="ar-SA" sz="1800" spc="-1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800" dirty="0" err="1">
                <a:solidFill>
                  <a:srgbClr val="0918A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ﮐﻼﺳﯿﮏ</a:t>
            </a:r>
            <a:r>
              <a:rPr lang="ar-SA" sz="1800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800" dirty="0" err="1">
                <a:solidFill>
                  <a:srgbClr val="0918A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ﮐﺎدي</a:t>
            </a:r>
            <a:r>
              <a:rPr lang="ar-SA" sz="1800" spc="-45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918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800" spc="-4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918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Codd</a:t>
            </a:r>
            <a:r>
              <a:rPr lang="en-US" sz="1800" spc="-3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918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1800" spc="-4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71" name="object 13">
            <a:extLst>
              <a:ext uri="{FF2B5EF4-FFF2-40B4-BE49-F238E27FC236}">
                <a16:creationId xmlns:a16="http://schemas.microsoft.com/office/drawing/2014/main" id="{A16FE13E-96F0-5C0E-1F61-8448FBD10410}"/>
              </a:ext>
            </a:extLst>
          </p:cNvPr>
          <p:cNvSpPr/>
          <p:nvPr/>
        </p:nvSpPr>
        <p:spPr>
          <a:xfrm>
            <a:off x="4612480" y="2244897"/>
            <a:ext cx="132715" cy="3734435"/>
          </a:xfrm>
          <a:custGeom>
            <a:avLst/>
            <a:gdLst/>
            <a:ahLst/>
            <a:cxnLst/>
            <a:rect l="l" t="t" r="r" b="b"/>
            <a:pathLst>
              <a:path w="132714" h="3734435">
                <a:moveTo>
                  <a:pt x="15933" y="3603468"/>
                </a:moveTo>
                <a:lnTo>
                  <a:pt x="2301" y="3611420"/>
                </a:lnTo>
                <a:lnTo>
                  <a:pt x="0" y="3620168"/>
                </a:lnTo>
                <a:lnTo>
                  <a:pt x="66323" y="3733866"/>
                </a:lnTo>
                <a:lnTo>
                  <a:pt x="82840" y="3705551"/>
                </a:lnTo>
                <a:lnTo>
                  <a:pt x="52035" y="3705551"/>
                </a:lnTo>
                <a:lnTo>
                  <a:pt x="52035" y="3652661"/>
                </a:lnTo>
                <a:lnTo>
                  <a:pt x="24682" y="3605770"/>
                </a:lnTo>
                <a:lnTo>
                  <a:pt x="15933" y="3603468"/>
                </a:lnTo>
                <a:close/>
              </a:path>
              <a:path w="132714" h="3734435">
                <a:moveTo>
                  <a:pt x="52035" y="3652662"/>
                </a:moveTo>
                <a:lnTo>
                  <a:pt x="52035" y="3705551"/>
                </a:lnTo>
                <a:lnTo>
                  <a:pt x="80610" y="3705551"/>
                </a:lnTo>
                <a:lnTo>
                  <a:pt x="80610" y="3698311"/>
                </a:lnTo>
                <a:lnTo>
                  <a:pt x="53981" y="3698311"/>
                </a:lnTo>
                <a:lnTo>
                  <a:pt x="66322" y="3677155"/>
                </a:lnTo>
                <a:lnTo>
                  <a:pt x="52035" y="3652662"/>
                </a:lnTo>
                <a:close/>
              </a:path>
              <a:path w="132714" h="3734435">
                <a:moveTo>
                  <a:pt x="116712" y="3603468"/>
                </a:moveTo>
                <a:lnTo>
                  <a:pt x="107963" y="3605770"/>
                </a:lnTo>
                <a:lnTo>
                  <a:pt x="80610" y="3652661"/>
                </a:lnTo>
                <a:lnTo>
                  <a:pt x="80610" y="3705551"/>
                </a:lnTo>
                <a:lnTo>
                  <a:pt x="82840" y="3705551"/>
                </a:lnTo>
                <a:lnTo>
                  <a:pt x="132646" y="3620168"/>
                </a:lnTo>
                <a:lnTo>
                  <a:pt x="130343" y="3611420"/>
                </a:lnTo>
                <a:lnTo>
                  <a:pt x="116712" y="3603468"/>
                </a:lnTo>
                <a:close/>
              </a:path>
              <a:path w="132714" h="3734435">
                <a:moveTo>
                  <a:pt x="66322" y="3677155"/>
                </a:moveTo>
                <a:lnTo>
                  <a:pt x="53981" y="3698311"/>
                </a:lnTo>
                <a:lnTo>
                  <a:pt x="78663" y="3698311"/>
                </a:lnTo>
                <a:lnTo>
                  <a:pt x="66322" y="3677155"/>
                </a:lnTo>
                <a:close/>
              </a:path>
              <a:path w="132714" h="3734435">
                <a:moveTo>
                  <a:pt x="80610" y="3652661"/>
                </a:moveTo>
                <a:lnTo>
                  <a:pt x="66322" y="3677155"/>
                </a:lnTo>
                <a:lnTo>
                  <a:pt x="78663" y="3698311"/>
                </a:lnTo>
                <a:lnTo>
                  <a:pt x="80610" y="3698311"/>
                </a:lnTo>
                <a:lnTo>
                  <a:pt x="80610" y="3652661"/>
                </a:lnTo>
                <a:close/>
              </a:path>
              <a:path w="132714" h="3734435">
                <a:moveTo>
                  <a:pt x="80609" y="0"/>
                </a:moveTo>
                <a:lnTo>
                  <a:pt x="52034" y="0"/>
                </a:lnTo>
                <a:lnTo>
                  <a:pt x="52035" y="3652662"/>
                </a:lnTo>
                <a:lnTo>
                  <a:pt x="66322" y="3677155"/>
                </a:lnTo>
                <a:lnTo>
                  <a:pt x="80610" y="3652662"/>
                </a:lnTo>
                <a:lnTo>
                  <a:pt x="80609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14">
            <a:extLst>
              <a:ext uri="{FF2B5EF4-FFF2-40B4-BE49-F238E27FC236}">
                <a16:creationId xmlns:a16="http://schemas.microsoft.com/office/drawing/2014/main" id="{92333B0D-1F31-5318-F467-9E708D865ED9}"/>
              </a:ext>
            </a:extLst>
          </p:cNvPr>
          <p:cNvSpPr txBox="1"/>
          <p:nvPr/>
        </p:nvSpPr>
        <p:spPr>
          <a:xfrm>
            <a:off x="4271086" y="2630776"/>
            <a:ext cx="276999" cy="2528219"/>
          </a:xfrm>
          <a:prstGeom prst="rect">
            <a:avLst/>
          </a:prstGeom>
        </p:spPr>
        <p:txBody>
          <a:bodyPr vert="vert270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fa-IR" sz="1800" b="1" spc="-5" dirty="0">
                <a:solidFill>
                  <a:srgbClr val="C00000"/>
                </a:solidFill>
                <a:latin typeface="Arial"/>
                <a:cs typeface="Arial"/>
              </a:rPr>
              <a:t>رابطه </a:t>
            </a:r>
            <a:r>
              <a:rPr lang="fa-IR" sz="1800" b="1" spc="-5" dirty="0" err="1">
                <a:solidFill>
                  <a:srgbClr val="C00000"/>
                </a:solidFill>
                <a:latin typeface="Arial"/>
                <a:cs typeface="Arial"/>
              </a:rPr>
              <a:t>نرمالتر</a:t>
            </a:r>
            <a:r>
              <a:rPr lang="fa-IR" sz="1800" b="1" spc="-5" dirty="0">
                <a:solidFill>
                  <a:srgbClr val="C00000"/>
                </a:solidFill>
                <a:latin typeface="Arial"/>
                <a:cs typeface="Arial"/>
              </a:rPr>
              <a:t> / </a:t>
            </a:r>
            <a:r>
              <a:rPr lang="fa-IR" sz="1800" b="1" spc="-5" dirty="0" err="1">
                <a:solidFill>
                  <a:srgbClr val="C00000"/>
                </a:solidFill>
                <a:latin typeface="Arial"/>
                <a:cs typeface="Arial"/>
              </a:rPr>
              <a:t>آنومالی</a:t>
            </a:r>
            <a:r>
              <a:rPr lang="fa-IR" sz="1800" b="1" spc="-5" dirty="0">
                <a:solidFill>
                  <a:srgbClr val="C00000"/>
                </a:solidFill>
                <a:latin typeface="Arial"/>
                <a:cs typeface="Arial"/>
              </a:rPr>
              <a:t> کمتر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73" name="object 15">
            <a:extLst>
              <a:ext uri="{FF2B5EF4-FFF2-40B4-BE49-F238E27FC236}">
                <a16:creationId xmlns:a16="http://schemas.microsoft.com/office/drawing/2014/main" id="{A9577457-8A9F-3609-7AA3-9C9A1E824FDC}"/>
              </a:ext>
            </a:extLst>
          </p:cNvPr>
          <p:cNvSpPr/>
          <p:nvPr/>
        </p:nvSpPr>
        <p:spPr>
          <a:xfrm>
            <a:off x="5288404" y="3387897"/>
            <a:ext cx="4419600" cy="0"/>
          </a:xfrm>
          <a:custGeom>
            <a:avLst/>
            <a:gdLst/>
            <a:ahLst/>
            <a:cxnLst/>
            <a:rect l="l" t="t" r="r" b="b"/>
            <a:pathLst>
              <a:path w="4419600">
                <a:moveTo>
                  <a:pt x="4419600" y="0"/>
                </a:moveTo>
                <a:lnTo>
                  <a:pt x="0" y="1"/>
                </a:lnTo>
              </a:path>
            </a:pathLst>
          </a:custGeom>
          <a:ln w="28575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16">
            <a:extLst>
              <a:ext uri="{FF2B5EF4-FFF2-40B4-BE49-F238E27FC236}">
                <a16:creationId xmlns:a16="http://schemas.microsoft.com/office/drawing/2014/main" id="{1D773C05-130B-9B28-2579-CF80A33A58E9}"/>
              </a:ext>
            </a:extLst>
          </p:cNvPr>
          <p:cNvSpPr/>
          <p:nvPr/>
        </p:nvSpPr>
        <p:spPr>
          <a:xfrm>
            <a:off x="5288404" y="4911897"/>
            <a:ext cx="4419600" cy="0"/>
          </a:xfrm>
          <a:custGeom>
            <a:avLst/>
            <a:gdLst/>
            <a:ahLst/>
            <a:cxnLst/>
            <a:rect l="l" t="t" r="r" b="b"/>
            <a:pathLst>
              <a:path w="4419600">
                <a:moveTo>
                  <a:pt x="4419600" y="0"/>
                </a:moveTo>
                <a:lnTo>
                  <a:pt x="0" y="1"/>
                </a:lnTo>
              </a:path>
            </a:pathLst>
          </a:custGeom>
          <a:ln w="28575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17">
            <a:extLst>
              <a:ext uri="{FF2B5EF4-FFF2-40B4-BE49-F238E27FC236}">
                <a16:creationId xmlns:a16="http://schemas.microsoft.com/office/drawing/2014/main" id="{A11030C6-DF04-C8DD-B064-EF381E65C1FC}"/>
              </a:ext>
            </a:extLst>
          </p:cNvPr>
          <p:cNvSpPr/>
          <p:nvPr/>
        </p:nvSpPr>
        <p:spPr>
          <a:xfrm>
            <a:off x="9849735" y="3997497"/>
            <a:ext cx="167005" cy="1828800"/>
          </a:xfrm>
          <a:custGeom>
            <a:avLst/>
            <a:gdLst/>
            <a:ahLst/>
            <a:cxnLst/>
            <a:rect l="l" t="t" r="r" b="b"/>
            <a:pathLst>
              <a:path w="167004" h="1828800">
                <a:moveTo>
                  <a:pt x="0" y="0"/>
                </a:moveTo>
                <a:lnTo>
                  <a:pt x="32443" y="1091"/>
                </a:lnTo>
                <a:lnTo>
                  <a:pt x="58937" y="4068"/>
                </a:lnTo>
                <a:lnTo>
                  <a:pt x="76799" y="8483"/>
                </a:lnTo>
                <a:lnTo>
                  <a:pt x="83350" y="13890"/>
                </a:lnTo>
                <a:lnTo>
                  <a:pt x="83350" y="900510"/>
                </a:lnTo>
                <a:lnTo>
                  <a:pt x="89900" y="905916"/>
                </a:lnTo>
                <a:lnTo>
                  <a:pt x="107762" y="910331"/>
                </a:lnTo>
                <a:lnTo>
                  <a:pt x="134256" y="913308"/>
                </a:lnTo>
                <a:lnTo>
                  <a:pt x="166700" y="914400"/>
                </a:lnTo>
                <a:lnTo>
                  <a:pt x="134256" y="915491"/>
                </a:lnTo>
                <a:lnTo>
                  <a:pt x="107762" y="918468"/>
                </a:lnTo>
                <a:lnTo>
                  <a:pt x="89900" y="922883"/>
                </a:lnTo>
                <a:lnTo>
                  <a:pt x="83350" y="928290"/>
                </a:lnTo>
                <a:lnTo>
                  <a:pt x="83350" y="1814910"/>
                </a:lnTo>
                <a:lnTo>
                  <a:pt x="76799" y="1820316"/>
                </a:lnTo>
                <a:lnTo>
                  <a:pt x="58937" y="1824731"/>
                </a:lnTo>
                <a:lnTo>
                  <a:pt x="32443" y="1827708"/>
                </a:lnTo>
                <a:lnTo>
                  <a:pt x="0" y="1828800"/>
                </a:lnTo>
              </a:path>
            </a:pathLst>
          </a:custGeom>
          <a:ln w="9525">
            <a:solidFill>
              <a:srgbClr val="0919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18">
            <a:extLst>
              <a:ext uri="{FF2B5EF4-FFF2-40B4-BE49-F238E27FC236}">
                <a16:creationId xmlns:a16="http://schemas.microsoft.com/office/drawing/2014/main" id="{4C791B32-4265-6580-F4D5-95B552969387}"/>
              </a:ext>
            </a:extLst>
          </p:cNvPr>
          <p:cNvSpPr/>
          <p:nvPr/>
        </p:nvSpPr>
        <p:spPr>
          <a:xfrm>
            <a:off x="8641202" y="2001782"/>
            <a:ext cx="167005" cy="1217930"/>
          </a:xfrm>
          <a:custGeom>
            <a:avLst/>
            <a:gdLst/>
            <a:ahLst/>
            <a:cxnLst/>
            <a:rect l="l" t="t" r="r" b="b"/>
            <a:pathLst>
              <a:path w="167004" h="1217929">
                <a:moveTo>
                  <a:pt x="166699" y="1217762"/>
                </a:moveTo>
                <a:lnTo>
                  <a:pt x="134255" y="1216670"/>
                </a:lnTo>
                <a:lnTo>
                  <a:pt x="107762" y="1213693"/>
                </a:lnTo>
                <a:lnTo>
                  <a:pt x="89899" y="1209278"/>
                </a:lnTo>
                <a:lnTo>
                  <a:pt x="83349" y="1203871"/>
                </a:lnTo>
                <a:lnTo>
                  <a:pt x="83349" y="622771"/>
                </a:lnTo>
                <a:lnTo>
                  <a:pt x="76799" y="617364"/>
                </a:lnTo>
                <a:lnTo>
                  <a:pt x="58937" y="612949"/>
                </a:lnTo>
                <a:lnTo>
                  <a:pt x="32443" y="609972"/>
                </a:lnTo>
                <a:lnTo>
                  <a:pt x="0" y="608881"/>
                </a:lnTo>
                <a:lnTo>
                  <a:pt x="32443" y="607789"/>
                </a:lnTo>
                <a:lnTo>
                  <a:pt x="58937" y="604812"/>
                </a:lnTo>
                <a:lnTo>
                  <a:pt x="76799" y="600397"/>
                </a:lnTo>
                <a:lnTo>
                  <a:pt x="83349" y="594990"/>
                </a:lnTo>
                <a:lnTo>
                  <a:pt x="83349" y="13890"/>
                </a:lnTo>
                <a:lnTo>
                  <a:pt x="89899" y="8483"/>
                </a:lnTo>
                <a:lnTo>
                  <a:pt x="107762" y="4068"/>
                </a:lnTo>
                <a:lnTo>
                  <a:pt x="134255" y="1091"/>
                </a:lnTo>
                <a:lnTo>
                  <a:pt x="166699" y="0"/>
                </a:lnTo>
              </a:path>
            </a:pathLst>
          </a:custGeom>
          <a:ln w="9525">
            <a:solidFill>
              <a:srgbClr val="0919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9">
            <a:extLst>
              <a:ext uri="{FF2B5EF4-FFF2-40B4-BE49-F238E27FC236}">
                <a16:creationId xmlns:a16="http://schemas.microsoft.com/office/drawing/2014/main" id="{86A1E97F-7E25-F020-C434-0BEA444ED5CF}"/>
              </a:ext>
            </a:extLst>
          </p:cNvPr>
          <p:cNvSpPr txBox="1"/>
          <p:nvPr/>
        </p:nvSpPr>
        <p:spPr>
          <a:xfrm>
            <a:off x="9140780" y="1971832"/>
            <a:ext cx="718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a-IR" sz="1800" dirty="0">
                <a:latin typeface="Times New Roman"/>
                <a:cs typeface="Times New Roman"/>
              </a:rPr>
              <a:t>1</a:t>
            </a:r>
            <a:r>
              <a:rPr sz="1800" dirty="0">
                <a:latin typeface="Times New Roman"/>
                <a:cs typeface="Times New Roman"/>
              </a:rPr>
              <a:t>NF</a:t>
            </a:r>
            <a:r>
              <a:rPr sz="1800" spc="105" dirty="0"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E46C0A"/>
                </a:solidFill>
                <a:latin typeface="Wingdings"/>
                <a:cs typeface="Wingdings"/>
              </a:rPr>
              <a:t></a:t>
            </a:r>
            <a:endParaRPr sz="1800" dirty="0">
              <a:latin typeface="Wingdings"/>
              <a:cs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724596866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6" grpId="0"/>
      <p:bldP spid="67" grpId="0"/>
      <p:bldP spid="68" grpId="0"/>
      <p:bldP spid="69" grpId="0"/>
      <p:bldP spid="70" grpId="0"/>
      <p:bldP spid="71" grpId="0" animBg="1"/>
      <p:bldP spid="72" grpId="0"/>
      <p:bldP spid="73" grpId="0" animBg="1"/>
      <p:bldP spid="74" grpId="0" animBg="1"/>
      <p:bldP spid="75" grpId="0" animBg="1"/>
      <p:bldP spid="76" grpId="0" animBg="1"/>
      <p:bldP spid="8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7" y="35828"/>
            <a:ext cx="12193057" cy="7881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5462000"/>
            <a:ext cx="12192000" cy="1396000"/>
          </a:xfrm>
          <a:prstGeom prst="rect">
            <a:avLst/>
          </a:prstGeom>
          <a:solidFill>
            <a:srgbClr val="B4DCF5">
              <a:lumMod val="10000"/>
            </a:srgbClr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8789" y="4290646"/>
            <a:ext cx="12518265" cy="1968485"/>
          </a:xfrm>
          <a:prstGeom prst="rect">
            <a:avLst/>
          </a:prstGeom>
        </p:spPr>
      </p:pic>
      <p:pic>
        <p:nvPicPr>
          <p:cNvPr id="8" name="Picture 7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7" y="5841596"/>
            <a:ext cx="980576" cy="980576"/>
          </a:xfrm>
          <a:prstGeom prst="rect">
            <a:avLst/>
          </a:prstGeom>
        </p:spPr>
      </p:pic>
      <p:pic>
        <p:nvPicPr>
          <p:cNvPr id="9" name="Picture 8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059" y="6278639"/>
            <a:ext cx="1206566" cy="5885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6347" y="159334"/>
            <a:ext cx="11039061" cy="523220"/>
          </a:xfrm>
          <a:prstGeom prst="rect">
            <a:avLst/>
          </a:prstGeom>
          <a:gradFill flip="none" rotWithShape="1">
            <a:gsLst>
              <a:gs pos="63000">
                <a:schemeClr val="bg1"/>
              </a:gs>
              <a:gs pos="91000">
                <a:schemeClr val="accent1">
                  <a:lumMod val="50000"/>
                </a:schemeClr>
              </a:gs>
              <a:gs pos="94000">
                <a:schemeClr val="bg1"/>
              </a:gs>
              <a:gs pos="99000">
                <a:schemeClr val="tx1">
                  <a:lumMod val="95000"/>
                  <a:lumOff val="5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Nazanin" panose="00000400000000000000" pitchFamily="2" charset="-78"/>
              </a:rPr>
              <a:t>رابطه بین فرم های نرمال</a:t>
            </a:r>
            <a:endParaRPr lang="en-US" sz="2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cs typeface="B Nazanin" panose="00000400000000000000" pitchFamily="2" charset="-78"/>
            </a:endParaRPr>
          </a:p>
        </p:txBody>
      </p:sp>
      <p:pic>
        <p:nvPicPr>
          <p:cNvPr id="13" name="Picture 12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95" y="5841596"/>
            <a:ext cx="1016405" cy="10164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96347" y="792512"/>
                <a:ext cx="11039061" cy="1246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r" rtl="1">
                  <a:lnSpc>
                    <a:spcPct val="200000"/>
                  </a:lnSpc>
                  <a:buClr>
                    <a:schemeClr val="accent5">
                      <a:lumMod val="75000"/>
                    </a:schemeClr>
                  </a:buClr>
                  <a:buFont typeface="Wingdings" panose="05000000000000000000" pitchFamily="2" charset="2"/>
                  <a:buChar char="q"/>
                </a:pPr>
                <a:r>
                  <a:rPr lang="en-US" sz="2000" dirty="0">
                    <a:cs typeface="B Nazanin" panose="00000400000000000000" pitchFamily="2" charset="-78"/>
                  </a:rPr>
                  <a:t>5NF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B Nazanin" panose="00000400000000000000" pitchFamily="2" charset="-78"/>
                      </a:rPr>
                      <m:t>∁</m:t>
                    </m:r>
                  </m:oMath>
                </a14:m>
                <a:r>
                  <a:rPr lang="en-US" sz="2000" dirty="0">
                    <a:cs typeface="B Nazanin" panose="00000400000000000000" pitchFamily="2" charset="-78"/>
                  </a:rPr>
                  <a:t> 4NF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B Nazanin" panose="00000400000000000000" pitchFamily="2" charset="-78"/>
                      </a:rPr>
                      <m:t>∁</m:t>
                    </m:r>
                  </m:oMath>
                </a14:m>
                <a:r>
                  <a:rPr lang="en-US" sz="2000" dirty="0">
                    <a:cs typeface="B Nazanin" panose="00000400000000000000" pitchFamily="2" charset="-78"/>
                  </a:rPr>
                  <a:t> BCNF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B Nazanin" panose="00000400000000000000" pitchFamily="2" charset="-78"/>
                      </a:rPr>
                      <m:t>∁</m:t>
                    </m:r>
                  </m:oMath>
                </a14:m>
                <a:r>
                  <a:rPr lang="en-US" sz="2000" dirty="0">
                    <a:cs typeface="B Nazanin" panose="00000400000000000000" pitchFamily="2" charset="-78"/>
                  </a:rPr>
                  <a:t> 3NF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B Nazanin" panose="00000400000000000000" pitchFamily="2" charset="-78"/>
                      </a:rPr>
                      <m:t>∁</m:t>
                    </m:r>
                  </m:oMath>
                </a14:m>
                <a:r>
                  <a:rPr lang="en-US" sz="2000" dirty="0">
                    <a:cs typeface="B Nazanin" panose="00000400000000000000" pitchFamily="2" charset="-78"/>
                  </a:rPr>
                  <a:t> 2NF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Nazanin" panose="00000400000000000000" pitchFamily="2" charset="-78"/>
                      </a:rPr>
                      <m:t>∁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cs typeface="B Nazanin" panose="00000400000000000000" pitchFamily="2" charset="-78"/>
                  </a:rPr>
                  <a:t>1NF</a:t>
                </a:r>
              </a:p>
              <a:p>
                <a:pPr marL="342900" indent="-342900" algn="r" rtl="1">
                  <a:lnSpc>
                    <a:spcPct val="200000"/>
                  </a:lnSpc>
                  <a:buClr>
                    <a:schemeClr val="accent5">
                      <a:lumMod val="75000"/>
                    </a:schemeClr>
                  </a:buClr>
                  <a:buFont typeface="Wingdings" panose="05000000000000000000" pitchFamily="2" charset="2"/>
                  <a:buChar char="q"/>
                </a:pPr>
                <a:r>
                  <a:rPr lang="ar-SA" sz="2000" dirty="0" err="1">
                    <a:cs typeface="B Nazanin" panose="00000400000000000000" pitchFamily="2" charset="-78"/>
                  </a:rPr>
                  <a:t>ﯾﻌﻨﯽ</a:t>
                </a:r>
                <a:r>
                  <a:rPr lang="ar-SA" sz="2000" dirty="0">
                    <a:cs typeface="B Nazanin" panose="00000400000000000000" pitchFamily="2" charset="-78"/>
                  </a:rPr>
                  <a:t> </a:t>
                </a:r>
                <a:r>
                  <a:rPr lang="ar-SA" sz="2000" dirty="0" err="1">
                    <a:cs typeface="B Nazanin" panose="00000400000000000000" pitchFamily="2" charset="-78"/>
                  </a:rPr>
                  <a:t>ﺑﻪ</a:t>
                </a:r>
                <a:r>
                  <a:rPr lang="ar-SA" sz="2000" dirty="0">
                    <a:cs typeface="B Nazanin" panose="00000400000000000000" pitchFamily="2" charset="-78"/>
                  </a:rPr>
                  <a:t> </a:t>
                </a:r>
                <a:r>
                  <a:rPr lang="ar-SA" sz="2000" dirty="0" err="1">
                    <a:cs typeface="B Nazanin" panose="00000400000000000000" pitchFamily="2" charset="-78"/>
                  </a:rPr>
                  <a:t>ﻃﻮر</a:t>
                </a:r>
                <a:r>
                  <a:rPr lang="ar-SA" sz="2000" dirty="0">
                    <a:cs typeface="B Nazanin" panose="00000400000000000000" pitchFamily="2" charset="-78"/>
                  </a:rPr>
                  <a:t> </a:t>
                </a:r>
                <a:r>
                  <a:rPr lang="ar-SA" sz="2000" dirty="0" err="1">
                    <a:cs typeface="B Nazanin" panose="00000400000000000000" pitchFamily="2" charset="-78"/>
                  </a:rPr>
                  <a:t>ﻣﺜﺎل</a:t>
                </a:r>
                <a:r>
                  <a:rPr lang="ar-SA" sz="2000" dirty="0">
                    <a:cs typeface="B Nazanin" panose="00000400000000000000" pitchFamily="2" charset="-78"/>
                  </a:rPr>
                  <a:t>، </a:t>
                </a:r>
                <a:r>
                  <a:rPr lang="ar-SA" sz="2000" dirty="0" err="1">
                    <a:cs typeface="B Nazanin" panose="00000400000000000000" pitchFamily="2" charset="-78"/>
                  </a:rPr>
                  <a:t>راﺑﻄﻪاي</a:t>
                </a:r>
                <a:r>
                  <a:rPr lang="ar-SA" sz="2000" dirty="0">
                    <a:cs typeface="B Nazanin" panose="00000400000000000000" pitchFamily="2" charset="-78"/>
                  </a:rPr>
                  <a:t> </a:t>
                </a:r>
                <a:r>
                  <a:rPr lang="ar-SA" sz="2000" dirty="0" err="1">
                    <a:cs typeface="B Nazanin" panose="00000400000000000000" pitchFamily="2" charset="-78"/>
                  </a:rPr>
                  <a:t>ﮐﻪ</a:t>
                </a:r>
                <a:r>
                  <a:rPr lang="ar-SA" sz="2000" dirty="0">
                    <a:cs typeface="B Nazanin" panose="00000400000000000000" pitchFamily="2" charset="-78"/>
                  </a:rPr>
                  <a:t> </a:t>
                </a:r>
                <a:r>
                  <a:rPr lang="en-US" sz="2000" dirty="0">
                    <a:cs typeface="B Nazanin" panose="00000400000000000000" pitchFamily="2" charset="-78"/>
                  </a:rPr>
                  <a:t>BCNF </a:t>
                </a:r>
                <a:r>
                  <a:rPr lang="ar-SA" sz="2000" dirty="0" err="1">
                    <a:cs typeface="B Nazanin" panose="00000400000000000000" pitchFamily="2" charset="-78"/>
                  </a:rPr>
                  <a:t>ﺑﺎﺷﺪ</a:t>
                </a:r>
                <a:r>
                  <a:rPr lang="ar-SA" sz="2000" dirty="0">
                    <a:cs typeface="B Nazanin" panose="00000400000000000000" pitchFamily="2" charset="-78"/>
                  </a:rPr>
                  <a:t>،</a:t>
                </a:r>
                <a:r>
                  <a:rPr lang="en-US" sz="2000" dirty="0">
                    <a:cs typeface="B Nazanin" panose="00000400000000000000" pitchFamily="2" charset="-78"/>
                  </a:rPr>
                  <a:t>3NF </a:t>
                </a:r>
                <a:r>
                  <a:rPr lang="fa-IR" sz="2000" dirty="0">
                    <a:cs typeface="B Nazanin" panose="00000400000000000000" pitchFamily="2" charset="-78"/>
                  </a:rPr>
                  <a:t> </a:t>
                </a:r>
                <a:r>
                  <a:rPr lang="ar-SA" sz="2000" dirty="0" err="1">
                    <a:cs typeface="B Nazanin" panose="00000400000000000000" pitchFamily="2" charset="-78"/>
                  </a:rPr>
                  <a:t>ﻫﻢ</a:t>
                </a:r>
                <a:r>
                  <a:rPr lang="ar-SA" sz="2000" dirty="0">
                    <a:cs typeface="B Nazanin" panose="00000400000000000000" pitchFamily="2" charset="-78"/>
                  </a:rPr>
                  <a:t> </a:t>
                </a:r>
                <a:r>
                  <a:rPr lang="ar-SA" sz="2000" dirty="0" err="1">
                    <a:cs typeface="B Nazanin" panose="00000400000000000000" pitchFamily="2" charset="-78"/>
                  </a:rPr>
                  <a:t>ﻫﺴﺖ</a:t>
                </a:r>
                <a:r>
                  <a:rPr lang="ar-SA" sz="2000" dirty="0">
                    <a:cs typeface="B Nazanin" panose="00000400000000000000" pitchFamily="2" charset="-78"/>
                  </a:rPr>
                  <a:t> </a:t>
                </a:r>
                <a:r>
                  <a:rPr lang="en-US" sz="2000" dirty="0">
                    <a:cs typeface="B Nazanin" panose="00000400000000000000" pitchFamily="2" charset="-78"/>
                  </a:rPr>
                  <a:t>. 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347" y="792512"/>
                <a:ext cx="11039061" cy="1246495"/>
              </a:xfrm>
              <a:prstGeom prst="rect">
                <a:avLst/>
              </a:prstGeom>
              <a:blipFill>
                <a:blip r:embed="rId11"/>
                <a:stretch>
                  <a:fillRect r="-552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object 10">
            <a:extLst>
              <a:ext uri="{FF2B5EF4-FFF2-40B4-BE49-F238E27FC236}">
                <a16:creationId xmlns:a16="http://schemas.microsoft.com/office/drawing/2014/main" id="{3790A2E1-B054-F35F-E06A-60A286F78127}"/>
              </a:ext>
            </a:extLst>
          </p:cNvPr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95290" y="879351"/>
            <a:ext cx="5186137" cy="5186137"/>
          </a:xfrm>
          <a:prstGeom prst="rect">
            <a:avLst/>
          </a:prstGeom>
        </p:spPr>
      </p:pic>
      <p:sp>
        <p:nvSpPr>
          <p:cNvPr id="34" name="object 11">
            <a:extLst>
              <a:ext uri="{FF2B5EF4-FFF2-40B4-BE49-F238E27FC236}">
                <a16:creationId xmlns:a16="http://schemas.microsoft.com/office/drawing/2014/main" id="{A4DC5EB7-113A-FB33-8812-01A827EFC113}"/>
              </a:ext>
            </a:extLst>
          </p:cNvPr>
          <p:cNvSpPr txBox="1"/>
          <p:nvPr/>
        </p:nvSpPr>
        <p:spPr>
          <a:xfrm>
            <a:off x="2371149" y="832254"/>
            <a:ext cx="1289685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8585" marR="5080" indent="-96520">
              <a:lnSpc>
                <a:spcPct val="1389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All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Relations </a:t>
            </a:r>
            <a:r>
              <a:rPr sz="1800" b="1" spc="-434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1NF</a:t>
            </a:r>
            <a:endParaRPr sz="1800" dirty="0">
              <a:latin typeface="Times New Roman"/>
              <a:cs typeface="Times New Roman"/>
            </a:endParaRPr>
          </a:p>
          <a:p>
            <a:pPr marL="322580">
              <a:lnSpc>
                <a:spcPct val="100000"/>
              </a:lnSpc>
              <a:spcBef>
                <a:spcPts val="359"/>
              </a:spcBef>
            </a:pPr>
            <a:r>
              <a:rPr sz="1800" b="1" dirty="0">
                <a:latin typeface="Times New Roman"/>
                <a:cs typeface="Times New Roman"/>
              </a:rPr>
              <a:t>2NF</a:t>
            </a:r>
            <a:endParaRPr sz="1800" dirty="0">
              <a:latin typeface="Times New Roman"/>
              <a:cs typeface="Times New Roman"/>
            </a:endParaRPr>
          </a:p>
          <a:p>
            <a:pPr marL="410209">
              <a:lnSpc>
                <a:spcPct val="100000"/>
              </a:lnSpc>
              <a:spcBef>
                <a:spcPts val="215"/>
              </a:spcBef>
            </a:pPr>
            <a:r>
              <a:rPr sz="1800" b="1" dirty="0">
                <a:latin typeface="Times New Roman"/>
                <a:cs typeface="Times New Roman"/>
              </a:rPr>
              <a:t>3NF</a:t>
            </a:r>
            <a:endParaRPr sz="1800" dirty="0">
              <a:latin typeface="Times New Roman"/>
              <a:cs typeface="Times New Roman"/>
            </a:endParaRPr>
          </a:p>
          <a:p>
            <a:pPr marL="641985" marR="157480" indent="-141605" algn="r">
              <a:lnSpc>
                <a:spcPct val="111100"/>
              </a:lnSpc>
              <a:spcBef>
                <a:spcPts val="165"/>
              </a:spcBef>
            </a:pPr>
            <a:r>
              <a:rPr sz="1800" b="1" spc="-5" dirty="0">
                <a:latin typeface="Times New Roman"/>
                <a:cs typeface="Times New Roman"/>
              </a:rPr>
              <a:t>B</a:t>
            </a:r>
            <a:r>
              <a:rPr sz="1800" b="1" dirty="0">
                <a:latin typeface="Times New Roman"/>
                <a:cs typeface="Times New Roman"/>
              </a:rPr>
              <a:t>CNF  4NF</a:t>
            </a:r>
            <a:endParaRPr sz="1800" dirty="0">
              <a:latin typeface="Times New Roman"/>
              <a:cs typeface="Times New Roman"/>
            </a:endParaRPr>
          </a:p>
          <a:p>
            <a:pPr marR="94615" algn="r">
              <a:lnSpc>
                <a:spcPct val="100000"/>
              </a:lnSpc>
              <a:spcBef>
                <a:spcPts val="480"/>
              </a:spcBef>
            </a:pPr>
            <a:r>
              <a:rPr sz="1800" b="1" dirty="0">
                <a:latin typeface="Times New Roman"/>
                <a:cs typeface="Times New Roman"/>
              </a:rPr>
              <a:t>5NF</a:t>
            </a:r>
            <a:endParaRPr sz="1800" dirty="0">
              <a:latin typeface="Times New Roman"/>
              <a:cs typeface="Times New Roman"/>
            </a:endParaRPr>
          </a:p>
          <a:p>
            <a:pPr marL="758825">
              <a:lnSpc>
                <a:spcPct val="100000"/>
              </a:lnSpc>
              <a:spcBef>
                <a:spcPts val="940"/>
              </a:spcBef>
            </a:pPr>
            <a:r>
              <a:rPr sz="1800" b="1" dirty="0">
                <a:latin typeface="Times New Roman"/>
                <a:cs typeface="Times New Roman"/>
              </a:rPr>
              <a:t>?</a:t>
            </a:r>
            <a:endParaRPr sz="1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24716297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/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057" cy="7881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5462000"/>
            <a:ext cx="12192000" cy="1396000"/>
          </a:xfrm>
          <a:prstGeom prst="rect">
            <a:avLst/>
          </a:prstGeom>
          <a:solidFill>
            <a:srgbClr val="B4DCF5">
              <a:lumMod val="10000"/>
            </a:srgbClr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8789" y="4290646"/>
            <a:ext cx="12518265" cy="1968485"/>
          </a:xfrm>
          <a:prstGeom prst="rect">
            <a:avLst/>
          </a:prstGeom>
        </p:spPr>
      </p:pic>
      <p:pic>
        <p:nvPicPr>
          <p:cNvPr id="8" name="Picture 7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7" y="5841596"/>
            <a:ext cx="980576" cy="980576"/>
          </a:xfrm>
          <a:prstGeom prst="rect">
            <a:avLst/>
          </a:prstGeom>
        </p:spPr>
      </p:pic>
      <p:pic>
        <p:nvPicPr>
          <p:cNvPr id="9" name="Picture 8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059" y="6278639"/>
            <a:ext cx="1206566" cy="5885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6347" y="159334"/>
            <a:ext cx="11039061" cy="461665"/>
          </a:xfrm>
          <a:prstGeom prst="rect">
            <a:avLst/>
          </a:prstGeom>
          <a:gradFill flip="none" rotWithShape="1">
            <a:gsLst>
              <a:gs pos="63000">
                <a:schemeClr val="bg1"/>
              </a:gs>
              <a:gs pos="91000">
                <a:schemeClr val="accent1">
                  <a:lumMod val="50000"/>
                </a:schemeClr>
              </a:gs>
              <a:gs pos="94000">
                <a:schemeClr val="bg1"/>
              </a:gs>
              <a:gs pos="99000">
                <a:schemeClr val="tx1">
                  <a:lumMod val="95000"/>
                  <a:lumOff val="5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تئوری وابستگی</a:t>
            </a:r>
            <a:endParaRPr lang="en-US" sz="2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cs typeface="B Titr" panose="00000700000000000000" pitchFamily="2" charset="-78"/>
            </a:endParaRPr>
          </a:p>
        </p:txBody>
      </p:sp>
      <p:pic>
        <p:nvPicPr>
          <p:cNvPr id="13" name="Picture 12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95" y="5841596"/>
            <a:ext cx="1016405" cy="101640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96347" y="687737"/>
            <a:ext cx="11039061" cy="3824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lnSpc>
                <a:spcPct val="2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ar-SA" sz="2000" dirty="0" err="1">
                <a:cs typeface="B Nazanin" panose="00000400000000000000" pitchFamily="2" charset="-78"/>
              </a:rPr>
              <a:t>ﺑﺮاي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ﺑﺮرﺳﯽ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ﻓﺮمﻫﺎي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ﻧﺮﻣﺎل</a:t>
            </a:r>
            <a:r>
              <a:rPr lang="ar-SA" sz="2000" dirty="0">
                <a:cs typeface="B Nazanin" panose="00000400000000000000" pitchFamily="2" charset="-78"/>
              </a:rPr>
              <a:t>، </a:t>
            </a:r>
            <a:r>
              <a:rPr lang="ar-SA" sz="2000" dirty="0" err="1">
                <a:cs typeface="B Nazanin" panose="00000400000000000000" pitchFamily="2" charset="-78"/>
              </a:rPr>
              <a:t>ﻧﯿﺎز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ﺑﻪ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ﻣﻔﺎﻫﯿﻤﯽ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دارﯾﻢ</a:t>
            </a:r>
            <a:r>
              <a:rPr lang="ar-SA" sz="2000" dirty="0">
                <a:cs typeface="B Nazanin" panose="00000400000000000000" pitchFamily="2" charset="-78"/>
              </a:rPr>
              <a:t> از </a:t>
            </a:r>
            <a:r>
              <a:rPr lang="ar-SA" sz="2000" dirty="0" err="1">
                <a:cs typeface="B Nazanin" panose="00000400000000000000" pitchFamily="2" charset="-78"/>
              </a:rPr>
              <a:t>ﺗﺌﻮري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واﺑﺴﺘﮕﯽ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en-US" sz="2000" dirty="0">
                <a:cs typeface="B Nazanin" panose="00000400000000000000" pitchFamily="2" charset="-78"/>
              </a:rPr>
              <a:t>.( Dependency Theory ) </a:t>
            </a:r>
          </a:p>
          <a:p>
            <a:pPr marL="342900" indent="-342900" algn="r" rtl="1">
              <a:lnSpc>
                <a:spcPct val="2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ar-SA" sz="2000" dirty="0" err="1">
                <a:cs typeface="B Nazanin" panose="00000400000000000000" pitchFamily="2" charset="-78"/>
              </a:rPr>
              <a:t>ﻣﻔﺎﻫﯿﻤﯽ</a:t>
            </a:r>
            <a:r>
              <a:rPr lang="ar-SA" sz="2000" dirty="0">
                <a:cs typeface="B Nazanin" panose="00000400000000000000" pitchFamily="2" charset="-78"/>
              </a:rPr>
              <a:t> از </a:t>
            </a:r>
            <a:r>
              <a:rPr lang="ar-SA" sz="2000" dirty="0" err="1">
                <a:cs typeface="B Nazanin" panose="00000400000000000000" pitchFamily="2" charset="-78"/>
              </a:rPr>
              <a:t>ﺗﺌﻮري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واﺑﺴﺘﮕﯽ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en-US" sz="2000" dirty="0">
                <a:cs typeface="B Nazanin" panose="00000400000000000000" pitchFamily="2" charset="-78"/>
              </a:rPr>
              <a:t>: </a:t>
            </a:r>
          </a:p>
          <a:p>
            <a:pPr marL="800100" lvl="1" indent="-342900" algn="r" rtl="1">
              <a:lnSpc>
                <a:spcPct val="2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ar-SA" sz="2000" dirty="0" err="1">
                <a:cs typeface="B Nazanin" panose="00000400000000000000" pitchFamily="2" charset="-78"/>
              </a:rPr>
              <a:t>واﺑﺴﺘﮕﯽ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ﺗﺎﺑﻌﯽ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en-US" sz="2000" dirty="0">
                <a:cs typeface="B Nazanin" panose="00000400000000000000" pitchFamily="2" charset="-78"/>
              </a:rPr>
              <a:t>( Functional Dependency ) </a:t>
            </a:r>
          </a:p>
          <a:p>
            <a:pPr marL="800100" lvl="1" indent="-342900" algn="r" rtl="1">
              <a:lnSpc>
                <a:spcPct val="2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ar-SA" sz="2000" dirty="0" err="1">
                <a:cs typeface="B Nazanin" panose="00000400000000000000" pitchFamily="2" charset="-78"/>
              </a:rPr>
              <a:t>واﺑﺴﺘﮕﯽ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ﺗﺎﺑﻌﯽ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ﮐﺎﻣﻞ</a:t>
            </a:r>
            <a:r>
              <a:rPr lang="ar-SA" sz="2000" dirty="0">
                <a:cs typeface="B Nazanin" panose="00000400000000000000" pitchFamily="2" charset="-78"/>
              </a:rPr>
              <a:t> [ </a:t>
            </a:r>
            <a:r>
              <a:rPr lang="ar-SA" sz="2000" dirty="0" err="1">
                <a:cs typeface="B Nazanin" panose="00000400000000000000" pitchFamily="2" charset="-78"/>
              </a:rPr>
              <a:t>ﺗﺎم</a:t>
            </a:r>
            <a:r>
              <a:rPr lang="ar-SA" sz="2000" dirty="0">
                <a:cs typeface="B Nazanin" panose="00000400000000000000" pitchFamily="2" charset="-78"/>
              </a:rPr>
              <a:t> ] </a:t>
            </a:r>
            <a:r>
              <a:rPr lang="en-US" sz="2000" dirty="0">
                <a:cs typeface="B Nazanin" panose="00000400000000000000" pitchFamily="2" charset="-78"/>
              </a:rPr>
              <a:t>( Fully Functional Dependency ) </a:t>
            </a:r>
          </a:p>
          <a:p>
            <a:pPr marL="800100" lvl="1" indent="-342900" algn="r" rtl="1">
              <a:lnSpc>
                <a:spcPct val="2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ar-SA" sz="2000" dirty="0" err="1">
                <a:cs typeface="B Nazanin" panose="00000400000000000000" pitchFamily="2" charset="-78"/>
              </a:rPr>
              <a:t>واﺑﺴﺘﮕﯽ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ﺗﺎﺑﻌﯽ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ﺑﺎ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ar-SA" sz="2000" dirty="0" err="1">
                <a:cs typeface="B Nazanin" panose="00000400000000000000" pitchFamily="2" charset="-78"/>
              </a:rPr>
              <a:t>واﺳﻄﻪ</a:t>
            </a:r>
            <a:r>
              <a:rPr lang="ar-SA" sz="2000" dirty="0">
                <a:cs typeface="B Nazanin" panose="00000400000000000000" pitchFamily="2" charset="-78"/>
              </a:rPr>
              <a:t> </a:t>
            </a:r>
            <a:r>
              <a:rPr lang="en-US" sz="2000" dirty="0">
                <a:cs typeface="B Nazanin" panose="00000400000000000000" pitchFamily="2" charset="-78"/>
              </a:rPr>
              <a:t>( Transitive Functional Dependency ) </a:t>
            </a:r>
          </a:p>
        </p:txBody>
      </p:sp>
    </p:spTree>
    <p:extLst>
      <p:ext uri="{BB962C8B-B14F-4D97-AF65-F5344CB8AC3E}">
        <p14:creationId xmlns:p14="http://schemas.microsoft.com/office/powerpoint/2010/main" val="2815423681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057" cy="7881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5462000"/>
            <a:ext cx="12192000" cy="1396000"/>
          </a:xfrm>
          <a:prstGeom prst="rect">
            <a:avLst/>
          </a:prstGeom>
          <a:solidFill>
            <a:srgbClr val="B4DCF5">
              <a:lumMod val="10000"/>
            </a:srgbClr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8789" y="4290646"/>
            <a:ext cx="12518265" cy="1968485"/>
          </a:xfrm>
          <a:prstGeom prst="rect">
            <a:avLst/>
          </a:prstGeom>
        </p:spPr>
      </p:pic>
      <p:pic>
        <p:nvPicPr>
          <p:cNvPr id="8" name="Picture 7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7" y="5841596"/>
            <a:ext cx="980576" cy="980576"/>
          </a:xfrm>
          <a:prstGeom prst="rect">
            <a:avLst/>
          </a:prstGeom>
        </p:spPr>
      </p:pic>
      <p:pic>
        <p:nvPicPr>
          <p:cNvPr id="9" name="Picture 8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059" y="6278639"/>
            <a:ext cx="1206566" cy="5885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6347" y="159334"/>
            <a:ext cx="11039061" cy="461665"/>
          </a:xfrm>
          <a:prstGeom prst="rect">
            <a:avLst/>
          </a:prstGeom>
          <a:gradFill flip="none" rotWithShape="1">
            <a:gsLst>
              <a:gs pos="63000">
                <a:schemeClr val="bg1"/>
              </a:gs>
              <a:gs pos="91000">
                <a:schemeClr val="accent1">
                  <a:lumMod val="50000"/>
                </a:schemeClr>
              </a:gs>
              <a:gs pos="94000">
                <a:schemeClr val="bg1"/>
              </a:gs>
              <a:gs pos="99000">
                <a:schemeClr val="tx1">
                  <a:lumMod val="95000"/>
                  <a:lumOff val="5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وابستگی </a:t>
            </a:r>
            <a:r>
              <a:rPr lang="fa-IR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Titr" panose="00000700000000000000" pitchFamily="2" charset="-78"/>
              </a:rPr>
              <a:t>تابعی</a:t>
            </a:r>
            <a:endParaRPr lang="en-US" sz="2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cs typeface="B Titr" panose="00000700000000000000" pitchFamily="2" charset="-78"/>
            </a:endParaRPr>
          </a:p>
        </p:txBody>
      </p:sp>
      <p:pic>
        <p:nvPicPr>
          <p:cNvPr id="13" name="Picture 12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95" y="5841596"/>
            <a:ext cx="1016405" cy="10164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33533A-7374-96B2-2EC8-04F7473355DE}"/>
              </a:ext>
            </a:extLst>
          </p:cNvPr>
          <p:cNvSpPr txBox="1"/>
          <p:nvPr/>
        </p:nvSpPr>
        <p:spPr>
          <a:xfrm>
            <a:off x="777240" y="950519"/>
            <a:ext cx="11612236" cy="2595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51255" indent="-285750" algn="r" rtl="1">
              <a:lnSpc>
                <a:spcPts val="2340"/>
              </a:lnSpc>
              <a:spcBef>
                <a:spcPts val="303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fa-IR" sz="2000" b="1" dirty="0">
                <a:solidFill>
                  <a:srgbClr val="0918A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تعریف</a:t>
            </a:r>
            <a:r>
              <a:rPr lang="fa-IR" sz="1800" dirty="0">
                <a:solidFill>
                  <a:srgbClr val="0918A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ar-SA" sz="1800" dirty="0" err="1">
                <a:solidFill>
                  <a:srgbClr val="0918A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واﺑﺴﺘﮕﯽ</a:t>
            </a:r>
            <a:r>
              <a:rPr lang="ar-SA" sz="1800" spc="-7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800" dirty="0" err="1">
                <a:solidFill>
                  <a:srgbClr val="0918A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ﺗﺎﺑﻌﯽ</a:t>
            </a:r>
            <a:r>
              <a:rPr lang="ar-SA" sz="1800" spc="-5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918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:(</a:t>
            </a:r>
            <a:r>
              <a:rPr lang="en-US" sz="1800" spc="-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918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FD</a:t>
            </a:r>
            <a:r>
              <a:rPr lang="en-US" sz="1800" spc="-4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918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1800" spc="-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ar-S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ﺻﻔﺖ</a:t>
            </a:r>
            <a:r>
              <a:rPr lang="ar-SA" sz="1800" spc="-5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R.B</a:t>
            </a:r>
            <a:r>
              <a:rPr lang="en-US" sz="1600" spc="-4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ar-S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ﺑﻪ</a:t>
            </a:r>
            <a:r>
              <a:rPr lang="ar-SA" sz="1800" spc="-1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ﺻﻔﺖ</a:t>
            </a:r>
            <a:r>
              <a:rPr lang="ar-SA" sz="1800" spc="-5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R.A</a:t>
            </a:r>
            <a:r>
              <a:rPr lang="en-US" sz="1600" spc="-4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ar-S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واﺑﺴﺘﮕﯽ</a:t>
            </a:r>
            <a:r>
              <a:rPr lang="ar-SA" sz="1800" spc="-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ﺗﺎﺑﻌﯽ</a:t>
            </a:r>
            <a:r>
              <a:rPr lang="ar-SA" sz="1800" spc="-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دارد</a:t>
            </a:r>
            <a:r>
              <a:rPr lang="ar-SA" sz="1800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اﮔﺮ</a:t>
            </a:r>
            <a:r>
              <a:rPr lang="ar-SA" sz="1800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و</a:t>
            </a:r>
            <a:r>
              <a:rPr lang="ar-SA" sz="1800" spc="-1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ﻓﻘﻂ</a:t>
            </a:r>
            <a:r>
              <a:rPr lang="ar-SA" sz="1800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اﮔﺮ</a:t>
            </a:r>
            <a:r>
              <a:rPr lang="ar-SA" sz="1800" spc="-1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ﺑﻪ</a:t>
            </a:r>
            <a:r>
              <a:rPr lang="ar-SA" sz="1800" spc="-1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ازاي</a:t>
            </a:r>
            <a:r>
              <a:rPr lang="ar-SA" sz="1800" spc="-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ﯾﮏ</a:t>
            </a:r>
            <a:r>
              <a:rPr lang="fa-I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800" spc="-5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a-IR" sz="900" spc="-500" dirty="0">
                <a:latin typeface="Arial" panose="020B0604020202020204" pitchFamily="34" charset="0"/>
                <a:ea typeface="Times New Roman" panose="02020603050405020304" pitchFamily="18" charset="0"/>
              </a:rPr>
              <a:t>     </a:t>
            </a:r>
            <a:r>
              <a:rPr lang="ar-S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ﻣﻘﺪار</a:t>
            </a:r>
            <a:r>
              <a:rPr lang="ar-SA" sz="1800" spc="-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از</a:t>
            </a:r>
            <a:r>
              <a:rPr lang="ar-SA" sz="1800" spc="-5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600" spc="-4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ar-S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ﯾﮏ</a:t>
            </a:r>
            <a:r>
              <a:rPr lang="ar-SA" sz="1800" spc="-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ﻣﻘﺪار</a:t>
            </a:r>
            <a:r>
              <a:rPr lang="ar-SA" sz="1800" spc="-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از</a:t>
            </a:r>
            <a:r>
              <a:rPr lang="ar-SA" sz="1800" spc="-5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en-US" sz="1600" spc="-4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ar-S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ﻣﺘﻨﺎﻇﺮ</a:t>
            </a:r>
            <a:r>
              <a:rPr lang="ar-SA" sz="1800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ﺑﺎﺷﺪ</a:t>
            </a:r>
            <a:r>
              <a:rPr lang="ar-SA" sz="1800" spc="-49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a-IR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ar-S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ﺑﻪ</a:t>
            </a:r>
            <a:r>
              <a:rPr lang="ar-SA" sz="1800" spc="-1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ﻋﺒﺎرت</a:t>
            </a:r>
            <a:r>
              <a:rPr lang="ar-SA" sz="1800" spc="-1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دﯾﮕﺮ</a:t>
            </a:r>
            <a:r>
              <a:rPr lang="ar-SA" sz="1800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اﮔﺮ</a:t>
            </a:r>
            <a:r>
              <a:rPr lang="fa-I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800" spc="-5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1600" spc="-4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1100" spc="-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a-IR" sz="1100" spc="-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fa-I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و </a:t>
            </a:r>
            <a:r>
              <a:rPr lang="ar-SA" sz="1800" spc="-5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1600" spc="-4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sz="1100" spc="-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a-IR" spc="-3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a-IR" sz="1800" spc="-1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دو </a:t>
            </a:r>
            <a:r>
              <a:rPr lang="ar-S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ﺗﺎﭘﻞ</a:t>
            </a:r>
            <a:r>
              <a:rPr lang="ar-SA" sz="1800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از</a:t>
            </a:r>
            <a:r>
              <a:rPr lang="ar-SA" sz="1800" spc="-5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US" sz="1600" spc="-4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a-IR" sz="1600" spc="-4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ar-S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ﺑﺎﺷﻨﺪ</a:t>
            </a:r>
            <a:r>
              <a:rPr lang="ar-S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،</a:t>
            </a:r>
            <a:r>
              <a:rPr lang="ar-SA" sz="1800" spc="-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در</a:t>
            </a:r>
            <a:r>
              <a:rPr lang="ar-SA" sz="1800" spc="-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اﯾﻦ</a:t>
            </a:r>
            <a:r>
              <a:rPr lang="ar-SA" sz="1800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ﺻﻮرت</a:t>
            </a:r>
            <a:r>
              <a:rPr lang="ar-SA" sz="1800" spc="-50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1800" spc="-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fa-IR" sz="900" spc="-5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865505" algn="ctr">
              <a:lnSpc>
                <a:spcPts val="2340"/>
              </a:lnSpc>
              <a:spcBef>
                <a:spcPts val="3030"/>
              </a:spcBef>
            </a:pPr>
            <a:r>
              <a:rPr lang="en-US" sz="1800" dirty="0">
                <a:latin typeface="Times New Roman"/>
                <a:cs typeface="Times New Roman"/>
              </a:rPr>
              <a:t>IF	</a:t>
            </a:r>
            <a:r>
              <a:rPr lang="en-US" sz="1800" spc="-5" dirty="0">
                <a:latin typeface="Times New Roman"/>
                <a:cs typeface="Times New Roman"/>
              </a:rPr>
              <a:t>t</a:t>
            </a:r>
            <a:r>
              <a:rPr lang="en-US" sz="1800" spc="-7" baseline="-13888" dirty="0">
                <a:latin typeface="Times New Roman"/>
                <a:cs typeface="Times New Roman"/>
              </a:rPr>
              <a:t>1</a:t>
            </a:r>
            <a:r>
              <a:rPr lang="en-US" sz="1800" spc="-5" dirty="0">
                <a:latin typeface="Times New Roman"/>
                <a:cs typeface="Times New Roman"/>
              </a:rPr>
              <a:t>.A</a:t>
            </a:r>
            <a:r>
              <a:rPr lang="en-US" sz="1800" spc="-9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= </a:t>
            </a:r>
            <a:r>
              <a:rPr lang="en-US" sz="1800" spc="-5" dirty="0">
                <a:latin typeface="Times New Roman"/>
                <a:cs typeface="Times New Roman"/>
              </a:rPr>
              <a:t>t</a:t>
            </a:r>
            <a:r>
              <a:rPr lang="en-US" sz="1800" spc="-7" baseline="-13888" dirty="0">
                <a:latin typeface="Times New Roman"/>
                <a:cs typeface="Times New Roman"/>
              </a:rPr>
              <a:t>2</a:t>
            </a:r>
            <a:r>
              <a:rPr lang="en-US" sz="1800" spc="-5" dirty="0">
                <a:latin typeface="Times New Roman"/>
                <a:cs typeface="Times New Roman"/>
              </a:rPr>
              <a:t>.A	</a:t>
            </a:r>
            <a:r>
              <a:rPr lang="en-US" sz="1800" dirty="0">
                <a:latin typeface="Times New Roman"/>
                <a:cs typeface="Times New Roman"/>
              </a:rPr>
              <a:t>THEN	</a:t>
            </a:r>
            <a:r>
              <a:rPr lang="en-US" sz="1800" spc="-5" dirty="0">
                <a:latin typeface="Times New Roman"/>
                <a:cs typeface="Times New Roman"/>
              </a:rPr>
              <a:t>t</a:t>
            </a:r>
            <a:r>
              <a:rPr lang="en-US" sz="1800" spc="-7" baseline="-13888" dirty="0">
                <a:latin typeface="Times New Roman"/>
                <a:cs typeface="Times New Roman"/>
              </a:rPr>
              <a:t>1</a:t>
            </a:r>
            <a:r>
              <a:rPr lang="en-US" sz="1800" spc="-5" dirty="0">
                <a:latin typeface="Times New Roman"/>
                <a:cs typeface="Times New Roman"/>
              </a:rPr>
              <a:t>.B</a:t>
            </a:r>
            <a:r>
              <a:rPr lang="en-US" sz="1800" spc="-2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=</a:t>
            </a:r>
            <a:r>
              <a:rPr lang="en-US" sz="1800" spc="-2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t</a:t>
            </a:r>
            <a:r>
              <a:rPr lang="en-US" sz="1800" spc="-7" baseline="-13888" dirty="0">
                <a:latin typeface="Times New Roman"/>
                <a:cs typeface="Times New Roman"/>
              </a:rPr>
              <a:t>2</a:t>
            </a:r>
            <a:r>
              <a:rPr lang="en-US" sz="1800" spc="-5" dirty="0">
                <a:latin typeface="Times New Roman"/>
                <a:cs typeface="Times New Roman"/>
              </a:rPr>
              <a:t>.B</a:t>
            </a:r>
            <a:endParaRPr lang="fa-IR" spc="-5" dirty="0">
              <a:latin typeface="Times New Roman"/>
              <a:cs typeface="Times New Roman"/>
            </a:endParaRPr>
          </a:p>
          <a:p>
            <a:pPr marL="1322705" indent="-457200" algn="r" rtl="1">
              <a:lnSpc>
                <a:spcPts val="2340"/>
              </a:lnSpc>
              <a:spcBef>
                <a:spcPts val="3030"/>
              </a:spcBef>
              <a:buFont typeface="Wingdings" panose="05000000000000000000" pitchFamily="2" charset="2"/>
              <a:buChar char="q"/>
            </a:pPr>
            <a:r>
              <a:rPr lang="fa-IR" sz="2400" b="1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مثال : </a:t>
            </a:r>
            <a:r>
              <a:rPr lang="ar-S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ﺑﺎ</a:t>
            </a:r>
            <a:r>
              <a:rPr lang="ar-SA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ﻓﺮض</a:t>
            </a:r>
            <a:r>
              <a:rPr lang="ar-SA" sz="1800" spc="-1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اﯾﻨﮑﻪ</a:t>
            </a:r>
            <a:r>
              <a:rPr lang="ar-SA" sz="1800" spc="-1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800" u="sng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ﮐﻞ</a:t>
            </a:r>
            <a:r>
              <a:rPr lang="ar-SA" sz="1800" u="sng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800" u="sng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ﺗﺎﭘﻠﻬﺎي</a:t>
            </a:r>
            <a:r>
              <a:rPr lang="ar-SA" sz="1800" u="sng" spc="-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800" u="sng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راﺑﻄﻪ</a:t>
            </a:r>
            <a:r>
              <a:rPr lang="ar-SA" sz="1800" u="sng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ﺑﻪ</a:t>
            </a:r>
            <a:r>
              <a:rPr lang="ar-SA" sz="1800" spc="-1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ﺻﻮرت</a:t>
            </a:r>
            <a:r>
              <a:rPr lang="ar-SA" sz="1800" spc="-1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زﯾﺮ</a:t>
            </a:r>
            <a:r>
              <a:rPr lang="ar-SA" sz="1800" spc="-1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ﺑﺎﺷﺪ</a:t>
            </a:r>
            <a:r>
              <a:rPr lang="ar-S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،</a:t>
            </a:r>
            <a:r>
              <a:rPr lang="ar-SA" sz="1800" spc="-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آﯾﺎ</a:t>
            </a:r>
            <a:r>
              <a:rPr lang="ar-SA" sz="1800" spc="-1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دارﯾﻢ</a:t>
            </a:r>
            <a:r>
              <a:rPr lang="ar-SA" sz="1800" spc="-49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1800" spc="-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/>
            </a:r>
            <a:b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fa-IR" sz="1800" spc="-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F3D5AD38-7DD0-C363-BAD2-AC2A2FE82B21}"/>
              </a:ext>
            </a:extLst>
          </p:cNvPr>
          <p:cNvSpPr txBox="1"/>
          <p:nvPr/>
        </p:nvSpPr>
        <p:spPr>
          <a:xfrm>
            <a:off x="7755616" y="3252120"/>
            <a:ext cx="1178071" cy="16639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fa-IR" sz="2000" spc="-65" dirty="0">
                <a:latin typeface="Tahoma"/>
                <a:cs typeface="B Nazanin" panose="00000400000000000000" pitchFamily="2" charset="-78"/>
              </a:rPr>
              <a:t> ؟ بله</a:t>
            </a:r>
            <a:r>
              <a:rPr lang="en-US" sz="2000" spc="-65" dirty="0">
                <a:latin typeface="Times New Roman"/>
                <a:cs typeface="B Nazanin" panose="00000400000000000000" pitchFamily="2" charset="-78"/>
              </a:rPr>
              <a:t>A</a:t>
            </a:r>
            <a:r>
              <a:rPr lang="en-US" sz="2000" spc="-65" dirty="0">
                <a:latin typeface="Symbol"/>
                <a:cs typeface="B Nazanin" panose="00000400000000000000" pitchFamily="2" charset="-78"/>
              </a:rPr>
              <a:t></a:t>
            </a:r>
            <a:r>
              <a:rPr lang="en-US" sz="2000" spc="-65" dirty="0">
                <a:latin typeface="Times New Roman"/>
                <a:cs typeface="B Nazanin" panose="00000400000000000000" pitchFamily="2" charset="-78"/>
              </a:rPr>
              <a:t>B</a:t>
            </a:r>
            <a:endParaRPr lang="fa-IR" sz="2000" spc="-165" dirty="0">
              <a:latin typeface="Tahoma"/>
              <a:cs typeface="B Nazanin" panose="00000400000000000000" pitchFamily="2" charset="-78"/>
            </a:endParaRPr>
          </a:p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sz="2000" spc="-165" dirty="0" err="1">
                <a:latin typeface="Tahoma"/>
                <a:cs typeface="B Nazanin" panose="00000400000000000000" pitchFamily="2" charset="-78"/>
              </a:rPr>
              <a:t>ﺮﯿﺧ</a:t>
            </a:r>
            <a:r>
              <a:rPr sz="2000" spc="260" dirty="0">
                <a:latin typeface="Tahoma"/>
                <a:cs typeface="B Nazanin" panose="00000400000000000000" pitchFamily="2" charset="-78"/>
              </a:rPr>
              <a:t> </a:t>
            </a:r>
            <a:r>
              <a:rPr sz="2000" spc="-65" dirty="0">
                <a:latin typeface="Tahoma"/>
                <a:cs typeface="B Nazanin" panose="00000400000000000000" pitchFamily="2" charset="-78"/>
              </a:rPr>
              <a:t>؟</a:t>
            </a:r>
            <a:r>
              <a:rPr sz="2000" spc="-65" dirty="0">
                <a:latin typeface="Times New Roman"/>
                <a:cs typeface="B Nazanin" panose="00000400000000000000" pitchFamily="2" charset="-78"/>
              </a:rPr>
              <a:t>A</a:t>
            </a:r>
            <a:r>
              <a:rPr sz="2000" spc="-65" dirty="0">
                <a:latin typeface="Symbol"/>
                <a:cs typeface="B Nazanin" panose="00000400000000000000" pitchFamily="2" charset="-78"/>
              </a:rPr>
              <a:t></a:t>
            </a:r>
            <a:r>
              <a:rPr sz="2000" spc="-65" dirty="0">
                <a:latin typeface="Times New Roman"/>
                <a:cs typeface="B Nazanin" panose="00000400000000000000" pitchFamily="2" charset="-78"/>
              </a:rPr>
              <a:t>C</a:t>
            </a:r>
            <a:endParaRPr sz="2000" dirty="0">
              <a:latin typeface="Times New Roman"/>
              <a:cs typeface="B Nazanin" panose="00000400000000000000" pitchFamily="2" charset="-78"/>
            </a:endParaRPr>
          </a:p>
          <a:p>
            <a:pPr marL="26670" marR="5080" indent="-14604" algn="r">
              <a:lnSpc>
                <a:spcPts val="4100"/>
              </a:lnSpc>
              <a:spcBef>
                <a:spcPts val="200"/>
              </a:spcBef>
            </a:pPr>
            <a:r>
              <a:rPr sz="2000" spc="-165" dirty="0">
                <a:latin typeface="Tahoma"/>
                <a:cs typeface="B Nazanin" panose="00000400000000000000" pitchFamily="2" charset="-78"/>
              </a:rPr>
              <a:t>ﺮﯿﺧ</a:t>
            </a:r>
            <a:r>
              <a:rPr sz="2000" spc="-160" dirty="0">
                <a:latin typeface="Tahoma"/>
                <a:cs typeface="B Nazanin" panose="00000400000000000000" pitchFamily="2" charset="-78"/>
              </a:rPr>
              <a:t> </a:t>
            </a:r>
            <a:r>
              <a:rPr sz="2000" spc="-70" dirty="0">
                <a:latin typeface="Tahoma"/>
                <a:cs typeface="B Nazanin" panose="00000400000000000000" pitchFamily="2" charset="-78"/>
              </a:rPr>
              <a:t>؟</a:t>
            </a:r>
            <a:r>
              <a:rPr sz="2000" spc="-70" dirty="0">
                <a:latin typeface="Times New Roman"/>
                <a:cs typeface="B Nazanin" panose="00000400000000000000" pitchFamily="2" charset="-78"/>
              </a:rPr>
              <a:t>B</a:t>
            </a:r>
            <a:r>
              <a:rPr sz="2000" spc="-70" dirty="0">
                <a:latin typeface="Symbol"/>
                <a:cs typeface="B Nazanin" panose="00000400000000000000" pitchFamily="2" charset="-78"/>
              </a:rPr>
              <a:t></a:t>
            </a:r>
            <a:r>
              <a:rPr sz="2000" spc="-70" dirty="0">
                <a:latin typeface="Times New Roman"/>
                <a:cs typeface="B Nazanin" panose="00000400000000000000" pitchFamily="2" charset="-78"/>
              </a:rPr>
              <a:t>A </a:t>
            </a:r>
            <a:r>
              <a:rPr sz="2000" spc="-484" dirty="0">
                <a:latin typeface="Times New Roman"/>
                <a:cs typeface="B Nazanin" panose="00000400000000000000" pitchFamily="2" charset="-78"/>
              </a:rPr>
              <a:t> </a:t>
            </a:r>
            <a:r>
              <a:rPr sz="2000" spc="-165" dirty="0">
                <a:latin typeface="Tahoma"/>
                <a:cs typeface="B Nazanin" panose="00000400000000000000" pitchFamily="2" charset="-78"/>
              </a:rPr>
              <a:t>ﺮﯿﺧ</a:t>
            </a:r>
            <a:r>
              <a:rPr sz="2000" spc="275" dirty="0">
                <a:latin typeface="Tahoma"/>
                <a:cs typeface="B Nazanin" panose="00000400000000000000" pitchFamily="2" charset="-78"/>
              </a:rPr>
              <a:t> </a:t>
            </a:r>
            <a:r>
              <a:rPr sz="2000" spc="-70" dirty="0">
                <a:latin typeface="Tahoma"/>
                <a:cs typeface="B Nazanin" panose="00000400000000000000" pitchFamily="2" charset="-78"/>
              </a:rPr>
              <a:t>؟</a:t>
            </a:r>
            <a:r>
              <a:rPr sz="2000" spc="-70" dirty="0">
                <a:latin typeface="Times New Roman"/>
                <a:cs typeface="B Nazanin" panose="00000400000000000000" pitchFamily="2" charset="-78"/>
              </a:rPr>
              <a:t>B</a:t>
            </a:r>
            <a:r>
              <a:rPr sz="2000" spc="-70" dirty="0">
                <a:latin typeface="Symbol"/>
                <a:cs typeface="B Nazanin" panose="00000400000000000000" pitchFamily="2" charset="-78"/>
              </a:rPr>
              <a:t></a:t>
            </a:r>
            <a:r>
              <a:rPr sz="2000" spc="-70" dirty="0">
                <a:latin typeface="Times New Roman"/>
                <a:cs typeface="B Nazanin" panose="00000400000000000000" pitchFamily="2" charset="-78"/>
              </a:rPr>
              <a:t>C</a:t>
            </a:r>
            <a:endParaRPr sz="2000" dirty="0">
              <a:latin typeface="Times New Roman"/>
              <a:cs typeface="B Nazanin" panose="00000400000000000000" pitchFamily="2" charset="-78"/>
            </a:endParaRPr>
          </a:p>
        </p:txBody>
      </p:sp>
      <p:sp>
        <p:nvSpPr>
          <p:cNvPr id="12" name="object 16">
            <a:extLst>
              <a:ext uri="{FF2B5EF4-FFF2-40B4-BE49-F238E27FC236}">
                <a16:creationId xmlns:a16="http://schemas.microsoft.com/office/drawing/2014/main" id="{3EF8C984-8887-EBCB-2DE3-07C8BFE581FB}"/>
              </a:ext>
            </a:extLst>
          </p:cNvPr>
          <p:cNvSpPr txBox="1"/>
          <p:nvPr/>
        </p:nvSpPr>
        <p:spPr>
          <a:xfrm>
            <a:off x="2459320" y="3104148"/>
            <a:ext cx="1587500" cy="107569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15"/>
              </a:spcBef>
              <a:tabLst>
                <a:tab pos="799465" algn="l"/>
                <a:tab pos="1294765" algn="l"/>
              </a:tabLst>
            </a:pPr>
            <a:r>
              <a:rPr sz="1800" b="1" dirty="0">
                <a:latin typeface="Times New Roman"/>
                <a:cs typeface="Times New Roman"/>
              </a:rPr>
              <a:t>R </a:t>
            </a:r>
            <a:r>
              <a:rPr sz="1800" dirty="0">
                <a:latin typeface="Times New Roman"/>
                <a:cs typeface="Times New Roman"/>
              </a:rPr>
              <a:t>(A,	</a:t>
            </a:r>
            <a:r>
              <a:rPr sz="1800" spc="-5" dirty="0">
                <a:latin typeface="Times New Roman"/>
                <a:cs typeface="Times New Roman"/>
              </a:rPr>
              <a:t>B,	C)</a:t>
            </a:r>
            <a:endParaRPr sz="1800">
              <a:latin typeface="Times New Roman"/>
              <a:cs typeface="Times New Roman"/>
            </a:endParaRPr>
          </a:p>
          <a:p>
            <a:pPr marL="365760">
              <a:lnSpc>
                <a:spcPct val="100000"/>
              </a:lnSpc>
              <a:spcBef>
                <a:spcPts val="730"/>
              </a:spcBef>
              <a:tabLst>
                <a:tab pos="824865" algn="l"/>
                <a:tab pos="1345565" algn="l"/>
              </a:tabLst>
            </a:pP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50" baseline="-15151" dirty="0">
                <a:latin typeface="Times New Roman"/>
                <a:cs typeface="Times New Roman"/>
              </a:rPr>
              <a:t>1	</a:t>
            </a:r>
            <a:r>
              <a:rPr sz="1600" dirty="0">
                <a:latin typeface="Times New Roman"/>
                <a:cs typeface="Times New Roman"/>
              </a:rPr>
              <a:t>b</a:t>
            </a:r>
            <a:r>
              <a:rPr sz="1650" baseline="-15151" dirty="0">
                <a:latin typeface="Times New Roman"/>
                <a:cs typeface="Times New Roman"/>
              </a:rPr>
              <a:t>1	</a:t>
            </a:r>
            <a:r>
              <a:rPr sz="1600" dirty="0">
                <a:latin typeface="Times New Roman"/>
                <a:cs typeface="Times New Roman"/>
              </a:rPr>
              <a:t>c</a:t>
            </a:r>
            <a:r>
              <a:rPr sz="1650" baseline="-15151" dirty="0">
                <a:latin typeface="Times New Roman"/>
                <a:cs typeface="Times New Roman"/>
              </a:rPr>
              <a:t>1</a:t>
            </a:r>
            <a:endParaRPr sz="1650" baseline="-15151">
              <a:latin typeface="Times New Roman"/>
              <a:cs typeface="Times New Roman"/>
            </a:endParaRPr>
          </a:p>
          <a:p>
            <a:pPr marL="365760">
              <a:lnSpc>
                <a:spcPct val="100000"/>
              </a:lnSpc>
              <a:spcBef>
                <a:spcPts val="720"/>
              </a:spcBef>
              <a:tabLst>
                <a:tab pos="824865" algn="l"/>
                <a:tab pos="1345565" algn="l"/>
              </a:tabLst>
            </a:pP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50" baseline="-15151" dirty="0">
                <a:latin typeface="Times New Roman"/>
                <a:cs typeface="Times New Roman"/>
              </a:rPr>
              <a:t>1	</a:t>
            </a:r>
            <a:r>
              <a:rPr sz="1600" dirty="0">
                <a:latin typeface="Times New Roman"/>
                <a:cs typeface="Times New Roman"/>
              </a:rPr>
              <a:t>b</a:t>
            </a:r>
            <a:r>
              <a:rPr sz="1650" baseline="-15151" dirty="0">
                <a:latin typeface="Times New Roman"/>
                <a:cs typeface="Times New Roman"/>
              </a:rPr>
              <a:t>1	</a:t>
            </a:r>
            <a:r>
              <a:rPr sz="1600" dirty="0">
                <a:latin typeface="Times New Roman"/>
                <a:cs typeface="Times New Roman"/>
              </a:rPr>
              <a:t>c</a:t>
            </a:r>
            <a:r>
              <a:rPr sz="1650" baseline="-15151" dirty="0">
                <a:latin typeface="Times New Roman"/>
                <a:cs typeface="Times New Roman"/>
              </a:rPr>
              <a:t>2</a:t>
            </a:r>
            <a:endParaRPr sz="1650" baseline="-15151">
              <a:latin typeface="Times New Roman"/>
              <a:cs typeface="Times New Roman"/>
            </a:endParaRPr>
          </a:p>
        </p:txBody>
      </p:sp>
      <p:sp>
        <p:nvSpPr>
          <p:cNvPr id="14" name="object 17">
            <a:extLst>
              <a:ext uri="{FF2B5EF4-FFF2-40B4-BE49-F238E27FC236}">
                <a16:creationId xmlns:a16="http://schemas.microsoft.com/office/drawing/2014/main" id="{98230AB1-BE34-74CA-D35F-70B0B5A37927}"/>
              </a:ext>
            </a:extLst>
          </p:cNvPr>
          <p:cNvSpPr txBox="1"/>
          <p:nvPr/>
        </p:nvSpPr>
        <p:spPr>
          <a:xfrm>
            <a:off x="2902925" y="4348620"/>
            <a:ext cx="9525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Times New Roman"/>
                <a:cs typeface="Times New Roman"/>
              </a:rPr>
              <a:t>2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5" name="object 18">
            <a:extLst>
              <a:ext uri="{FF2B5EF4-FFF2-40B4-BE49-F238E27FC236}">
                <a16:creationId xmlns:a16="http://schemas.microsoft.com/office/drawing/2014/main" id="{F4F57853-BC90-79D8-5EA4-626119E15C74}"/>
              </a:ext>
            </a:extLst>
          </p:cNvPr>
          <p:cNvSpPr txBox="1"/>
          <p:nvPr/>
        </p:nvSpPr>
        <p:spPr>
          <a:xfrm>
            <a:off x="2812437" y="4245496"/>
            <a:ext cx="586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1805" algn="l"/>
              </a:tabLst>
            </a:pPr>
            <a:r>
              <a:rPr sz="1600" dirty="0">
                <a:latin typeface="Times New Roman"/>
                <a:cs typeface="Times New Roman"/>
              </a:rPr>
              <a:t>a	b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9">
            <a:extLst>
              <a:ext uri="{FF2B5EF4-FFF2-40B4-BE49-F238E27FC236}">
                <a16:creationId xmlns:a16="http://schemas.microsoft.com/office/drawing/2014/main" id="{DD59DB10-01A1-77D7-7EAF-CEE9282308B2}"/>
              </a:ext>
            </a:extLst>
          </p:cNvPr>
          <p:cNvSpPr txBox="1"/>
          <p:nvPr/>
        </p:nvSpPr>
        <p:spPr>
          <a:xfrm>
            <a:off x="3373365" y="4348620"/>
            <a:ext cx="9525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Times New Roman"/>
                <a:cs typeface="Times New Roman"/>
              </a:rPr>
              <a:t>2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7" name="object 20">
            <a:extLst>
              <a:ext uri="{FF2B5EF4-FFF2-40B4-BE49-F238E27FC236}">
                <a16:creationId xmlns:a16="http://schemas.microsoft.com/office/drawing/2014/main" id="{39D8B3F0-3236-CC22-B02D-8342C746E184}"/>
              </a:ext>
            </a:extLst>
          </p:cNvPr>
          <p:cNvSpPr txBox="1"/>
          <p:nvPr/>
        </p:nvSpPr>
        <p:spPr>
          <a:xfrm>
            <a:off x="3792246" y="4245496"/>
            <a:ext cx="1162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c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21">
            <a:extLst>
              <a:ext uri="{FF2B5EF4-FFF2-40B4-BE49-F238E27FC236}">
                <a16:creationId xmlns:a16="http://schemas.microsoft.com/office/drawing/2014/main" id="{E75DCB0F-16F3-03AF-AB7B-D8D6A14EE49D}"/>
              </a:ext>
            </a:extLst>
          </p:cNvPr>
          <p:cNvSpPr txBox="1"/>
          <p:nvPr/>
        </p:nvSpPr>
        <p:spPr>
          <a:xfrm>
            <a:off x="3882734" y="4348620"/>
            <a:ext cx="9525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Times New Roman"/>
                <a:cs typeface="Times New Roman"/>
              </a:rPr>
              <a:t>2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9" name="object 22">
            <a:extLst>
              <a:ext uri="{FF2B5EF4-FFF2-40B4-BE49-F238E27FC236}">
                <a16:creationId xmlns:a16="http://schemas.microsoft.com/office/drawing/2014/main" id="{C19AA0C3-3C6B-A5A7-08B3-F601BDC78735}"/>
              </a:ext>
            </a:extLst>
          </p:cNvPr>
          <p:cNvSpPr txBox="1"/>
          <p:nvPr/>
        </p:nvSpPr>
        <p:spPr>
          <a:xfrm>
            <a:off x="2774337" y="4580776"/>
            <a:ext cx="12547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509905" algn="l"/>
                <a:tab pos="1029969" algn="l"/>
              </a:tabLst>
            </a:pP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50" baseline="-15151" dirty="0">
                <a:latin typeface="Times New Roman"/>
                <a:cs typeface="Times New Roman"/>
              </a:rPr>
              <a:t>3	</a:t>
            </a:r>
            <a:r>
              <a:rPr sz="1600" dirty="0">
                <a:latin typeface="Times New Roman"/>
                <a:cs typeface="Times New Roman"/>
              </a:rPr>
              <a:t>b</a:t>
            </a:r>
            <a:r>
              <a:rPr sz="1650" baseline="-15151" dirty="0">
                <a:latin typeface="Times New Roman"/>
                <a:cs typeface="Times New Roman"/>
              </a:rPr>
              <a:t>3	</a:t>
            </a:r>
            <a:r>
              <a:rPr sz="1600" dirty="0">
                <a:latin typeface="Times New Roman"/>
                <a:cs typeface="Times New Roman"/>
              </a:rPr>
              <a:t>c</a:t>
            </a:r>
            <a:r>
              <a:rPr sz="1650" baseline="-15151" dirty="0">
                <a:latin typeface="Times New Roman"/>
                <a:cs typeface="Times New Roman"/>
              </a:rPr>
              <a:t>3</a:t>
            </a:r>
            <a:endParaRPr sz="1650" baseline="-15151">
              <a:latin typeface="Times New Roman"/>
              <a:cs typeface="Times New Roman"/>
            </a:endParaRPr>
          </a:p>
        </p:txBody>
      </p:sp>
      <p:sp>
        <p:nvSpPr>
          <p:cNvPr id="20" name="object 23">
            <a:extLst>
              <a:ext uri="{FF2B5EF4-FFF2-40B4-BE49-F238E27FC236}">
                <a16:creationId xmlns:a16="http://schemas.microsoft.com/office/drawing/2014/main" id="{DD70FC09-9109-DE27-12C5-1330DAD26087}"/>
              </a:ext>
            </a:extLst>
          </p:cNvPr>
          <p:cNvSpPr txBox="1"/>
          <p:nvPr/>
        </p:nvSpPr>
        <p:spPr>
          <a:xfrm>
            <a:off x="2902925" y="5019181"/>
            <a:ext cx="9525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Times New Roman"/>
                <a:cs typeface="Times New Roman"/>
              </a:rPr>
              <a:t>4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1" name="object 24">
            <a:extLst>
              <a:ext uri="{FF2B5EF4-FFF2-40B4-BE49-F238E27FC236}">
                <a16:creationId xmlns:a16="http://schemas.microsoft.com/office/drawing/2014/main" id="{1E9BB5BD-58CB-A200-F8BB-0B6D63097024}"/>
              </a:ext>
            </a:extLst>
          </p:cNvPr>
          <p:cNvSpPr txBox="1"/>
          <p:nvPr/>
        </p:nvSpPr>
        <p:spPr>
          <a:xfrm>
            <a:off x="2812437" y="4916057"/>
            <a:ext cx="586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1805" algn="l"/>
              </a:tabLst>
            </a:pPr>
            <a:r>
              <a:rPr sz="1600" dirty="0">
                <a:latin typeface="Times New Roman"/>
                <a:cs typeface="Times New Roman"/>
              </a:rPr>
              <a:t>a	b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2" name="object 25">
            <a:extLst>
              <a:ext uri="{FF2B5EF4-FFF2-40B4-BE49-F238E27FC236}">
                <a16:creationId xmlns:a16="http://schemas.microsoft.com/office/drawing/2014/main" id="{A35D06D4-8DCC-6670-7C46-34AD582052B5}"/>
              </a:ext>
            </a:extLst>
          </p:cNvPr>
          <p:cNvSpPr txBox="1"/>
          <p:nvPr/>
        </p:nvSpPr>
        <p:spPr>
          <a:xfrm>
            <a:off x="3373365" y="5019181"/>
            <a:ext cx="9525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Times New Roman"/>
                <a:cs typeface="Times New Roman"/>
              </a:rPr>
              <a:t>2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3" name="object 26">
            <a:extLst>
              <a:ext uri="{FF2B5EF4-FFF2-40B4-BE49-F238E27FC236}">
                <a16:creationId xmlns:a16="http://schemas.microsoft.com/office/drawing/2014/main" id="{6C280907-9CB5-4589-F44B-4B5764F1ECE0}"/>
              </a:ext>
            </a:extLst>
          </p:cNvPr>
          <p:cNvSpPr txBox="1"/>
          <p:nvPr/>
        </p:nvSpPr>
        <p:spPr>
          <a:xfrm>
            <a:off x="3792246" y="4916057"/>
            <a:ext cx="1162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c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4" name="object 27">
            <a:extLst>
              <a:ext uri="{FF2B5EF4-FFF2-40B4-BE49-F238E27FC236}">
                <a16:creationId xmlns:a16="http://schemas.microsoft.com/office/drawing/2014/main" id="{187D04A2-FBC7-2BD7-679D-BDE0D3318984}"/>
              </a:ext>
            </a:extLst>
          </p:cNvPr>
          <p:cNvSpPr txBox="1"/>
          <p:nvPr/>
        </p:nvSpPr>
        <p:spPr>
          <a:xfrm>
            <a:off x="3882734" y="5019181"/>
            <a:ext cx="9525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Times New Roman"/>
                <a:cs typeface="Times New Roman"/>
              </a:rPr>
              <a:t>3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5" name="object 28">
            <a:extLst>
              <a:ext uri="{FF2B5EF4-FFF2-40B4-BE49-F238E27FC236}">
                <a16:creationId xmlns:a16="http://schemas.microsoft.com/office/drawing/2014/main" id="{26BC93CD-C9A1-43EA-8CDD-A55A0DDF0641}"/>
              </a:ext>
            </a:extLst>
          </p:cNvPr>
          <p:cNvSpPr txBox="1"/>
          <p:nvPr/>
        </p:nvSpPr>
        <p:spPr>
          <a:xfrm>
            <a:off x="5229734" y="3625736"/>
            <a:ext cx="669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a</a:t>
            </a:r>
            <a:r>
              <a:rPr sz="1800" spc="-7" baseline="-13888" dirty="0">
                <a:latin typeface="Times New Roman"/>
                <a:cs typeface="Times New Roman"/>
              </a:rPr>
              <a:t>1</a:t>
            </a:r>
            <a:r>
              <a:rPr sz="1800" spc="-5" dirty="0">
                <a:latin typeface="Symbol"/>
                <a:cs typeface="Symbol"/>
              </a:rPr>
              <a:t></a:t>
            </a:r>
            <a:r>
              <a:rPr sz="1800" spc="-5" dirty="0">
                <a:latin typeface="Times New Roman"/>
                <a:cs typeface="Times New Roman"/>
              </a:rPr>
              <a:t>b</a:t>
            </a:r>
            <a:r>
              <a:rPr sz="1800" spc="-7" baseline="-13888" dirty="0">
                <a:latin typeface="Times New Roman"/>
                <a:cs typeface="Times New Roman"/>
              </a:rPr>
              <a:t>1</a:t>
            </a:r>
            <a:endParaRPr sz="1800" baseline="-13888">
              <a:latin typeface="Times New Roman"/>
              <a:cs typeface="Times New Roman"/>
            </a:endParaRPr>
          </a:p>
        </p:txBody>
      </p:sp>
      <p:sp>
        <p:nvSpPr>
          <p:cNvPr id="26" name="object 29">
            <a:extLst>
              <a:ext uri="{FF2B5EF4-FFF2-40B4-BE49-F238E27FC236}">
                <a16:creationId xmlns:a16="http://schemas.microsoft.com/office/drawing/2014/main" id="{F8E16FC2-8C0F-21DE-633E-FFD7A2B561B0}"/>
              </a:ext>
            </a:extLst>
          </p:cNvPr>
          <p:cNvSpPr txBox="1"/>
          <p:nvPr/>
        </p:nvSpPr>
        <p:spPr>
          <a:xfrm>
            <a:off x="5255134" y="4223144"/>
            <a:ext cx="12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7" name="object 30">
            <a:extLst>
              <a:ext uri="{FF2B5EF4-FFF2-40B4-BE49-F238E27FC236}">
                <a16:creationId xmlns:a16="http://schemas.microsoft.com/office/drawing/2014/main" id="{1CB4ACDC-28E7-5F41-1B71-8565E0425529}"/>
              </a:ext>
            </a:extLst>
          </p:cNvPr>
          <p:cNvSpPr txBox="1"/>
          <p:nvPr/>
        </p:nvSpPr>
        <p:spPr>
          <a:xfrm>
            <a:off x="5356734" y="4335920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9" name="object 31">
            <a:extLst>
              <a:ext uri="{FF2B5EF4-FFF2-40B4-BE49-F238E27FC236}">
                <a16:creationId xmlns:a16="http://schemas.microsoft.com/office/drawing/2014/main" id="{DC00EDD2-F39C-CE96-3708-60C659F369B5}"/>
              </a:ext>
            </a:extLst>
          </p:cNvPr>
          <p:cNvSpPr txBox="1"/>
          <p:nvPr/>
        </p:nvSpPr>
        <p:spPr>
          <a:xfrm>
            <a:off x="5755315" y="4046361"/>
            <a:ext cx="12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0" name="object 32">
            <a:extLst>
              <a:ext uri="{FF2B5EF4-FFF2-40B4-BE49-F238E27FC236}">
                <a16:creationId xmlns:a16="http://schemas.microsoft.com/office/drawing/2014/main" id="{C049B8AD-ECE9-F963-4801-0F80272B2EC5}"/>
              </a:ext>
            </a:extLst>
          </p:cNvPr>
          <p:cNvSpPr txBox="1"/>
          <p:nvPr/>
        </p:nvSpPr>
        <p:spPr>
          <a:xfrm>
            <a:off x="5856915" y="4159136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1" name="object 33">
            <a:extLst>
              <a:ext uri="{FF2B5EF4-FFF2-40B4-BE49-F238E27FC236}">
                <a16:creationId xmlns:a16="http://schemas.microsoft.com/office/drawing/2014/main" id="{6D8CEB31-6AD4-4BD4-46FB-53EC965707CC}"/>
              </a:ext>
            </a:extLst>
          </p:cNvPr>
          <p:cNvSpPr txBox="1"/>
          <p:nvPr/>
        </p:nvSpPr>
        <p:spPr>
          <a:xfrm>
            <a:off x="5729915" y="4363352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c</a:t>
            </a:r>
            <a:r>
              <a:rPr sz="1800" baseline="-13888" dirty="0">
                <a:latin typeface="Times New Roman"/>
                <a:cs typeface="Times New Roman"/>
              </a:rPr>
              <a:t>2</a:t>
            </a:r>
            <a:endParaRPr sz="1800" baseline="-13888">
              <a:latin typeface="Times New Roman"/>
              <a:cs typeface="Times New Roman"/>
            </a:endParaRPr>
          </a:p>
        </p:txBody>
      </p:sp>
      <p:sp>
        <p:nvSpPr>
          <p:cNvPr id="32" name="object 34">
            <a:extLst>
              <a:ext uri="{FF2B5EF4-FFF2-40B4-BE49-F238E27FC236}">
                <a16:creationId xmlns:a16="http://schemas.microsoft.com/office/drawing/2014/main" id="{AE869D81-C533-3EB1-2FCB-81AC07B0BBDA}"/>
              </a:ext>
            </a:extLst>
          </p:cNvPr>
          <p:cNvSpPr/>
          <p:nvPr/>
        </p:nvSpPr>
        <p:spPr>
          <a:xfrm>
            <a:off x="5440291" y="4264494"/>
            <a:ext cx="260985" cy="127000"/>
          </a:xfrm>
          <a:custGeom>
            <a:avLst/>
            <a:gdLst/>
            <a:ahLst/>
            <a:cxnLst/>
            <a:rect l="l" t="t" r="r" b="b"/>
            <a:pathLst>
              <a:path w="260985" h="127000">
                <a:moveTo>
                  <a:pt x="0" y="127002"/>
                </a:moveTo>
                <a:lnTo>
                  <a:pt x="2605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5">
            <a:extLst>
              <a:ext uri="{FF2B5EF4-FFF2-40B4-BE49-F238E27FC236}">
                <a16:creationId xmlns:a16="http://schemas.microsoft.com/office/drawing/2014/main" id="{1693EE5D-A327-9D5E-C198-B6A1C7C69449}"/>
              </a:ext>
            </a:extLst>
          </p:cNvPr>
          <p:cNvSpPr/>
          <p:nvPr/>
        </p:nvSpPr>
        <p:spPr>
          <a:xfrm>
            <a:off x="5440291" y="4449550"/>
            <a:ext cx="247650" cy="76200"/>
          </a:xfrm>
          <a:custGeom>
            <a:avLst/>
            <a:gdLst/>
            <a:ahLst/>
            <a:cxnLst/>
            <a:rect l="l" t="t" r="r" b="b"/>
            <a:pathLst>
              <a:path w="247650" h="76200">
                <a:moveTo>
                  <a:pt x="0" y="0"/>
                </a:moveTo>
                <a:lnTo>
                  <a:pt x="247403" y="7620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30320965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11" grpId="0"/>
      <p:bldP spid="12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9" grpId="0"/>
      <p:bldP spid="30" grpId="0"/>
      <p:bldP spid="31" grpId="0"/>
      <p:bldP spid="32" grpId="0" animBg="1"/>
      <p:bldP spid="3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12295</TotalTime>
  <Words>1992</Words>
  <Application>Microsoft Office PowerPoint</Application>
  <PresentationFormat>Widescreen</PresentationFormat>
  <Paragraphs>480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8" baseType="lpstr">
      <vt:lpstr>Arial</vt:lpstr>
      <vt:lpstr>B Lotus</vt:lpstr>
      <vt:lpstr>B Nazanin</vt:lpstr>
      <vt:lpstr>B Titr</vt:lpstr>
      <vt:lpstr>Calibri</vt:lpstr>
      <vt:lpstr>Calibri Light</vt:lpstr>
      <vt:lpstr>Cambria Math</vt:lpstr>
      <vt:lpstr>Courier New</vt:lpstr>
      <vt:lpstr>Microsoft Sans Serif</vt:lpstr>
      <vt:lpstr>Symbol</vt:lpstr>
      <vt:lpstr>Tahoma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Goldp0W3r</dc:creator>
  <cp:lastModifiedBy>dadbakhsh</cp:lastModifiedBy>
  <cp:revision>1110</cp:revision>
  <dcterms:created xsi:type="dcterms:W3CDTF">2016-01-29T14:06:18Z</dcterms:created>
  <dcterms:modified xsi:type="dcterms:W3CDTF">2023-06-20T16:56:14Z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