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6143/CS-GY 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</a:t>
            </a:r>
            <a:r>
              <a:rPr lang="en-US"/>
              <a:t>get 3.7 or later</a:t>
            </a:r>
            <a:endParaRPr lang="en-US" dirty="0"/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r>
              <a:rPr lang="de-DE" dirty="0"/>
              <a:t>Lead TA:  </a:t>
            </a:r>
          </a:p>
          <a:p>
            <a:pPr lvl="1"/>
            <a:r>
              <a:rPr lang="en-US" dirty="0"/>
              <a:t>TBD,</a:t>
            </a:r>
            <a:r>
              <a:rPr lang="zh-CN" altLang="en-US" dirty="0"/>
              <a:t> </a:t>
            </a:r>
            <a:r>
              <a:rPr lang="en-US" altLang="zh-CN" dirty="0"/>
              <a:t>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re-grading</a:t>
            </a:r>
            <a:r>
              <a:rPr lang="de-DE" dirty="0"/>
              <a:t> homeworks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labs</a:t>
            </a:r>
            <a:endParaRPr lang="de-DE" dirty="0"/>
          </a:p>
          <a:p>
            <a:pPr lvl="1"/>
            <a:r>
              <a:rPr lang="de-DE" dirty="0"/>
              <a:t>Zoom link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posted</a:t>
            </a:r>
            <a:r>
              <a:rPr lang="de-DE" dirty="0"/>
              <a:t> on </a:t>
            </a:r>
            <a:r>
              <a:rPr lang="de-DE" dirty="0" err="1"/>
              <a:t>Brightspace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homework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7525</TotalTime>
  <Words>1345</Words>
  <Application>Microsoft Macintosh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316</cp:revision>
  <cp:lastPrinted>2022-08-15T14:45:41Z</cp:lastPrinted>
  <dcterms:created xsi:type="dcterms:W3CDTF">2015-03-22T11:15:32Z</dcterms:created>
  <dcterms:modified xsi:type="dcterms:W3CDTF">2023-09-06T18:51:03Z</dcterms:modified>
</cp:coreProperties>
</file>