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09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1568D5-30E5-4743-8540-09A36A5A5F2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902-6C2A-467C-A744-13AA5528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Major Types of Data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Ordinal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some sort of quantitative measurement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Heights of people, stock prices etc.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Discrete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Integer based – often counts of some events like : How many times did I flip “Heads”?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 an infinite number of possible values such as : How much time did it take for a user to check out?</a:t>
            </a:r>
          </a:p>
        </p:txBody>
      </p:sp>
    </p:spTree>
    <p:extLst>
      <p:ext uri="{BB962C8B-B14F-4D97-AF65-F5344CB8AC3E}">
        <p14:creationId xmlns:p14="http://schemas.microsoft.com/office/powerpoint/2010/main" val="91010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data has no inherent mathematical meaning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Gender , Yes/No (1/0), Product Category, Political Party etc.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assign numbers to categories in order to represent them more compactly, but the numbers don’t have the mathematical meaning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Ordinal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mixture of numerical and categorical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 data that has mathematical meaning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movie ratings on a 1-5 scale.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Rating must be 1,2,3,4 or 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these values have mathematical meaning; 1 means it’s a worse movie than a 2.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2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468" y="2309653"/>
            <a:ext cx="6640953" cy="1400530"/>
          </a:xfrm>
        </p:spPr>
        <p:txBody>
          <a:bodyPr/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160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Major Types of Data</vt:lpstr>
      <vt:lpstr>Numerical</vt:lpstr>
      <vt:lpstr>Categorical</vt:lpstr>
      <vt:lpstr>Ordinal</vt:lpstr>
      <vt:lpstr>Thank You!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Types of Data</dc:title>
  <dc:creator>kishan kanhaiya</dc:creator>
  <cp:lastModifiedBy>kishan kanhaiya</cp:lastModifiedBy>
  <cp:revision>4</cp:revision>
  <dcterms:created xsi:type="dcterms:W3CDTF">2018-05-04T14:45:27Z</dcterms:created>
  <dcterms:modified xsi:type="dcterms:W3CDTF">2018-05-04T15:02:58Z</dcterms:modified>
</cp:coreProperties>
</file>