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9626-2AD6-4ABE-B258-01352722095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3F18-2924-4CD4-A6F4-07BBBFF8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3F18-2924-4CD4-A6F4-07BBBFF8D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1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3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9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5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4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01878-BE35-4317-946C-75A8C0A2C437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BC5DC0-660E-42F6-935C-DA9C603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is a method of data analysis that automates analytical model building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algorithms that iteratively learn from data, machine learning allows computer to find hidden insights without being explicitly programmed where to look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 is often used for robotics, gaming and navigation.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reinforcement learning, the algorithm discovers through trail and error which actions yield the greatest rewards.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type of learning has three primary components: the agent (decision maker or the learner), the environment (everything the agent interacts with) and actions (what the agent can do).</a:t>
            </a:r>
          </a:p>
        </p:txBody>
      </p:sp>
    </p:spTree>
    <p:extLst>
      <p:ext uri="{BB962C8B-B14F-4D97-AF65-F5344CB8AC3E}">
        <p14:creationId xmlns:p14="http://schemas.microsoft.com/office/powerpoint/2010/main" val="18845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objective is for the agent to choose actions that maximize the expected reward over a given amount of time.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agent will reach the goal much faster by following a good policy.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So, the goal in reinforcement learning is to learn the best policy.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 used for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 Search results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ads on webpages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scoring and next best offer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equipment failures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pricing models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intrusion detection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System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Segmentation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Text Sentiment Analysis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Customer Churn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 and image recognition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Email Spam filtering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modeling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5423" y="3995223"/>
            <a:ext cx="1575580" cy="1097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535852" y="3981155"/>
            <a:ext cx="1605769" cy="1097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85546" y="3981155"/>
            <a:ext cx="1570866" cy="11113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24041" y="3856456"/>
            <a:ext cx="1482065" cy="1221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Training &amp; Building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52571" y="3856455"/>
            <a:ext cx="1560976" cy="12360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29007" y="4332850"/>
            <a:ext cx="551567" cy="2723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72473" y="4332851"/>
            <a:ext cx="551567" cy="21804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33979" y="4332851"/>
            <a:ext cx="551567" cy="2723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984285" y="4332851"/>
            <a:ext cx="551567" cy="2723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24040" y="2521350"/>
            <a:ext cx="1482065" cy="1097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60997" y="2885310"/>
            <a:ext cx="1263043" cy="972578"/>
          </a:xfrm>
          <a:prstGeom prst="straightConnector1">
            <a:avLst/>
          </a:prstGeom>
          <a:ln w="82550" cmpd="sng">
            <a:solidFill>
              <a:schemeClr val="tx1">
                <a:lumMod val="75000"/>
                <a:lumOff val="2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>
            <a:off x="6814458" y="2926712"/>
            <a:ext cx="1356521" cy="1054443"/>
          </a:xfrm>
          <a:prstGeom prst="straightConnector1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Up Arrow 26"/>
          <p:cNvSpPr/>
          <p:nvPr/>
        </p:nvSpPr>
        <p:spPr>
          <a:xfrm>
            <a:off x="5979886" y="5092503"/>
            <a:ext cx="2191093" cy="583808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main types of Machine Learning algorithms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briefly discuss each type before diving in with more details.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have labeled data and trying to predict a label based off of known feature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have unlabeled data and are trying to group together similar data points based off of features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learns to perform an action from experience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algorithms are trained using labeled examples, such as an input where the desired output is known.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a piece of equipment could have data points labeled either “F” (failed) or “R” (runs).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learning algorithm receives a set of inputs along with the corresponding correct outputs, and the algorithm learns by comparing its actual output with correct outputs to find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then modifies the model accordingly.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like classification, regression, prediction and gradient boosting, supervised learning uses patterns to predict the values of the label on addition unlabeled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 is commonly used in applications where historical data predicts likely future events.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An attempt to predict the price of a house based on different features for houses for which we have historical price data.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 is used against data that has no historical labels.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is not told the right  answer. The algorithm must figure out what is being shown.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 to explore the data and find some structure within.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find the main attributes that separate customer segments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28722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techniques include self-organizing maps, nearest-neighbor mapping, k-means clustering and singular value decomposition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algorithms are also used to segment text topics, recommend items and identify data outliers.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340</TotalTime>
  <Words>564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What is Machine Learning?</vt:lpstr>
      <vt:lpstr>What is it used for ?</vt:lpstr>
      <vt:lpstr>Machine Learning Process</vt:lpstr>
      <vt:lpstr>What is Machine Learning?</vt:lpstr>
      <vt:lpstr>What is Machine Learning?</vt:lpstr>
      <vt:lpstr>Supervised Learning</vt:lpstr>
      <vt:lpstr>Supervised Learning </vt:lpstr>
      <vt:lpstr>Unsupervised Learning</vt:lpstr>
      <vt:lpstr>Unsupervised Learning</vt:lpstr>
      <vt:lpstr>Reinforcement Learning</vt:lpstr>
      <vt:lpstr>Reinforcement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 ?</dc:title>
  <dc:creator>kishan kanhaiya</dc:creator>
  <cp:lastModifiedBy>kishan kanhaiya</cp:lastModifiedBy>
  <cp:revision>16</cp:revision>
  <dcterms:created xsi:type="dcterms:W3CDTF">2018-03-18T10:36:55Z</dcterms:created>
  <dcterms:modified xsi:type="dcterms:W3CDTF">2018-03-25T11:59:28Z</dcterms:modified>
</cp:coreProperties>
</file>