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60" r:id="rId3"/>
    <p:sldId id="262" r:id="rId4"/>
    <p:sldId id="261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0137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Low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tow Histograms shown in the left iilustrate  the Total Revenue for Real Estate sector for Years (1 &amp; 4).</a:t>
            </a:r>
          </a:p>
          <a:p>
            <a:pPr marL="0" lvl="0" indent="0" algn="justLow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Both distributions are right skewed. So, the mean of each one is higher than the median.</a:t>
            </a:r>
          </a:p>
          <a:p>
            <a:pPr marL="0" lvl="0" indent="0" algn="justLow"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mean for Real Estate for year 1 is about  $ 2.12 billion which is increased by 36 % to $ 2.88 billion in year 4. Also the median for year 1 is</a:t>
            </a:r>
            <a:r>
              <a:rPr lang="ar-OM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approximately 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</a:t>
            </a:r>
            <a:r>
              <a:rPr lang="ar-OM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 Estate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Revenue For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Year 1 is Compared to That For Year 4 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AutoShape 2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nicey\Downloads\Real Estate Revenue For Yea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" y="1426462"/>
            <a:ext cx="2599457" cy="16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ey\Downloads\Real Estate Revenue For Yea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18462"/>
            <a:ext cx="2493239" cy="15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8367" y="4478003"/>
            <a:ext cx="818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Google Sheet Link</a:t>
            </a:r>
            <a:r>
              <a:rPr lang="en-US" sz="1200" smtClean="0"/>
              <a:t>:  </a:t>
            </a:r>
            <a:r>
              <a:rPr lang="en-US" sz="1200" u="sng">
                <a:solidFill>
                  <a:schemeClr val="accent5">
                    <a:lumMod val="75000"/>
                  </a:schemeClr>
                </a:solidFill>
              </a:rPr>
              <a:t>https://docs.google.com/spreadsheets/d/12HcaB5Ah9Vn-858EPpV0mqYZLLZEgKiy8x6HNJnFNUU/edit?usp=sharing</a:t>
            </a:r>
            <a:endParaRPr lang="en-US" sz="12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Low">
              <a:buNone/>
            </a:pP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74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% of  the fourth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year ‘s revenue 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($ 1.80 billion for year 1 and $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2.45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billion for year 4).  </a:t>
            </a:r>
            <a:endParaRPr lang="en-US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justLow">
              <a:buNone/>
            </a:pP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Although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that Real Estate had a higher standard deviation for Year 4 ( $ 2.31b billion) than that of Year 1 ($ 1.68 billion),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but by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calculating the coefficient of variance for each  year ( 0.80 for Year 1 and 0.81 for Year 2) we can see that they have almost the same dispersion regardless  how much the values in each.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justLow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</a:t>
            </a:r>
            <a:r>
              <a:rPr lang="ar-OM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 Estate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Revenue For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Year 1 is Compared to That For Year 4 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AutoShape 2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nicey\Downloads\Real Estate Revenue For Yea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" y="1426462"/>
            <a:ext cx="2599457" cy="16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ey\Downloads\Real Estate Revenue For Yea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18462"/>
            <a:ext cx="2493239" cy="15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367" y="4478003"/>
            <a:ext cx="818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Google Sheet Link:  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</a:rPr>
              <a:t>https://docs.google.com/spreadsheets/d/12HcaB5Ah9Vn-858EPpV0mqYZLLZEgKiy8x6HNJnFNUU/edit?usp=sharing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26170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Low"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range for Real Estate  sector total revenue is  at  $ 10.10 billion in Year4. This range is higher than that in Year1 which is at only $ 6.10 billion. Therefore,  values  of Real Estate total revenues are more spread out in Year4.  This means that Year 4  had more significant variability in the earnings received.</a:t>
            </a:r>
          </a:p>
          <a:p>
            <a:pPr marL="0" lvl="0" indent="0" algn="justLow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</a:t>
            </a:r>
            <a:r>
              <a:rPr lang="ar-OM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 Estate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Revenue For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Year 1 is Compared to That For Year 4 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AutoShape 2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nicey\Downloads\Real Estate Revenue For Yea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" y="1426462"/>
            <a:ext cx="2599457" cy="16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ey\Downloads\Real Estate Revenue For Yea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18462"/>
            <a:ext cx="2493239" cy="15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367" y="4478003"/>
            <a:ext cx="818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Google Sheet Link:  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</a:rPr>
              <a:t>https://docs.google.com/spreadsheets/d/12HcaB5Ah9Vn-858EPpV0mqYZLLZEgKiy8x6HNJnFNUU/edit?usp=sharing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906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Overall, Real Estate had higher earning in Year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than Year 1. 25% of total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revenues in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Year 4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are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higher than $ 3.69 billion while 25% of total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revenues in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Year 1 are higher than $ 2.60 billion.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</a:t>
            </a:r>
            <a:r>
              <a:rPr lang="ar-OM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 Estate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Revenue For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Year 1 is Compared to That For Year 4 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AutoShape 2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BIYAAALMCAYAAACR/LkwAAAAAXNSR0IArs4c6QAAIABJREFUeF7s3Qm0FcW5//3nAAqISAAVNCrEmwRwIBAcg0oSVIIaUSAyClERvCAxoEHFWVQUFWQUFEVlUCQiGAhCNEacwCEo5ipczD+icUCCRFAZRHjX0zf7vJtmD927u/ep6vr2WlkxOT1UfZ7a29O/U11dsWvXrl3ChgACCCCAAAIIIIAAAggggAACCCDgnEAFwZBzNafDCCCAAAIIIIAAAggggAACCCCAgCdAMMRA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AEEEEAAAQQQQAABBBBAAAFHBQiGHC083UYAAQQQQAABBBBAAAEEEEAAAQQIhhgDCCCAAAIIIIAAAggggAACCCCAgKMCBEOOFp5uI4AAAggggAACCCCAAAIIIIAAAgRDjAEEEEAAAQQQQAABBBBAAAEEEEDAUQGCIUcLT7cRQAABBBBAAAEEEEAAAQQQQAABgiHGAAIIIIAAAggggAACCCCAAAIIIOCoAMGQo4Wn2wgggAACCCCAAAIIIIAAAggggADBEGMAAQQQQAABBBBAAAEEEEAAAQQQcFSAYMjRwtNtBBBAAAEEEEAAAQQQQAABBBBAgGCIMYAAAggggAACCCCAAAIIIIAAAgg4KkAw5Gjh6TYCCCCAAAIIIIAAAggggAACCCBAMMQYQAABBBBAAAEEEEAAAQQQQAABBBwVIBhytPB0GwEEEEAAAQQQQAABBBBAAAEEECAYYgwggAACCCCAAAIIIIAAAggggAACjgoQDDlaeLqNAAIIIIAAAggggAACCCCAAAIIEAwxBhBAAIGUCcycOVN69+7t9epHP/qRzJ49W5o1a5ayXtIdBBBAAAEEEEAAAQQQiEOAYCgORc6BAAJVLjBixAi5/vrrA7VDQ5IWLVpIu3bt5Oyzz5amTZtKtWrVAh1rw05xB0NhbPP5EFCZP3JWr14t3bp1k7feeqtoY+vWrSutWrWSo48+Wjp16iRt27aVOnXqFD2OHRAoJBBmDBY6z4wZM6RXr15WYm/cuFEGDBggc+bM8dp/0EEHyWOPPSannHJK6P48++yzcu6558rmzZu9Y/v06SPjx4+X/fbbL/S5XD1g165dsnbtWpk+fbq88cYb8sADD0jDhg1d5aDfCCCQYgGCoRQXl64h4JJAlPBCf3G+7bbbpHnz5qkgIxhKRRnL3okoN+VNmjSRK6+8Ui688EKpWbNm2dvOBdMhEGUMZgvYHAxpP5YsWSJdu3atDHR+/etfy4QJE0KFr1999ZVceuml8tBDD0UOmNIxusL1YsuWLfKXv/xFJk2aJAsWLPAO7tChg+i/XwmGwlmyNwII2CFAMGRHnWglAggUEYgSDOmp9cb23nvvlV/84hdSUVFhtbfrwVDc/Y8yGLLHpek3FXHclF988cVy++23S4MGDaKwcayjAnGMQaWzPRjSUGLIkCEyZcoUbyToDL0nn3xS2rdvH3hk+MOl3/zmNzJq1CiC2wKCO3fulHfeeUemTp3qzRD6/PPPd9vb9O/wwIODHRFAAIEcAgRDDAsEEEiFQNAb8C+//FL+/e9/y3PPPSf333+/vPDCC5X913Do97//vRxzzDFWm8QdjAS1NQUt7v5H6ZdNdv6b8nw31zt27PBmMqxZs0ZmzZq1xw3U5ZdfLrfeeis3oFEGjqPHBh2DLvAsXbpUunfvLp988onX3TCzhjZt2iSDBw+WRx55xDs2Lf9uS6ru6qWzgiZPnrzb7wT+6xEMJVUBzosAAiYIEAyZUAXagAACkQVKuQHXv8rqX1BvvPHGyuvr2g5jxoyR2rVrR25TVZ0g7mCkFNuq6rteN+7+R+mLTXal3pTruhuDBg2S5cuXe1RR1kSJYs2x9guUOgbt7/mePdi2bZtcc801cvfdd3s/DDNryD9baPjw4XLTTTdJjRo10kgVqU/+2VnZJzv55JOlUaNG3h+MdCMYikTNwQggYLgAwZDhBaJ5CCAQTKDUG3D/X1Z/8IMfeL8EtmzZMtiFDdwr7mCkVNuqoom7/1H6YZNdlJty/43o1VdfLdr36tWrR+HjWMcEoozBNFKtXLnSmzX07rvvet0LMmvI/+80Fv4vPDL8wZDOrtK3eqr7EUccIY8++mjlWz4JhtL4KaNPCCCQESAYYiwggEAqBKLcgD/11FPem5Uym74BRt/OZOsWdzASxbYqDOPuf5Q+2GQX5ab8iy++kH79+lX+Zf3MM8/0HjGrX79+FD6OdUwgyhhMI5U+tnnDDTd4L0fQTWcN6R8uTj/99LzdnT9/vpx//vmVC1frscOGDSOkzSOmwdDQoUNFv8M0eNNZQtkzhrP/fUIwlMZPGX1CAAGCIcYAAgikSiDKDfiqVavkvPPOk7ffftsz0V+kdcZDoU1/mdT1iXSNFX1zib7OVhfc/clPfiK//OUv5ZxzzpEDDzwwlLH+pXfx4sXyxz/+UV555RXRmyTdTjjhBDnuuOO8Nh5//PFFHweIOxiJYhsUILPo5+zZs+WZZ56RZcuWeYfqX2+1z3ojpKa53gbz0ksvyUknnRToUsV+sc+8mnjevHmir3p++eWXvQVItbbHHnus/PznP/fqoO3KtUh5tn2xBgV5bFHHhI6HuXPneu3RtmRM9G16Z5xxRmyvno5yU65u+qiK/ke3Nm3aeK/Y/v73v5+XIWP9+OOPe318/vnnvX1bt27t3ZwVGu//8z//I7/61a8qZ1IEXWxYZ2Do2550fSTdnnjiCencuXPeNkb137Bhg/fadP1c65Zpp/Zdv3f0+2PhwoWyYsWKys+6hmr6WvHDDjssb7v8sxyCjKVSjtEGJPFdl69jUcZgsc9b9s8zddUFnfURSP3+1tClVatW0q5dO+8PAzpbpFq1agVP6//uefHFF71/B+g409fC63eZnlvHqi4kXUpQ6jcp9Mp5/6vu27Zt6425pk2bFuWJOtb9F4j6XZo5n/8zdPPNN8t1110n69ev914dr98f+vnR78U5c+Z439NhNm2nPrZXq1atnIcRDIXRZF8EELBZgBlDNlePtiOAQKVAlPDC/4t35hfPXLz6S6SGNr/97W/ltddey1sBDRL0PDqLotjru/WXUr1B1f0zYVC+E2sYoGsg6S/B+TbbgqEPP/xQrr322sqFUvP1K59pXMGQ3mjoeh76emJdXDnfpjeQ+hd4XWTZvxZVXMGQBmUaBqlLoTHRrFkzueWWW7xwo9hNbLGvi6g35dmfwWKPr6ivvr1Mb54LWZ911lly5513SvPmzXdrfqkhh95I6mdSNw0c9TGR733ve3vQxOWfKxg6++yzi/Zdx7ra6OMsuepaSv/DHpPEd13SY7DY+XUGjoYHGmAW+67VAEY/W4ceemje0/q/e/SPBO+99573RrHscV0skC7Ubq3DuHHjvH/n6FZo1pB/ttB9993njfdCb9qMa6xn9yGO79LM+XIFQxqIZ69rltlXgzkNw+LcCIbi1ORcCCBgsgDBkMnVoW0IIBBYIM5gKN+MIf0FXW8kL7nkkoI3s9mN1kU/9T916tTJ2ZevvvrKm6GUeVQgSIf1hnbatGnSokWLnLvbFAzpzdlFF10keoMVdNNAQUOZzEKquvixGmc2vSnJzMDIzALIBDg6C0MXHPf/5V5nkFx66aWia+UE3QYOHOidK7u2emOmwVJm09kCmRtQvdnXwGSvvfbyfqyzwHRxWf9fqvXmVQOqq666KlBTtI86fnRcRllcNs5gqNCMoXXr1onOcFGrIJua3XvvvXLiiSfutnv2OC8U8mQO8gcj+V7fHae//6ZWx8v777+/2xjJZ1AoAAgb8ug1whyTxHddkFpHHYOFrpHrZQPF2qTjSl9dftRRR+Xc1R8M6bjWWWD+sDNKMKQX1jGj695kvidzzRryzxY69dRTvbBdF4PPt8U51jPXiOu7NHM+/2dI/zjy2Wef5fx3BsFQsRHNzxFAAIH8AgRDjA4EEEiFQJRg6E9/+tNuazboDav+Vd+/+RfY/elPf+rd2J9yyimy9957i/6SrYGEzvzRV99mNl1rRR8n8f/V9ttvv5XRo0d7s08ym/7C/7vf/a7yMQa9Qfv444/lnnvukbvuuqtyv0KvBLclGPIvkqrBiYYhuj6GvglGvTQ4+/Of/+w9OvDWW295/dcbZv1LuM6myLWF7b8GSXpDp4+V6JZpR9++fSsfB8zUVmfwZMIjbYfWNnt9Kn97wo5LrbfeiPbv37/yVPoYypVXXumFShr8bN++3Xt8UduSmbWmN3/6yIg+6lbqFuWmXG+E9S/46qGbPq6l/ahXr95uzfHXXA2vuOIKLxw8+OCDvZrrDe5DDz3kzdbQR+d008er9HyNGzeuPN8//vEP6dGjR+Xb0PJ9bjMH+PuXa/+4/f03tZm2ZMaYtl/7pLM2PvjgAy8w0hmBmS3fI0hhQp7MucIcE/d3XdAxGWUMFrpGrgBEHznS9Xv0e1zDXa2BBjAaQupjX5lwR8MhHdf6YgL/lm+2otZXa5eZjaafAw129t1336AUu+3nH5e5QkOdYdilS5fK44o9Xhn3WNcLJ/Fdmu8zpNfTGYUaGGcWudeZk7nqVBL6fw5ixlAUPY5FAAGbBAiGbKoWbUUAgbwCYW/AMycK+gaXjz76yAssnnvuOe9Q/Wed1XHAAQfs0SYNMzTsycwcybfOg3+dlFwzUDIn9y9CWujtaWGDkWLDqlTbYufVm6qOHTtW3oDlC9D0PPpWngsuuKAyBMgXPOi+Yfuf/XiR3nBNnjzZCxxyPX6RaxxMnDjRC6tybWHt/G8hKjTjzD/zJso6Jtr2KDfl/iBB+62habah/0ZUH4fUYFRnAOSy1jWHNJzTWVe6aTiqs3wy++ojmPo508dsdNPHd3Q2mYa0ubbsReZ1HRid2eF/JDNu/1w3tYVmofg/5xr4/eEPf/DWbMrewoQ8meOCHpPEd12x74LMz6OMwULXeP31172wMjOWLr74Ym+saIDj33LNlsoXxOcKhvTct956a85/NwR1yLWfzpLRc+s41i37865hqoarmXA7yHdB3GNd25TEd2m+z5A+annMMccUfEwuinfmWIKhOBQ5BwII2CBAMGRDlWgjAggUFQh7A64nzPVogd6I6/oT2Y/k+Nd40Jkb+khZvke59NxBbnB0oeXMrBc9l659ceSRR+btq3/h3Hx/EQ4bjBTDzbYttm+un+eb3p/dTv2rvf5vnTWSb8u+6Tj66KO9RUf9a8/osWH6v3XrVu+xtEyIF+R10DqbQB/b0q3YWjphxqUGHRqmaOCoW65ZMn6bpUuXemPok08+8cKpRYsWlbzGRpAxm6s2+ihf9nofOpZ14emWLVvutrv/cRi10Rli+R5/0xl1+uhV5jHBX/ziF97Mjf3337/yvNmzJPKFPbqzzrLSa2Vm4+ji8nr9zEwD3ScJf/9NrQZRDz/8sLfAcb4tyOc8aMiTfY0gxyT1XRf0e6PUMVjo/P4AMciCzP4ZRhrQ6YL0+vhn9uYPhnT2oH4/6IzHJLbs8Z49Y9H//xd7c1kSYz2p79JSPkNx2hMMxanJuRBAwGQBgiGTq0PbEEAgsEDQG3C98fn3v//tvfVq7NixlW8L0gvl+6X+X//6lzdD6Omnn/baozfuOjuh0IKe/hvRXLMZdBaMzvrQTdeZ0bcxFVqoOt/bWfxIYYKRIMBJBUPZAUuQYEjXrtAboMyW77GBMP3XGyR9/E9vanTTG7pCgZ/uk+tNRPkWPA06LvW8/pviYm/M0mP8r4nXGTg61krZwtyU6/jWR5901o1+jjKPfBWacRV2TSDtg4ZO+pY/Db5yzZ7RGSA9e/b03h6nm85cOu200/bovj6OqY9z6iN4+fZLwt//mc0VSPkbG+RzHiTk8Z83yDFJfdcFHY/+GgQ9LrNfrrDcPzMzyILMej7/o4r6OKs+epYdJvq/C/TtejoLMqnNv46QzgzS7xidOZeZSVTorWWZdiUx1pP6LvV/HrSvOiMrynpqYepDMBRGi30RQMBmAYIhm6tH2xFAoFIganihr0OfMGFCzvUJsm9Ow8zK0IU/9VEY3aIuPqrnCHLDqPuFCUaCDKGotvlmDGU/2lPsEa4g7czsE3f//ddOKhjK9ig2EynTJv9r4oO8tjyfZdSb8kKLYPuD0qDt1DVLNPjR137r5r/x11lFesM+cuRI7+f5gpfsdcTyhZBJ+Af9zGbXJMgxQUIef52DHFPV33VRx2CuYCj7+6DQI7h+L//Y0hl8OmMte+H6MN8FYb7DCu2b/dimfuZ+9rOfVYZCGp7qbD1d967QlsRYL6V/QfyCfB5KuXbQYwiGgkqxHwII2C5AMGR7BWk/Agh4AqWGF7rGhD4WpI8T5Vpvwh+0FHpcxV8Kfcwn88hI0Bv9QuUM+gty3MFImFkvYYajfy0TvcnRwODCCy8UfQ17qa9fj7v/5QqGsp0LraHkb09cAWSUm/KTTz5ZbrzxRu8mNddMOv/YDTqz6euvv5bLLrvMW3haN13YXYOg7C079Mn1Jia9wdfHQ9VXt1wzP/zfIXH5B/3MZvcnyDFBQh7/OAlyTPZnpyq+66KMQe2vPxjyB6e5wp1C31nZj/vm+g4PEmyE+U4Msq+/jtnHFHopQfZ+Vf1dk2lLEL8gn4cgbqXuQzBUqhzHIYCAbQIEQ7ZVjPYigEBOgVKDIf3LqT6qUmgr9dzZ5ywWDOkNzD//+U/RRxH0cRe9Qcq8cj1f23LdJOu+cQcjSQVD2lb/AsOZvmow1L59e2+mla7rkXlLWZDhH6X/mbeP6WOD+rihPoaSWbA237ULvSI5qF2hm70gfc7sE2VmWqk35d26dfMW7P7Od76Tt6mlntt/wlxjXh8z08dndFaRhou6AK+OncyW/XhUrp/rfkn5l3JTG+SYICGP3y7IMeX4ris0nsM8zhjkcxGkz4XOUyy4KPbzIG0sZZ/stcUyx+v6Vbq2kC7IXGhLaqz7rxnXd2mQz0MphkGPIRgKKsV+CCBguwDBkO0VpP0IIOAJBL0B989SCbIeQ9I3S7oor65doTM/wmxpCIa0v6tWrfIWGM68USeXgc5I0Zldug6Uvlq60FZKMKSvqv7zn//stSPzCvigtUhrMJRvcfMgr8722yUZDPlnBPnfiJb99rtcM4oIhmpXlivp77pin6mkg6Fib67zt69Y8FPs58X6W+rP/YtH63lyvTgh1/mTDobi/i4lGCp1lHAcAgggEE6AYCicF3sjgIChAkGDIW2+/5W6um6EBg75tiRvlnLNmNG//OoMI/3Lb/art/UXen0Tly5arVtagiHti95MvPPOO6KPbujb2fQGMdd27LHHeq+ZzvfIkh4TNhjyv4Eoc11dDFzr4H/zmc7s0vWoMptrwZD2O3uWjv7vYq/HTjIY0us/++yz3mvvN2/eLNlvL9MQS99Epo/Y6OYPjTI1TOpmuZSb2iDHlDITJsgxSX7XBflXR9LBkAbw+p9CLw7Ibmex4KfYz4P0udR9sh9V1nMU+h7KvkZSY12vkcR3aZDPQ6mGQY5jxlAQJfZBAIE0CBAMpaGK9AEBBALPGMp1U6s3lBoWZS8qmk0aJnQKUwp9y5a+7Wz58uXeYRp66NtWNPTI9caVoL8ghw1GirU5qf7nu67ezOtbrnQh3AULFngLq2Y/zqXBmT66pAFAri1s/3Wx1v79+3uhgm46i0xvHr/3ve/lvIEMczMY1C7ITXuxOkX9edib8uyAVa9d6C1qYc8dti/Zj4tlv1o8+61thRaOT8o/6Gc2u79BjimlvUGOCTpew9Yn6P5xj5MgfS7UtmKf9WI/D9rvUvYr9dpRTQq1NYnv0iCfh1L8gh5DMBRUiv0QQMB2AYIh2ytI+xFAwBMIe0OT/cueHp/vsRn9mc44GDp0qHedIK9VD1IS/0yG448/XqZNm1bwVelBf0EOG4wUa29Y22LnC/tzvZHR0OHaa6+tDIjyPRKk5w7Tf33980UXXVT5GNvAgQNl1KhRBR9XC3NDFtTO/9YuDQwnTpzorZlTri3sTflnn30mF198ceUbkc4++2y5//775cADD9yjyf7XymuwpwuNx7Xp50lD1czC1HfffbfoY0Nvv/226ELSGsJmzyTyXzcp/6Cf2ez2BDmmlJv7IMck8V0XpsZhx2Cxc/sXnw6zqHiQ75Iw3wXF2hr256VeO6mxntR3aZDPQ1i7MPsTDIXRYl8EELBZgGDI5urRdgQQqBQIegOeOcB/U6uzdPSRsu9+97t7qGa/9Sh7NkIU/uyZDHqeII84BP0FOUwwEqQPYW2DnDPsPnqDp/3SwCSz6WN4uV7LHKb/2a/n1vPmO2d2e8PckIWxmzJlireOkm4aFD766KPerKVybaXclPsD1vvuu0/69eu3x0wrnY01aNAg7zOm229+8xsvgKtZs2Zs3Xv11VflnHPO8R5zywQAOoMhY5oJi/I9RpSEf9DPbDZCkGOChDx+2CDHJPFdF6bApYzBYucP832QfS5TX1efaWOY7yG/URJjPanv0iCfh2JjIMrPCYai6HEsAgjYJEAwZFO1aCsCCOQVCHMDnjnJ3LlzpUuXLpXnzHdT679Zyfe66zDlKeWX3aDHlHojlK/9pdgWs9CbCF0sNbPddttt0qZNm4KHBb1pDNP/Um6uwhwTxi57kWSF0Fe062ymcm1BfbPb458lkC9g9c/oadGihbeW1JFHHhlb97LbogHurFmz5OGHH5aHHnpIggS6SfgH/cyGDYZKmfURJBhK4rsuTIFLGYPFzq9vFtQ1sDJrswX9XP3jH/+QHj16VD7qm+t7P8x3QbF2hv15lGsnMdZLaU+QY0r5DIW1LLQ/wVCcmpwLAQRMFiAYMrk6tA0BBAILhLkBz5xUbyT1cRa9QdWtbdu23iNlTZs23e26+gaYYcOGybhx47z/X9e40V8Wdf9Cm94ML168WBo3biytWrXabVf/L7tXX3219zhc9erV855S35rVu3dvb0aEbjYvPv3ee+9J9+7dvXWEdCs2m0P30beXnXfeed7jQbrpbBB9Vbp/ixIMLVmyRE477bS8NdDFVXXx68wjS7pjHItP63n8IYvOGtIZNj/4wQ8KjjNtk76mWsfjoYceGvgz49+x1Jvy+fPnezO5Mms03XPPPd6MIP/MnOwZPXrtSy+91Js1VLv2//9WrFyNX7dunffGOJ0NVGhf/+OZum6Urt/11ltveQtTF1pHLCn/Um5qgx6T/dhXkBlmGoxo0KEeuul3n54j2zSJ77owA7LUMVjoGv5ALN/3fPY5dLbQ6NGjve993fIFi0GCjTD9D7NvlGsn8V3jb09c36VBPw9h7MLsSzAURot9EUDAZgGCIZurR9sRQKBSoJRgSA/239TmCyhef/117/GUzCLIenOh0/HzzXjQm3X9hVLXJtJ1Yu68805vdlK1atW8NvtvVjRs0tkN7dq126Oq+sauRYsWeY/iZC/CbHMw5L8B1bd/6fo0ugB3rs3/thsNSzQMadmy5R67h3kcxn8jqm+n07o2atRoj/N+9dVXXh1vuumm3X5WKBgK+8iGfzzqTAe9ec/1iGNmHOmY1YDl8MMP99Yl+slPfhL4rUvZHSn1ptwfsOYLKfyv2NbPha4bddlll+V9pEzHu64V9OSTT3rhk/ZTg9Z8m/9xlsx+QYLHXN8HUf1LuakNekz2m9i07RpY6tvXci1c/9FHH3nfHzq+MluuYEh/Fvd3XZh/TZU6BotdQ0OLXr16VX5/6tpY6tWgQYM9DtWAUcebfndnvm/VVdew8j/6GCWcKdbmYj+Peu24v2uS+i4N+nko5lXqzwmGSpXjOAQQsE2AYMi2itFeBBDIKVBqMOS/qdWAQl+Z3qxZs92uozcL+giCzkLIbLrP4MGDvZkveoOhMyT0EQ+d2aI3oo888oi3q94A62K7+tf67FkU/l/M9Ry/+93vvFkw++23n/fqX/3rvj4Ko+vN+Ld86xKFmTETZDiValvs3P4bUPXUm1e9GddgRq00FHv//ffl3nvv9QKbzKyUfDdqes2VK1dWLjis/1vdb7zxRjnkkEPk66+/9haWzsyS8IcVur+GUzqDSwMWvcnetGmT6KuhNXR57bXX9uhWoXWJskMqPfCKK67wZtNorbUt+ia87Bt5rbnWVR+ty2zaHh0Xp59+utSrV8/7vzVY1LZoUKVvbtOtULhYrBb68yg35f6xrO3X2Rb+GXAaUGjA89xzz1U2SeujN+Ea8u29996SeSudvo3ujjvu8NqlW6HQLnMy/9pd+v/rbI8//OEPRR9V1H3j9i/lpjboMf510vR75pprrvF8NTzTsf3pp5/KvHnzvM9OxjH/NkvRAAAgAElEQVRjlS8YSuK7Lsj4izoGC10j12vU9UUC6qXrlGXG3ccffyzjx4+XSZMmVX7XFHoxQNRwJqhLrv2iXjvusZ7Ud2nQz0MUy0LHEgwlJct5EUDANAGCIdMqQnsQQKAkgSjhhU5519lAmdBB177RWSH+v7zrL9I6e0Ovldm3WGP1Zk0fO9JZD/7z6c29XksfvQmyaTDwzTffVN5U57uxSzIYCtLOfPv4Z9boDaiGcBoG6evpg27qMGHChLyPWOnMHn1MSQM1/5Yr+NPH2n7961+L3mgV27SeZ5xxhvz1r3/13nSlW6E32uljf3369JFnnnlmj1N36NDBm1XWsGHD3X6m7dcb1rFjxxZrTuXPNWjS4EpDxXyLKxc7WZRgSMMzDUkzYaiuIaSP+uWa0aXX0bWTgnhn2qwz9PRRMH9gm6tP2bO09Odh30QVp38pN7VhjvEHcoVqrHb77LOPrFixwtst3/eH/izu77piYy/z8yhjsNg19PtWZ5xpSBx001BIP1f51j+LGs4EbUeu/eK4dpxjXduYxHdpmM9DFM98xxIMJaHKORFAwEQBgiETq0KbEEAgtECUYCjMTa3OYNF1g6688srKtW7yNVZvxG655Rbp3Llz5SNk/n31ZiXzKFC+sEnDCH2Nus6S0WBq5MiR3mn0le26wO4BBxyw22ltCYa00RoO6eM/V111leijMcU2ddAbO3+f/cfpeioXXHBB5cKxmZ/nmxGW/chSoXrqbB4NKfr27St/+ctfvF2LvVFOZxTp/tmPAepx+YIh/Zn+9V2DFT23/zh/+3RGkYaLJ554YsmhkJ4z6k150IBVr7V+/XovYNXwrljIeuGFF3qP8RR6hCzbxD9jTGfraQgSZovLv5Sb2jDH6PeRjhMN5QqFqzpmdY20hQsXyvXXX+9RFAqG9Odxf9cF8Y86BotdQwMvXVNOg3//DCr/sRro6vd3oXW74ghnirU538/junZcYz3Tzri/S8N8Hkq1LHQcwVASqpwTAQRMFCAYMrEqtAkBBEILRAmG9GL+9Tr0MRg9pz5ikGvTQOeFF17wHvHSx70yf4XXMEhv0HWWgj6qoI8tFds0HNE34EybNs2bWbJs2TLvkNatW8uZZ54pPXv2lObNm3s3/dmzITQw0pvxE044YbdL2BQMZRquN2y6ULDeuOpjRhkDnQmjwcfPf/5zb+FpfVwq6IwYfQRNb4b17XN6s6LH6luzNGQ4+OCD9yiLtkFnNelaT6+88op346jGelOtixfrGlE6u8f/6nWtkS4SrY+F5dq0vhpW6AwgneGhN/A6TvQ4vUHdd9998w4RDS3/+Mc/esfpGMvczOrYOPnkk7126XiL47XvUW/K/TO11FsfY/IvvJ7prLpoXR5//HFvcWl9NE5t1Py4447zHp3Tx8d++MMfBq65nju7HYXWoir2udSfR/Uv5aa2lGM++OADb7aWfn4yn53Md5E+qqdjRR+fzP6eLBYMZXzi/K4rZh51DBY7f+bnmbrqWkL6vaPjUMedjlVd501n3h1xxBF5A/3MeeIKZ4K2O3u/uK8ddaxnty3O79JSPg+leOY7hmAoTk3OhQACJgsQDJlcHdqGAAIIIIAAAggggAACCCCAAAIIJChAMJQgLqdGAAEEEEAAAQQQQAABBBBAAAEETBYgGDK5OrQNAQQQQAABBBBAAAEEEEAAAQQQSFCAYChBXE6NAAIIIIAAAggggAACCCCAAAIImCxAMGRydWgbAggggAACCCCAAAIIIIAAAgggkKAAwVCCuJwaAQQQQAABBBBAAAEEEEAAAQQQMFmAYMjk6tA2BBBAAAEEEEAAAQQQQAABBBBAIEEBgqEEcTk1AggggAACCCCAAAIIIIAAAgggYLIAwZDJ1aFtCCCAAAIIIIAAAggggAACCCCAQIICBEMJ4nJqBBBAAAEEEEAAAQQQQAABBBBAwGQBgiGTq0PbEEAAAQQQQAABBBBAAAEEEEAAgQQFCIYSxOXUCCCAAAIIIIAAAggggAACCCCAgMkCBEMmV4e2IYAAAggggAACCCCAAAIIIIAAAgkKEAwliMupEUAAAQQQQAABBBBAAAEEEEAAAZMFCIZMrg5tQwABBBBAAAEEEEAAAQQQQAABBBIUIBhKEJdTI4AAAggggAACCCCAAAIIIIAAAiYLEAyZXB3ahgACCCCAAAIIIIAAAggggAACCCQoQDCUIC6nRgABBBBAAAEEEEAAAQQQQAABBEwWIBgyuTq0DQEEEEAAAQQQQAABBBBAAAEEEEhQgGAoQVxOjQACCCCAAAIIIIAAAggggAACCJgsQDBkcnVoGwIIIIAAAggggAACCCCAAAIIIJCgAMFQgricGgEEEEAAAQQQQAABBBBAAAEEEDBZgGDI5OrQNgQQQAABBBBAAAEEEEAAAQQQQCBBAYKhBHE5NQIIIIAAAggggAACCCCAAAIIIGCyAMGQydWhbQgggAACCCCAAAIIIIAAAggggECCAgRDCeJyagQQQAABBBBAAAEEEEAAAQQQQMBkAYIhk6tD2xBAAAEEEEAAAQQQQAABBBBAAIEEBQiGEsTl1AgggAACCCCAAAIIIIAAAggggIDJAgRDJleHtiGAAAIIIIAAAggggAACCCCAAAIJChAMJYjLqRFAAAEEEEAAAQQQQAABBBBAAAGTBQiGTK4ObUMAAQQQQAABBBBAAAEEEEAAAQQSFCAYShCXUyOAAAIIIIAAAggggAACCCCAAAImCxAMmVwd2oYAAggggAACCCCAAAIIIIAAAggkKEAwlCAup0YAAQQQQAABBBBAAAEEEEAAAQRMFiAYMrk6CbRt+/bt8uabb8pTTz0lmzZtkjvuuENq166d80q7du2SlStXyvjx4+WZZ56RtWvXSpMmTeTUU0+VwYMHS8uWLaWioiKBVnJKBBBAAAEEEEAAAQQQQAABBBAohwDBUDmUq/gaGga9+uqr8vjjj3uBkAY8ug0YMEDGjBmTMxjasWOHTJ48WYYPHy6bN2+W1q1bywEHHCDr16+XFStWSN26db2f9+jRg3CoiuvL5RFAAAEEEEAAAQQQQAABBBAoVYBgqFQ5i44bMWKEXH/99V6LTz75ZGnevLncf//9BYOhJUuWSNeuXeWII47wZgwdc8wxXgC0c+dOmTVrlgwcOFAOOeQQmTNnjhx55JEWadBUBBBAAAEEEEAAAQQQQAABBBDICBAMOTAWxo0bJ/pYWOfOnb0w5+WXX5aTTjopbzC0ZcsWGTJkiEyZMkWeeOIJ77jsbdu2bTJs2DDR8+qsIZ15xIYAAggggAACCCCAAAIIIIAAAvYJEAzZV7PILX7ppZcKBkMbNmyQXr16yaeffiqzZ8+WZs2a7XHNmTNnSu/eveXmm2+W6667LnKbOAECCCCAAAIIIIAAAggggAACCJRfgGCo/OZVfsViwZA+LvbFF1947dS1hGrUqLFHm3VtoqFDh8qMGTO8EIkNAQQQQAABBBBAAAEEEEAAAQTsEyAYsq9mkVtcLBgqdoGNGzfKRRddJKtWrWKNoWJY/BwBBBBAAAEEEEAAAQQQQAABgwUIhgwuTlJNixIM6VpFurbQb3/7W7ntttu8tYaqV6+eVFM5LwIIIIAAAggggAACCCCAAAIIJChAMJQgrqmnjhIMPf/889K3b19p1aqVtzh1o0aNSu7mG2+8UfKxHIgAAggggAACCCCAAAIIIICArQJt2rQxpukEQ8aUonwNKTUYyoRCjRs3lmnTpkmLFi0iNZpgKBIfByOAAAIIIIAAAggggAACCFgqQDBkaeHS0uxSgqF3331XLrjgAu9NZQ8//LC0a9cuLRz0AwEEEEAAAQQQQAABBBBAAAFnBZgx5GDpwwZD2aHQgw8+KD/72c+koqLCQTm6jAACCCCAAAIIIIAAAggggEC6BAiG0lXPQL0JEwx99NFHMmjQIHnhhRdk4sSJ0q1bN0KhQMrshAACCCCAAAIIIIAAAggggID5AgRD5tco9hYGDYbWrVsnAwYMkD//+c8yefJk6dGjB6FQ7NXghAgggAACCCCAAAIIIIAAAghUnQDBUNXZV9mVgwRDmzdvliuvvFJmzJghkyZNkp49e0q1atWqrM1cGAEEEEAAAQQQQAABBBBAAAEE4hcgGIrf1PgzBgmGRo4cKcOHD5cGDRrIj370I9lrr73y9mvgwIHSqVMn4/tNAxFAAAEEEEAAAQQQQAABBBBAYHcBgiEHR0SQYGjEiBFy/fXXB9LRWUW9evUKtC87IY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MQQQQAABBBBAAAEEEEAAAQQQQMAcAYIhc2pBSxBAAAEEEEAAAQQQQAABBBBAAIGyChAMlZWbiyGAAAIIIIAAAggggAACCCCAAALmCBAMmVMLWoIAAggggAACCCCAAAIIIIAAAgiUVYBgqKzcXAwBBBBAAAEEEEAAAQQQQAABBBAwR4BgyJxa0BIEEEAAAQQQQAABBBBAAAEEEECgrAIEQ2Xl5mIIIIAAAggggAACCCCAAAIIIICAOQIEQ+bUgpYggAACCCCAAAIIIIAAAggggAACZRUgGCorNxdDAAEEEEAAAQQQQAABBBBAAAEEzBEgGDKnFrQEAQQQQAABBBBAAAEEEEAAAQQQKKsAwVBZubkYAggggAACCCCAAAIIIIAAAgggYI4AwZA5taAlCCCAAAIIIIAAAggggAACCCCAQFkFCIbKys3FEEAAAQQQQAABBBBAAAEEEEAAAXMECIbMqQUtQQABBBBAAAEEEEAAAQQQQAABBMoqQDBUVm4uhgACCCCAAAIIIIAAAggggAACCJgjQDBkTi1oCQIIIIAAAggggAACCCCAAAIIIFBWAYKhsnJzsVwC/++znfLYK9/Iy2u+lS3bd4GEQGoEau9dIW1/WF26nbCXHH5gtdT0i44ggAACCCCAAAIIIIBAegQIhtJTSyt7oqHQkBlb5cutBEJWFpBGBxLYt1aFjOldi3AokBY7IYAAAggggAACCCCAQDkFCIbKqc219hAY+dQ2eeZvO5BBIPUC7Y+sIcM71Ux9P+kgAggggAACCCCAAAII2CVAMGRXvVLX2rPu+prHx1JXVTqUS0AfK1twxT7gIIAAAggggAACCCCAAAJGCRAMGVUO9xrT/rav3Os0PXZW4NnhdZztOx1HAAEEEEAAAQQQQAABMwUIhsysizOtIhhyptR0VEQIhhgGCCCAAAIIIIAAAgggYJoAwZBpFXGsPQRDjhXc8e4SDDk+AOg+AggggAACCCCAAAIGChAMGVgUl5pEMORStekrwRBjAAEEEEAAAQQQQAABBEwTIBgyrSKOtYdgyLGCO95dgiHHBwDdRwABBBBAAAEEEEDAQAGCIQOL4lKTCIZcqjZ9JRhiDCCAAAIIIIAAAggggIBpAgRDplXEsfYQDDlWcMe7SzDk+ACg+wgggAACCCCAAAIIGChAMGRgUVxqEsGQS9WmrwRDjAEEEEAAAQQQQAABBBAwTYBgyLSKONYegiHHCu54dwmGHB8AdB8BBBBAAAEEEEAAAQMFCIYMLIpLTSIYcqna9JVgiDGAAAIIIIAAAggggAACpgkQDJlWEcfaQzDkWMEd7y7BkOMDgO4jgAACCCCAAAIIIGCgAMGQgUVxqUkEQy5Vm74SDDEGEEAAAQQQQAABBBBAwDQBgiHTKuJYewiGHCu4490lGHJ8ANB9BBBAAAEEEEAAAQQMFCAYMrAoLjWJYMilatNXgiHGAAIIIIAAAggggAACCJgmQDBkWkUcaw/BkGMFd7y7BEOODwC6jwACCCCAAAIIIICAgQIEQwYWxaUmEQy5VG36SjDEGEAAAQQQQAABBBBAAAHTBAiGTKuIY+0hGHKs4I53l2DI8QFA9xFAAAEEEEAAAQQQMFCAYMjAorjUJIIhl6pNXwmGGAMIIIAAAggggAACCCBgmgDBkGkVcaw9BEOOFdzx7hIMOT4A6D4CCCCAAAIIIIAAAgYKEAwZWJQkm7R9+3Z588035amnnpJNmzbJHXfcIbVr1857yffff1/Gjx8vCxculNWrV0uTJk3k1FNPlcGDB0vLli2loqIiUnMJhiLxcbBlAgRDlhWM5iKAAAIIIIAAAggg4IAAwZADRdYw6NVXX5XHH3/cC4TWrl3r9XrAgAEyZsyYvMHQ0qVLpX///l4g1KxZMy8UWr9+vaxYsUIaNGggEydOlG7dukUKhwiGHBiAdLFSgGCIwYAAAggggAACCCCAAAKmCRAMmVaRBNozYsQIuf76670zn3zyydK8eXO5//77CwZDGzdu9H7+9NNPe+FR7969pWbNmrJz505ZtGiRDBo0SA455BCZMWOGNG3atORWEwyVTMeBFgoQDFlYNJqMAAIIIIAAAggggEDKBQiGUl5g7d64ceNk165d0rlzZy/Mefnll+Wkk04qGAy99NJL0rFjR+nSpYtMmDBB6tSpUym1Y8cOueGGG+S2227zgqFevXqVrEgwVDIdB1ooQDBkYdFoMgIIIIAAAggggAACKRcgGEp5gXN1T0OfYsGQzhIaOnSoTJ482QuQ/Js+ktapUye5+uqrRWckVa9evSRJgqGS2DjIUgGCIUsLR7MRQAABBBBAAAEEEEixAMFQioubr2vFgqFvv/1WrrvuOhk5cqQsWbJETjvttD1OtWzZMjn99NOlZ8+eBdcpKsZLMFRMiJ+nSYBgKE3VpC8IIIAAAggggAACCKRDgGAoHXUM1YtiwdCWLVtkyJAhMmXKFHnxxRelbdu2e5xfF6TWhacbN24sM2fOlIYNG4ZqQ2ZngqGS2DjIUgGCIUsLR7MRQAABBBBAAAEEEEixAMFQioubr2sEQw4WnS4bIUAwZEQZaAQCCCCAAAIIIIAAAghkCRAMOTgcCIYcLDpdNkKAYMiIMtAIBBBAAAEEEEAAAQQQIBhyewyYEgy98cYbMmxxc7eLQe+dEhjVYZVT/aWzCCCAAAIIIIAAAgggkFugTZs2xtAwY8iYUpSvIQRD5bPmSghkCxAMMR4QQAABBBBAAAEEEEBABQiGGAdVKlAsGMp+K9n8+fPl7LPP3qO9vJWsSkvIxS0V4FEySwtHsxFAAAEEEEAAAQQQSLEAM4ZSXNx8XSsWDOlxY8aMkaFDh8rkyZNlwIABe5zqqaeekk6dOsnVV18tI0aMkOrVq5ckyVvJSmLjIEsFCIYsLRzNRgABBBBAAAEEEEAgxQIEQykubpRgSMOjjh07yrnnnivjx4+X/fbbr/J0O3bskGuuuUZGjRolTzzxhHTu3LlkRYKhkuk40EIBgiELi0aTEUAAAQQQQAABBBBIuQDBUMoLnKt7QWYMbdy40Zsp9PTTT8utt94q/fv3l5o1a8rOnTtl0aJFMmjQIDn88MNl+vTp8t3vfrdkRYKhkuk40EIBgiELi0aTEUAAAQQQQAABBBBIuQDBUMoLXGowpMetXLlS+vTpI2+99ZY0a9ZMmjRpIuvXr5cVK1Z4/6yPmf3iF7+IJEgwFImPgy0TIBiyrGA0FwEEEEAAAQQQQAABBwQIhhwosr+LQWYMZY55//33vUfJFi5cKKtXr/YCoVNPPVUGDx4sLVu2lIqKiki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AMBS3KOdDAAEEEEAAAQQQQACBqAIEQ1EFOT6SAMFQJD4OtkyAYMiygtFcBBBAAAEEEEAAAQQcECAYcqDIJneRYMjk6tC2uAUIhuIW5XwIIIAAAggggAACCCAQVYBgKKogx0cSIBiKxMfBlgkQDFlWMJqLAAIIIIAAAggggIADAgRDDhTZ5C4SDJlcHdoWtwDBUNyinA8BBBBAAAEEEEAAAQSiChAMRRXk+EgCBEOR+DjYMgGCIcsKRnMRQAABBBBAAAEEEHBAgGDIgSKb3EWCIZOrQ9viFiAYiluU8yGAAAIIIIAAAggggEBUAYKhqIIcH0mAYCgSHwdbJkAwZFnBaC4CCCCAAAIIIIAAAg4IEAw5UGSTu0gwZHJ1aFvcAgRDcYtyPgQQQAABBBBAAAEEEIgqQDAUVZDjIwkQDEXi42DLBAiGLCsYzUUAAQQQQAABBBBAwAEBgiEHimxyFwmGTK4ObYtbgGAoblHOhwACCCCAAAIIIIAAAlEFCIaiCnJ8JAGCoUh8HGyZAMGQZQWjuQgggAACCCCAAAIIOCBAMORAkU3uIsGQydWhbXELEAzFLcr5EEAAAQQQQAABBBBAIKoAwVBUQY6PJEAwFImPgy0TIBiyrGA0FwEEEEAAAQQQQAABBwQIhhwossldJBgyuTq0LW4BgqG4RTkfAggggAACCCCAAAIIRBUgGIoqyPGRBAiGIvFxsGUCBEOWFYzmIoAAAggggAACCCDggADBkANFNrmLBEMmV4e2xS1QKBj6f5/tlMde+UZeXvOtbNm+K+5Lcz4Eqkyg9t4V0vaH1aXbCXvJ4QdWq7J2cGEEEEAAAQQQQACB3AIEQ4yMKhUgGKpSfi5eZoF8wZCGQkNmbJUvtxIIlbkkXK6MAvvWqpAxvWsRDpXRnEshgAACCCCAAAJBBAiGgiixT2ICBEOJ0XJiAwXyBUMjn9omz/xth4EtpkkIxCvQ/sgaMrxTzXhPytkQQAABBBBAAAEEIgkQDEXi4+CoAgRDUQU53iaBfMHQWXd9zeNjNhWStpYsoI+VLbhin5KP50AEEEAAAQQQQACB+AUIhuI35YwhBAiGQmCxq/UC+YIhPgfWl5YOhBBgEfYQWOyKAAIIIIAAAgiUQYBgqAzIXCK/ADfEjA6XBAiGXKo2fc0nQDDE2EAAAQQQQAABBMwSIBgyqx7OtYZgyLmSO91hgiGny0/n/yNAMMRQQAABBBBAAAEEzBIgGDKrHs61hmDIuZI73WGCIafLT+cJhhgDCCCAAAIIIICAkQIEQ0aWxZ1GEQy5U2t6KkIwxChAIP/nABsEEEAAAQQQQACBqhEgGKoad676HwGCIYaCSwIEQy5Vm77mE+BRMsYGAggggAACCCBglgDBkFn1cK41BEPOldzpDhMMOV1+Ov8fAYIhhgICCCCAAAIIIGCWAMGQWfVwrjUEQ86V3OkOEww5XX46TzDEGEAAAQQQQAABBIwUIBgysizuNIpgyJ1a01PWGGIMIKACzBhiHCCAAAIIIIAAAmYJEAyZVQ/nWkMw5FzJne4wM4acLj+dZ8YQYwABBBBAAAEEEDBSgGDIyLK40yiCIXdqTU+ZMcQYQIAZQ4wBBBBAAAEEEEDAPAGCIfNq4lSLCIacKrfznWXGkPNDAAAeJWMMIIAAAggggAACxgkQDBlXErcaRDDkVr1d7y3BkOsjgP4zY4gxgAACCCCAAAIImCdAMGReTZxqEcGQU+V2vrMEQ84PAQCYMcQYQAABBBBAAAEEjBMgGDKuJG41iGDIrXq73luCIddHAP1nxhBjAAEEEEAAAQQQME+AYMi8mjjVIoIhp8rtfGcJhpwfAgAwY4gxgAACCCCAAAIIGCdAMGRcSdxqEMGQW/V2vbcEQ66PAPrPjCHGAAIIIIAAAgggYJ4AwZB5NXGqRQRDTpXb+c4SDDk/BABgxhBjAAEEEEAAAQQQME6AYMi4krjVIIIht+rtem8JhlwfAfSfGUOMAQQQQAABBBBAwDwBgiHzamJUi95//30ZP368LFy4UFavXi1NmjSRU089VQYPHiwtW7aUioqKSO0lGIrEx8GWCRAMWVYwmpuIQL7PQSIX46QIIIAAAggggAACRQUIhooSubvD4sWLZcCAAbJ27Vpp1qyZFwqtX79eVqxYIXXr1pXJkydLjx49IoVDBEPuji8Xe04w5GLV6bNfgGCIMYEAAggggAACCJglQDBkVj2Mac0nn3wiffr0keXLl8ukSZOkZ8+eUq1aNdm5c6csWrRIBg0aJPvss4/MmTNHjjzyyJLbTTBUMh0HWihAMGRh0Why7AIEQ7GTckIEEEAAAQQQQCCSAMFQJL70Hrx06VJp166dN2NozJgxUrt27crOfvvtt3LdddfJyJEjZcaMGdKrV6+SIQiGSqbjQAsFCIYsLBpNjl2AYCh2Uk6IAAIIIIAAAghEEiAYisSX3oNnz54t3bt3l4zAPicAACAASURBVJtvvtkLgfzbxIkT5dJLL5XRo0fLkCFDSoYgGCqZjgMtFCAYsrBoNDl2AYKh2Ek5IQIIIIAAAgggEEmAYCgSX3oPfuONN+SXv/ylnHDCCfLAAw9I/fr1Kzu7bds2GTZsmIwbN07mz58vZ599dskQBEMl03GghQIEQxYWjSbHLkAwFDspJ0QAAQQQQAABBCIJEAxF4kvvwTt27JARI0Z4M4auuOIKGTp0qBx00EGyadMmue+++7z///zzz5dRo0ZJnTp1SoYgGCqZjgMtFCAYsrBoNDl2AYKh2Ek5IQIIIIAAAgggEEmAYCgSX7oP3rJli/fmsVtuuUU+//zzys7qG8kGDhzozRpq0KBBJASCoUh8HGyZAMGQZQWjuYkIEAwlwspJEUAAAQQQQACBkgUIhkqmS/+B+pp6XT/oySeflNatW8sBBxxQ+br6s846y5tR1KpVq0gQBEOR+DjYMgGCIcsKRnMTESAYSoSVkyKAAAIIIIAAAiULEAyVTJfuA9etW+e9kezNN98UXWi6Y8eO3uvqd+3aJS+//LL3uvpatWrJtGnTpEWLFiVh6DpGwxY3L+lYDkLARoFRHVblbDafAxurSZtLFcj3OSj1fByHAAIIIIAAAgjYKNCmTRtjmk0wZEwpzGqILjjdr18/ufvuu71ZQxUVFbs1cObMmdK7d2/vjWU33HCDVK9ePXQHCIZCk3GA5QIEQ5YXkObHIkAwFAsjJ0EAAQQQQAABywUIhiwvYNqbv3XrVrn88stl0qRJ8vzzz8spp5yyR5dXrVol5513nhx22GEyffr03d5aFsaHR8nCaLGv7QI8SmZ7BWl/HAI8ShaHIudAAAEEEEAAAQTiE2DGUHyWqTmTLjqts4SmTJkiL774orRt23aPvq1evVq6desmjRs3Fp091LBhw5L6TzBUEhsHWSpAMGRp4Wh2rAIEQ7FycjIEEEAAAQQQQCCyAMFQZML0nUDXEbr11lu9x8R01tAll1yyx6Nkc+fOlS5dunjrEI0ZM0Zq165dEgTBUElsHGSpAMGQpYWj2bEKEAzFysnJEEAAAQQQQACByAIEQ5EJ03mC119/Xbp27ep17sEHH5Sf/exnXjikoZH+bPDgwfLOO+94j5F16tSpZASCoZLpONBCAYIhC4tGk2MXIBiKnZQTIoAAAggggAACkQQIhiLxpfdgDYAeffRRb7bQ5s2bK19Xv2nTJlm2bJnUrVvXm1Gkj5zVqFGjZAiCoZLpONBCAYIhC4tGk2MXIBiKnZQTIoAAAggggAACkQQIhiLxpftgDYd0kempU6fKwoULRdcVatKkiZx66qly0UUXyfHHH++9wj7KRjAURY9jbRMgGLKtYrQ3CQGCoSRUOScCCCCAAAIIIFC6AMFQ6XYcGYMAwVAMiJzCGgGCIWtKRUMTFCAYShCXUyOAAAIIIIAAAiUIEAyVgMYh8QkQDMVnyZnMFyAYMr9GtDB5AYKh5I25AgIIIIAAAgggEEaAYCiMFvvGLkAwFDspJzRYgGDI4OLQtLIJEAyVjZoLIYAAAggggAACgQQIhgIxsVNSAgRDSclyXhMFCIZMrAptKrcAwVC5xbkeAggggAACCCBQWIBgiBFSpQIEQ1XKz8XLLEAwVGZwLmekAMGQkWWhUQgggAACCCDgsADBkMPFN6HrBEMmVIE2lEuAYKhc0lzHZAGCIZOrQ9sQQAABBBBAwEUBgiEXq25QnwmGDCoGTUlcgGAocWIuYIEAwZAFRaKJCCCAAAIIIOCUAMGQU+U2r7MEQ+bVhBYlJ0AwlJwtZ7ZHgGDInlrRUgQQQAABBBBwQ4BgyI06G9tLgiFjS0PDEhAgGEoAlVNaJ0AwZF3JaDACCCCAAAIIpFyAYCjlBTa9ewRDpleI9sUpQDAUpybnslWAYMjWytFuBBBAAAEEEEirAMFQWitrSb8IhiwpFM2MRYBgKBZGTmK5AMGQ5QWk+QgggAACCCCQOgGCodSV1K4OEQzZVS9aG02AYCiaH0enQ4BgKB11pBcIIIAAAgggkB4BgqH01NLKnhAMWVk2Gl2iAMFQiXAclioBgqFUlZPOIIAAAggggEAKBAiGUlBEm7tAMGRz9Wh7WAGCobBi7J9GAYKhNFaVPiGAAAIIIICAzQIEQzZXLwVtJxhKQRHpQmABgqHAVOyYYgGCoRQXl64hgAACCCCAgJUCBENWli09jSYYSk8t6UlxAYKh4kbskX4BgqH015geIoAAAggggIBdAgRDdtUrda0lGEpdSelQAQGCIYYHAiIEQ4wCBBBAAAEEEEDALAGCIbPq4VxrCIacK7nTHSYYcrr8dP4/AgRDDAUEEEAAAQQQQMAsAYIhs+rhXGsIhpwrudMdJhhyuvx0nmCIMYAAAggggAACCBgpQDBkZFncaRTBkDu1pqf5H6Hhc8DocEmAGUMuVZu+IoAAAggggIANAgRDNlQpxW3khjjFxaVrewgwY4hBgQBrDDEGEEAAAQQQQAAB0wQIhkyriGPtIRhyrOCOd5dgyPEBQPc9AWYMMRAQQAABBBBAAAGzBAiGzKqHc60hGHKu5E53mGDI6fLT+f8IEAwxFBBAAAEEEEAAAbMECIbMqodzrSEYcq7kTneYYMjp8tN5giHGAAIIIIAAAgggYKQAwZCRZXGnUQRD7tSanrL4NGMAARVgxhDjAAEEEEAAAQQQMEuAYMisejjXGoIh50rudIeZMeR0+ek8M4YYAwgggAACCCCAgJECBENGlsWdRhEMuVNresqMIcYAAswYYgwggAACCCCAAALmCRAMmVcTp1pEMORUuZ3vLDOGnB8CAPAoGWMAAQQQQAABBBAwToBgyLiSuNUggiG36u16bwmGXB8B9J8ZQ4wBBBBAAAEEEEDAPAGCIfNq4lSLCIacKrfznSUYcn4IAMCMIcYAAggggAACCCBgnADBkHElcatBBENu1dv13hIMuT4C6D8zhhgDCCCAAAIIIICAeQIEQ+bVxKkWEQw5VW7nO0sw5PwQAIAZQ4wBBBBAAAEEEEDAOAGCIeNK4laDCIbcqrfrvSUYcn0E0H9mDDEGEEAAAQQQQAAB8wQIhsyriVMtIhhyqtzOd5ZgyPkhAAAzhhgDCCCAAAIIIICAcQIEQ8aVxK0GEQy5VW/Xe0sw5PoIoP/MGGIMIIAAAggggAAC5gkQDJlXE6daRDDkVLmd7yzBkPNDAABmDDEGEEAAAQQQQAAB4wQIhowriVsNIhhyq96u95ZgyPURQP+ZMcQYQAABBBBAAAEEzBMgGDKvJk61iGDIqXI731mCIeeHAADMGGIMIIAAAggggAACxgkQDBlXErcaRDDkVr1d7y3BkOsjgP4zY4gxgAACCCCAAAIImCdAMGReTZxqEcGQU+V2vrMEQ84PAQCYMcQYQAABBBBAAAEEjBOwJhjatWuX6H+qVatmHCINKl2AYKh0O460T4BgyL6a0eL4BfJ9DuK/EmdEAAEEEEAAAQQQCCJgTTC0YcMGGTRokPz4xz+Wrl27StOmTQmJglTY8H0IhgwvEM2LVYBgKFZOTmapAMGQpYWj2QgggAACCCCQWgGrgqFevXrJ4sWLvWKcfPLJ0rt3bzn77LOlUaNGUlFRkdoipbljBENpri598wsQDDEmEBAhGGIUIIAAAggggAACZglYEwx9+eWXcu2118r06dPl888/302xffv20rdvX+nQoYMceOCBZgnTmoICBEMMEJcECIZcqjZ9zSdAMMTYQAABBBBAAAEEzBKwJhjKsG3fvl3efPNNeeqpp2TGjBmydu3a3UTPOuss0ZlFGhLVr1/fLG1as4cAwRCDwiUBgiGXqk1fCYYYAwgggAACCCCAgB0C1gVD2aw7duyQ//3f/5UFCxbI3LlzZfny5ZU/rlu3ruhMogsuuEB++tOfyn777WdHRRxrJcGQYwV3vLsEQ44PALrvCTBjiIGAAAIIIIAAAgiYJWB1MJRNqW8sW7dunfzpT3+Shx9+WJ599tndQiKdSfTrX//aW5uodu3aZlXB4dYQDDlcfAe7TjDkYNHp8h4CBEMMCgQQQAABBBBAwCyB1ARDyrplyxZv1tDvf/97efTRR/dYi0j3adKkiVx22WXSv39/qVOnjlnVcLA1BEMOFt3hLhMMOVx8ul4pQDDEYEAAAQQQQAABBMwSsD4YyoRBjzzyiMyfP3+3MEhDoM6dO3trDq1evVoefPDByplEv/rVr2T8+PHeG83Yigt89tlnMm/ePPnDH/4gL7/8sqjfmDFjIs++Ihgqbs8e6REgGEpPLelJ6QIEQ6XbcSQCCCCAAAIIIJCEgJXB0FdffSWvvfaa5AqDGjRoIJ06dZI+ffrI8ccfv1twoY+bvf766zJ48GBvZtE999wjv/nNb3jVfYGRpes4zZw5U4YOHVoZurVu3VrOPPNMueaaa6RWrVqRxiXBUCQ+DrZMgGDIsoLR3EQECIYSYeWkCCCAAAIIIIBAyQLWBEMaUPzlL3/xwqCFCxfu8ZiYriF08cUXB1poWheq7tKli3Tt2lWmTp0q9erVKxkwzQequc4KGjFihBx88MFy5ZVXem5xLuRNMJTmEUTf/AIEQ4wJBFh8mjGAAAIIIIAAAgiYJmBNMLRhwwbvkbDFixdXGupC0r1795ZzzjlHDjzwwMC2K1eu9EKhww8/3JsN07Bhw8DHurSjzq5Sp8aNG8vEiROlTZs2sXefYCh2Uk5osADBkMHFoWllE2DGUNmouRACCCCAAAIIIBBIwLpg6OOPP/bCIA0smjZtKtWqVQvU0eydPvjgA5kzZ443C0ZnwOy9996hz5H2A7Zt2ybDhg2TcePGyYwZM7xQLomNYCgJVc5pqgDBkKmVoV3lFCAYKqc210IAAQQQQAABBIoLWBMM6SLTH374oTfLp0aNGsV7xh6RBNauXSs9e/aUffbZx3t876CDDop0vnwHEwwlwspJDRUgGDK0MDSrrAIEQ2Xl5mIIIIAAAggggEBRAWuCoVw90TVwdEHpvfbaq/LHO3fulG+++UZq1qxZtPPskF9g6dKl0q5dO7n66qvlwgsvlDvvvNN7jE8Do/bt28t///d/i67rFNWZYIhR6JIAwZBL1aav+QQIhhgbCCCAAAIIIICAWQJWBkNvv/223HXXXfLkk0/KokWLpG3btpWqmbWI9O1kGmocffTRZolb0hpde0kf2fvRj34k//73v2Xz5s3eP+vMrWXLlnm9GDhwoIwaNUrq1KlTcq8Ihkqm40ALBQiGLCwaTY5dgGAodlJOiAACCCCAAAIIRBKwKhjS2UFPP/20N1tFZ67o9uKLL+YMhnR2S5MmTeThhx/2Zr6whRMYOXKkDB8+3Dvoqquu8tYbql+/vve///a3v0m/fv1k+fLlkdYfeuONN2TY4ubhGsbeCFgsMKrDqpyt53NgcVFpemiBfJ+D0CfiAAQQQAABBBBAwGKBJF7uVCqHVcHQmjVr5Pzzz/cCCX2MadCgQaJvJsuesaKPkq1YscJbNFnXxtHZRLp4si5UzRZcQF9Rf/3118vFF1/svbLePytoyZIl3gLg+kY4fWNZ3bp1g5/8P3sSDIUm4wDLBQiGLC8gzY9FgGAoFkZOggACCCCAAAKWCxAMlVBAnS2kAcXll1/uzRi64447CoYRX331lTfLZdKkSTJ69GgZMmRICVd195BMMJTvjWT6djh9U9n27dtl1qxZ3uysUjYeJStFjWNsFeBRMlsrR7vjFOBRsjg1ORcCCCCAAAIIIBBdwJoZQ7rGjc4QeuaZZ2TevHly3HHHFe39q6++6s1oOfPMM2Xs2LHeG7bYggnobKu+ffvKbbfd5q3V5N8yazl9+umnMnv2bGnWrFmwE/v2IhgqiY2DLBUgGLK0cDQ7VgGCoVg5ORkCCCCAAAIIIBBZwJpgKBNEaEAUdIZKZlaLvjlLF1Nu2LBhZDBXTvCnP/1JTj/9dG+m1e233y577733bl1nxpArI4F+xilAMBSnJueyVYBgyNbK0W4EEEAAAQQQSKuAdcFQmBkq7733nnTv3l32339/gqGQI/iTTz6RPn36yEcffSSPPfaYtGzZcrczZNYY6tKli0yYMKHkN5MxYyhkYdjdagGCIavLR+NjEiAYigmS0yCAAAIIIIAAAjEJWBMMbd261VtfSNcMeuKJJ6Rz585FCfRV9meccYb3WvW7775batWqVfQYdvg/AV3TaerUqdK/f3/p1KmTt8D0d7/7Xe9nmbeSvfPOOzJ9+nTv56VuBEOlynGcjQIEQzZWjTbHLUAwFLco50MAAQQQQAABBKIJWBMMaTfnzp0rOkPl+OOP90KLo446Km/vs1+pHjRIikaZvqN1Ae9rrrnGW59J3zrWqlUr+eabb2TZsmVeZ/URMw3ratSoUXLnCYZKpuNACwUIhiwsGk2OXYBgKHZSTogAAggggAACCEQSsCoY2rhxowwYMEDmzJkjDRo0kEsuucSbEfTDH/5QqlWrJvqq+r///e+ijzlpmPH555/Lr371K5kyZYrUr18/EpSrB2/btk0WLFjgBXEvvfSS7LXXXtK+fXvvzXDt2rXz3KNsBENR9DjWNgGCIdsqRnuTECAYSkKVcyKAAAIIIIAAAqULWBUMaTfXrl3rvZ1s4cKFRXutbyPTR6BKfZV60QuwQ2QBgqHIhJzAIgGCIYuKRVMTEyAYSoyWEyOAAAIIIIAAAiUJWBcMaS/1ESd9nfq9994rb7/99h4dP/roo70ZLbp4cp06dUqC4aDyCBAMlceZq5ghQDBkRh1oRdUKEAxVrT9XRwABBBBAAAEE/AJWBkOZTugCyZs2bRJ9dfq6deukUaNGcvDBB8t+++0nFRUVVNsCAYIhC4pEE2MTIBiKjZITWSxAMGRx8Wg6AggggAACCKRSwOpgKJUVcaxTBEOOFdzx7hIMOT4A6L4nQDDEQEAAAQQQQAABBMwSIBgyqx7OtYZgyLmSO91hgiGny0/n/yNAMMRQQAABBBBAAAEEzBKwMhjSNYbeeecdWblypfzrX/8qKlqvXj3p3bu37LvvvkX3ZYfyChAMldebq1WtAMFQ1fpzdTMECIbMqAOtQAABBBBAAAEEMgJWBUP6Ovq5c+fKtddeK6tXrw5cxQ4dOsjMmTOlYcOGgY9hx/IIEAyVx5mrmCFAMGRGHWhF1QoQDFWtP1dHAAEEEEAAAQT8AlYFQ0uXLpXu3bvLJ598EqqSBEOhuMq6M8FQWbm5WBULEAxVcQG4vBECBENGlIFGIIAAAggggAAClQLWBEPbt2+Xq666SsaMGSOnn3663HLLLdK6dWupUaMG5bRYgGDI4uLR9NACBEOhyTgghQIEQyksKl1CAAEEEEAAAasFrAmGNmzYIL169ZLFixfLkiVL5LTTTrMansb/nwDBECPBJQGCIZeqTV/zCRAMMTYQQAABBBBAAAGzBKwLhj799FOZPXu2NGvWzCxJWlOSAMFQSWwcZKkAwZClhaPZsQoQDMXKyckQQAABBBBAAIHIAtYEQ19//bVcdtllsnz5cnn88celefPmkTvPCapegGCo6mtAC8onQDBUPmuuZK4AwZC5taFlCCCAAAIIIOCmgDXBkJbngQcekH79+skTTzwhnTt3drNiKes1wVDKCkp3CgoQDDFAEBAhGGIUIIAAAggggAACZglYFQytX79eBgwYIB9//LFMmzZNWrRoYZYmrQktQDAUmowDLBYgGLK4eDQ9NgGCodgoORECCCCAAAIIIBCLgDXB0LZt22TFihXy97//XUaOHOm9jUzfUta4ceOiELVq1fLeYFazZs2i+7JDeQUIhsrrzdWqVoBgqGr9uboZAgRDZtSBViCAAAIIIIAAAhkBa4Kh7LeShS1fhw4dZObMmdKwYcOwh7J/wgIEQwkDc3qjBAiGjCoHjakiAYKhKoLnsggggAACCCCAQB4BgiGGRpUKEAxVKT8XL7MAwVCZwbmckQIEQ0aWhUYhgAACCCCAgMMC1gRDDtco1V0nGEp1eemcT4BgiCGBAItPMwYQQAABBBBAAAHTBAiGTKuIY+0hGHKs4I53l2DI8QFA9z0BZgwxEBBAAAEEEEAAAbMECIbMqodzrSEYcq7kTneYYMjp8tP5/wgQDDEUEEAAAQQQQAABswSsDIb0DWVLly6VWbNmySuvvCKrV68W/wLT69atkxdeeEF++ctf8jYys8bcbq0hGDK4ODQtdgGCodhJOaGFAgRDFhaNJiOAAAIIIIBAqgWsC4bWrFkjQ4cOlQULFuxWmOxgSIOj4cOHy+jRo+X222+Xyy+/3Hu9PZt5AgRD5tWEFiUnQDCUnC1ntkeAYMieWtFSBBBAAAEEEHBDwKpgSGcBDRgwQObPny8NGjSQM888Uw4//HB5/PHH5bDDDtvtlfTvvvuuXHDBBfLpp5/K73//eznmmGPcqKhlvSQYsqxgNDeSAMFQJD4OTokAwVBKCkk3EEAAAQQQQCA1AlYFQw888ID069dPTj/9dBk7dqw0b95cNmzYIL169fIKMnPmTGnYsGFlcfR/9+7dW6677jq54YYbpHr16qkpXFo6QjCUlkrSjyACBENBlNgn7QIEQ2mvMP1DAAEEEEAAAdsErAmGtmzZIkOGDPHWFdIZQBoO6VYoGFq1apWcd9550qpVK5k4caLUrVvXtvqkvr0EQ6kvMR3MEiAYYjggwFvJGAMIIIAAAggggIBpAtYEQ5kA6F//+pc89thj8v3vf79oMFQoNDKtEK62h2DI1cq72W+CITfrTq93F2DGECMCAQQQQAABBBAwSyDVwZC+raxbt27SuHHjPR4zM6sM7raGYMjd2rvYc4IhF6tOn/0CBEOMCQQQQAABBBBAwCwBa4KhrVu3em8Xmz59ujz55JPSvn17T7LQrKC5c+dKly5dZODAgXL33XdLrVq1zNKnNUIwxCBwSYBgyKVq09d8AgRDjA0EEEAAAQQQQMAsAWuCIWXLBD2dOnWSKVOmSKNGjfIGQ3/729+8haqXL18uM2bMqFyg2ix+WkMwxBhwSYBgyKVq01eCIcYAAggggAACCCBgh4BVwdDGjRu919XPmTNHjj32WLn66qu9N5MNHjxYatSo4QVAO3bskIULF8qdd94p+ijZueee64VIBxxwgB0VcayVBEOOFdzx7hIMOT4A6L4nwIwhBgICCCCAAAIIIGCWgFXBkNKtWbNGLr30UlmyZElRyeOPP16mTZsmLVq0KLovO1SNAMFQ1bhz1aoRIBiqGneuapYAwZBZ9aA1CCCAAAIIIICAdcGQluzzzz+XSZMmyZgxY7x/9m/6WvquXbvKTTfdJIceeihVNliAYMjg4tC02AUIhmIn5YQWChAMWVg0mowAAggggAACqRawMhjKVGT79u3yzjvveP/58MMPRQOho48+Wo466iipX79+qguXls4RDKWlkvQjiADBUBAl9km7AMFQ2itM/xBAAAEEEEDANgGrgyHbsGnvngIEQ4wKlwQIhlyqNn3NJ0AwxNhAAAEEEEAAAQTMEiAYMqsezrWGYMi5kjvdYYIhp8tP5/8jQDDEUEAAAQQQQAABBMwSsCYY2rZtm6xYsUK2bt0aWrBWrVrSunVrqVmzZuhjOSBZAYKhZH05u1kCBENm1YPWVI0AwVDVuHNVBBBAAAEEEEAgn4A1wdCGDRukV69esnjx4tDV7NChg8ycOVMaNmwY+lgOSFaAYChZX85ulgDBkFn1oDVVI0AwVDXuXBUBBBBAAAEEECAYIhgy8lNAMGRkWWhUQgIEQwnBclqrBAiGrCoXjUUAAQQQQAABBwSsmTG0c+dO+eKLL0T/u9j25ZdfyoQJE+Suu+6SK6+80vsPbykrplY1PycYqhp3rlo1AgRDVePOVc0SIBgyqx60BgEEEEAAAQQQsCYYClsqXZPommuukVmzZsljjz0mp5xySthTsH8ZBAiGyoDMJYwRIBgyphQ0pAoFCIaqEJ9LI4AAAggggAACOQRSGwxpX1966SXp2LGjXHrppTJixAipXr06g8AwAYIhwwpCcxIVIBhKlJeTWyJAMGRJoWgmAggggAACCDgjkOpgaPXq1dKtWzc55JBDZPr06TxOZuCwJhgysCg0KTEBgqHEaDmxRQIEQxYVi6YigAACCCCAgBMCTgRDjRs35q1khg5ngiFDC0OzEhEgGEqElZNaJkAwZFnBaC4CCCCAAAIIpF4g1cGQvqK+d+/e0rVrV5k6darUq1cv9QW1rYMEQ7ZVjPZGESAYiqLHsWkRIBhKSyXpBwIIIIAAAgikRcCaYCjMW8k2bdok8+bNk7Fjx8ratWvluuuukxtuuIE1hgwctQRDBhaFJiUmQDCUGC0ntkiAYMiiYtFUBBBAAAEEEHBCwJpgaMOGDdKrVy9ZvHhxqMIcf/zx3vpCP/jBD0Idx87lESAYKo8zVzFDgGDIjDrQiqoVIBiqWn+ujgACCCCAAAII+AVSHQz16NFDbrrpJkIhg8c9wZDBxaFpsQsQDMVOygktFCAYsrBoNBkBBBBAAAEEUi1gTTC0bds2WbFihWzdurVoQRo1aiSHHnqo7LvvvkX3ZYeqFSAYqlp/rl5eAYKh8npzNTMFCIbMrAutQgABBBBAAAF3BawJhtwtkVk9X7lypXTv3l3effddefHFF6Vt27aRGkgwFImPgy0TIBiyrGA0NxEBgqFEWDkpAggggAACCCBQsgDBUMl07h2oi3oPHjxYHnnkEa/zBEPujQF6HE2AYCiaH0enQ4BgKB11pBcIIIAAAgggkB4BgqH01DLRnuzatUumTp0q/fv3r7wOwVCi5Jw8hQIEQyksKl0KLUAwFJqMAxBAAAEEEEAAgUQFrAmGNm7cKMOGDZMPPvggNpDDDjtMRo0aJfXr14/tnGk9UeYRMn27W7Vq1WTevHnMGEprselXYgIEQ4nRcmKLBAiGLCoWTUUAAQQQQAABJwSsMrtGkQAAIABJREFUCYZKfV19oSp26NBBZs6cKQ0bNnSi2KV2MvMI2WuvvSYPPvigPPTQQzJlyhSCoVJBOc5ZAYIhZ0tPx7MECIYYDggggAACCCCAgFkC1gRDX375pcyYMUPefPNNL5Ro0qSJ9xp6nb3i33bu3Clr1qyRtWvXSuvWreWAAw7Iqc6MoeKDMfsRsvvuu0969uwpl19+OcFQcTr2QGAPAYIhBgUCIgRDjAIEEEAAAQQQQMAsAWuCIWVbt26dDBgwQHbs2CETJ070wqF82/vvvy+XXHKJ1KpVywsx9BX2bOEFMo+QHXvssTJ+/HjZa6+9ZMiQIQRD4Sk5AoG8N8S8nY/B4ZIAwZBL1aavCCCAAAIIIGCDgFXB0IQJE7y3Yv3xj3+Ujh07FvVdtGiRnHHGGV6gcemllxbdnx12F8h+hOyxxx6Tli1bypYtWwiGGCgIlCjAjKES4TgsVQIEQ6kqJ51BAAEEEEAAgRQIWBMMbd68WQYNGiQ6g2X27NnSrFmzovzvvfeedO/e3XucbOzYsbLPPvsUPYYd/k/A/whZv379pKKigmCIAYJABAGCoQh4HJoaAYKh1JSSjiCAAAIIIIBASgSsCYYyi09rQDRr1qyCj5FlavPxxx9Lr169pGbNmiwyHXLA+h8h22+//bwzxDlj6I033pBhi5uHbBm7I2CvwKgOq3I2ns+BvTWl5eEF8n0Owp+JIxBAAAEEEEAAAXsF2rRpY0zjrQmG9HX1559/vvz1r3/1XpV+3HHHFUV89dVX5ZxzzpEf//jHMn36dF5LX1Ts/3bI9QhZ5lCCoYCI7IZADgGCIYYFAiIEQ4wCBBBAAAEEEEBAhGCohFGwfft2ueqqq2TMmDGijzWNHj1a6tatm/dMX331lQwbNkwmTZrkrYlz++23y957713Cld07RB/V00fwgm66ILjWpXbt2kEPqdyPRXdDk3GAxQI8SmZx8Wh6bAI8ShYbJSdCAAEEEEAAAQRiEbBmxpD2dunSpV5g8cknn8hZZ53lBT8nnnii1KhRoxJD31i2YsUKufnmm2XBggVy0EEHiS6cfMopp8QC5sJJ5s+f7wVqubadO3fKmjVrZO3atXLCCSeIPmKms7euueYa7w1wYTeCobBi7G+zAMGQzdWj7XEJEAzFJcl5EEAAAQQQQACBeASsCoY09NGZKSNGjBBdayizZQIKfczpzTffrPyZzii67bbbvNfWZ4dH8dC5eZY4HyVTQYIhN8eRq70mGHK18vQ7W4BgiPGAAAIIIIAAAgiYJWBVMKR0OmNF1xi68cYb5e23386reeyxx3qh0M9//nOpVq2aWeoWt4ZgyOLi0fQqFyAYqvIS0AADBAiGDCgCTUAAAQQQQAABBLIErAuGMm3X2UP65qxly5btNnto//33l5NOOkn+67/+i1lCCQx1gqEEUDmlMwIEQ86Umo4WECAYYngggAACCCCAAAJmCVgbDJnF6E5rCIbcqTU9jV+AYCh+U85onwDBkH01o8UIIIAAAgggkG4BgqF019f43rHGkPElooExChAMxYjJqawVIBiytnQ0HAEEEEAAAQRSKmBlMLRr1y755z//KUuWLJEXX3xRPv74YznssMNk1KhRUr9+fa9U+rr6999/X4444gipqKhIafns7xbBkP01pAfBBQiGgluxZ3oFCIbSW1t6hgACCCCAAAJ2ClgXDH3++edeAKSvU89+M1mHDh1k5syZ0rBhQ9H1h+6++2659dZbZfLkydKjRw/CIUPHJ8GQoYWhWYkIEAwlwspJLRMgGLKsYDQXAQQQQAABBFIvYFUwpLOAhg0b5oVCujVr1kwOPvhgeeutt0TfQpYJhvRnzz//vPTt21e+853vyOzZs7192cwTIBgyrya0KDkBgqHkbDmzPQIEQ/bUipYigAACCCCAgBsCVgVDc+fOlS5dunghj84I6tixo2zcuFF69erlVSs7GNLHzcaNGye//e1vvX2HDBnCrCEDxzTBkIFFoUmJCRAMJUbLiS0SIBiyqFg0FQEEEEAAAQScELAmGNq+fbtcddVVMmbMGJkxY0ZlGLRhw4acwZBWT19n37VrV2nXrp2MHTtW9tlnHyeKalMnCYZsqhZtjSpAMBRVkOPTIEAwlIYq0gcEEEAAAQQQSJOANcFQJgD69NNPd3s0rFAwtH79eunZs6dUr159t9lEaSqg7X0hGLK9grQ/jADBUBgt9k2rAMFQWitLvxBAAAEEEEDAVgHrgiFdcHrWrFnSpEkTz7xQMPTee+9J9+7dZf/99ycYMnSEEgwZWhialYgAwVAirJzUMgGCIcsKRnMRQAABBBBAIPUC1gRDX3/9tVx22WWycOFCmTdvnhx33HFFg6Fnn31Wzj33XOnWrRuPkhk6lAmGDC0MzUpEgGAoEVZOapkAwZBlBaO5CCCAAAIIIJB6AWuCIa3EAw88IP369ZOBAwd6r6yvU6dO3hlD69atkwEDBsj8+fO9V9brP7OZJ0AwZF5NaFFyAgRDydlyZnsECIbsqRUtRQABBBBAAAE3BKwKhj766CM5//zz5bnnnpM+ffrItdde672OXv8/3fStZPXq1ZMVK1Z4P1uyZIm0bdvWW6y6adOmblTUsl4SDFlWMJobSYBgKBIfB6dEgGAoJYWkGwgggAACCCCQGgGrgiFVX7p0qfTv319Wr169WxEaNGggLVu2lH/84x+ydu1a72e6DtHDDz/svZWMzUwBgiEz60KrkhEgGErGlbPaJUAwZFe9aC0CCCCAAAIIpF/AumBIS7Jq1SoZPny4PPnkk3krdOyxx8o999wjJ554olRUVKS/kpb2kGDI0sLR7JIECIZKYuOglAkQDKWsoHQHAQQQQAABBKwXsDIYUvWdO3fKhx9+KM8884z89a9/FX0Dmc4aOuaYY+SUU06R1q1bS40aNawvUNo7QDCU9grTv2wBgiHGAwIiBEOMAgQQQAABBBBAwCwBa4MhsxhpTakCBEOlynGcjQIEQzZWjTbHLUAwFLco50MAAQQQQAABBKIJWBMMbdq0yXt8bM2aNd5byTp16hSt5xxthADBkBFloBFlEiAYKhM0lzFagGDI6PLQOAQQQAABBBBwUMCaYGjDhg3Sq1cvWbx4sfeWMf1nNvsFCIbsryE9CC5AMBTcij3TK0AwlN7a0jMEEEAAAQQQsFPAmmBoy5YtMmTIEJkyZYqMHj3a+2c2+wUIhuyvIT0ILkAwFNyKPdMrQDCU3trSMwQQQAABBBCwU8CaYEh5n3/+eenbt68cddRRMnXqVGncuLGd6rS6UoBgiMHgkgDBkEvVpq/5BAiGGBsIIIAAAggggIBZAtYEQ/oWsi+++EIWLFggV1xxhbRt21auv/56OfTQQ4uKVqtWTerVqyf632xmCRAMmVUPWpOsAMFQsr6c3Q4BgiE76kQrEUAAAQQQQMAdAWuCoew1hsKWp0OHDjJz5kxp2LBh2EPZP2EBgqGEgTm9UQIEQ0aVg8ZUkQDBUBXBc1kEEEAAAQQQQCCPAMEQQ6NKBQiGqpSfi5dZgGCozOBczkgBgiEjy0KjEEAAAQQQQMBhAWuCocyjZPrfYTceJQsrVr79CYbKZ82Vql6AYKjqa0ALql6AYKjqa0ALEEAAAQQQQACBbAFrgiHKlk4BgqF01pVe5RYgGGJkICBCMMQoQAABBBBAAAEEzBIwMhjatm2brFjx/7F3JvBfTfn/PzSyDIUikYqfRkQxyZ6kLBFRxlbWLEmR5mfJkrWyi6j4j8TYKWsMwthmwiT7ZM3OYAbDMGT5P15n5nx/53u/936+n+9n+957z/M+Hj3G1Ofee87znHvveb/Oe1lgfvjhB9OjRw+zwgorpIsarakYAYShiqHkQhkggDCUgUGiiVUngDBUdcTcAAIQgAAEIAABCDSJQCqFIZdo+uOPPzY333yzWXfddZvUKX6cHQIIQ9kZK1paPgGEofIZcoXsE0AYyv4Y0gMIQAACEIAABPJFILPCEOJRPiYiwlA+xpFeFEcAYag4Tvwq3wQQhvI9vvQOAhCAAAQgAIHsEUAYyt6Y5arFCEO5Gk460wgBhCGmCATIMcQcgAAEIAABCEAAAmkjgDCUthEJrD0IQ4ENeODdRRgKfALQfUsAjyEmAgQgAAEIQAACEEgXAYShdI1HcK1BGApuyIPuMMJQ0MNP5/9LAGGIqQABCEAAAhCAAATSRQBhKF3jEVxrEIaCG/KgO4wwFPTw03mEIeYABCAAAQhAAAIQSCUBhKFUDks4jUIYCmes6WlyCA3PAbMjJAJ4DIU02vQVAhCAAAQgAIEsEEAYysIo5biNGMQ5Hly61oAAHkNMCgiQY4g5AAEIQAACEIAABNJGAGEobSMSWHsQhgIb8MC7izAU+ASg+5YAHkNMBAhAAAIQgAAEIJAuAqkWhv70pz+ZjTbayCy77LINqC1evNg8//zzRv+b9Bt3UseOHc15551nVlpppXTRpzUGYYhJEBIBhKGQRpu+JhFAGGJuQAACEIAABCAAgXQRSLUwdP/991eE1o477miuv/5606ZNm4pcj4tUjgDCUOVYcqX0E0AYSv8Y0cLqE0AYqj5j7gABCEAAAhCAAASaQiCVwtDnn39ujj/+ePPuu+82pS+Jv8VjqCIYq3IRhKGqYOWiKSWAMJTSgaFZNSWAMFRT3NwMAhCAAAQgAAEINEoglcJQo63mB7khgDCUm6GkI0UQQBgqAhI/yT0BhKHcDzEdhAAEIAABCEAgYwQQhjI2YHlrLsJQ3kaU/hQigDDE/IAAyaeZAxCAAAQgAAEIQCBtBBCG0jYigbUHYSiwAQ+8uwhDgU8Aum8J4DHERIAABCAAAQhAAALpIoAwlK7xCK41CEPBDXnQHUYYCnr46fx/CSAMMRUgAAEIQAACEIBAugggDKVrPIJrDcJQcEMedIcRhoIefjqPMMQcgAAEIAABCEAAAqkkgDCUymEJp1EIQ+GMNT1NDqHhOWB2hEQAj6GQRpu+QgACEIAABCCQBQIIQ1kYpRy3EYM4x4NL1xoQwGOISQEBcgwxByAAAQhAAAIQgEDaCCAMpW1EAmsPwlBgAx54dxGGAp8AdN8SwGOIiQABCEAAAhCAAATSRQBhKF3jEVxrEIaCG/KgO4wwFPTw0/n/EkAYYipAAAIQgAAEIACBdBFAGErXeATXGoSh4IY86A4jDAU9/HQeYYg5AAEIQAACEIAABFJJAGEolcMSTqMQhsIZa3pK8mnmAAREAI8h5gEEIAABCEAAAhBIFwGEoXSNR3CtQRgKbsiD7jAeQ0EPP53HY4g5AAEIQAACEIAABFJJAGEolcOSjkb9/PPP5oUXXjBTpkwxc+fONe+8847p1KmT6d+/vxk9erTp3r27WWKJJcpqLMJQWfg4OWMEEIYyNmA0tyoE8BiqClYuCgEIQAACEIAABEomgDBUMrp8n/jDDz+Y6dOnm5NOOsl89dVXZuONNzarrLKK+fTTT82CBQvMCiusYP993333LUscQhjK9zyid/UJIAwxIyBAKBlzAAIQgAAEIAABCKSNAMJQ2kYkJe154IEHzJ577mnWX3996zG0ySabWAHop59+MjfccIMZOXKk6dChg7n11ltNt27dSm41wlDJ6DgxgwQQhjI4aDS54gTwGKo4Ui4IAQhAAAIQgAAEyiKAMFQWvnye/O2335pjjz3WXHHFFWbWrFlm8ODB9Tr63XffmeOPP95ceuml1mvoiCOOKBkEwlDJ6DgxgwQQhjI4aDS54gQQhiqOlAtCAAIQgAAEIACBsgggDJWFL58n//3vfzdDhw41H3/8sbn55pvNuuuu26Cj119/vRk2bJg588wzzamnnloyCIShktFxYgYJIAxlcNBocsUJIAxVHCkXhAAEIAABCEAAAmURQBgqC18+T1a42Jdffmk7p1xCv/jFLxp09OKLLzZjx4411113nRWRSj0Qhkolx3lZJIAwlMVRo82VJoAwVGmiXA8CEIAABCAAAQiURwBhqDx+QZ79+eefm+HDh5uFCxeSYyjIGUCnSyWAMFQqOc7LEwGEoTyNJn2BAAQgAAEIQCAPBBCG8jCKNeyDStgrt9CYMWPMxIkTba6hFi1alNwCPIZKRseJGSSAMJTBQaPJFSeAMFRxpFwQAhCAAAQgAAEIlEUAYagsfOGd/Oijj5oDDzzQbLTRRjY5dbt27cqCgDBUFj5OzhgBhKGMDRjNrQoBhKGqYOWiEIAABCAAAQhAoGQCCEMlowvvRCcKrbbaaubqq6826623XlkQ5s+fb46/v2tZ1+BkCGSJwHk7LoxtLs9BlkaRtpZLIO45+Oirpc0fF7Uxr3yyvPnuxyXLvQXnQyA1BJZu8ZNZf9WvzbZr/d20X+G7gu3iOUjNsNGQChMo5jlg/lcYOpdLDYFC879nz56paSfCUGqGIt0N+etf/2oOPvhgW6nsmmuuMX369Cm7wQhDZSPkAhkjgDCUsQGjuVUhEH0OZAxMf6aj+XZx6WHJVWkoF4VABQksu9SPZkSvdxPFIZ6DCsLmUqklkPQcMP9TO2Q0rIIE4uY/wlAFAXOp6hPwRaEZM2aYvn37miWWWKIiNyaUrCIYuUhGCBBKlpGBoplVJRB9Dibd9Z2Z+9IPVb0nF4dAGgj06/YLc9KgpWObwnOQhhGiDbUgEPccMP9rQZ57pIFAoe9Ac7cPj6HmHoGU3/+DDz4wRx11lHn88cfN5Zdfbvbee++KiULqOsJQyicAzasoAYShiuLkYhklEH0OBl7wjfn2+58z2huaDYHiCSzbcglzz/8uF3sCz0HxHPlltgnEPQfM/2yPKa0vnkCh70DxV6nOLxGGqsM1F1f929/+Zo444gjz8MMPm+nTp5t99923oqIQwlAupgmdaAIBhKEmwOKnuSUQfQ7YIMjtUNOxGAJ8B5gWEDCG7wCzIGQCaS3CgTAU8qws0PevvvrKnHDCCea6664zU6dONfvtt59ZcsnKJwTFIGAChkQAgyCk0aavSQQwCJgbIRPgOxDy6NN3R4DvAHMhZAIIQyGPfgb7PmnSJHPSSSeZlVde2fTo0cMstdRSib0YOXKkGTRoUEm9RBgqCRsnZZQABkFGB45mV5QABkFFcXKxjBHgO5CxAaO5VSHAd6AqWLloRgggDGVkoGjmfwicddZZZvz48UXhkFfR0KFDi/pt9EcIQyVh46SMEsAgyOjA0eyKEsAgqChOLpYxAnwHMjZgNLcqBPgOVAUrF80IAYShjAwUzawtAYSh2vLmbs1LAIOgeflz93QQwCBIxzjQiuYhwHegebhz13QR4DuQrvGgNbUlgDBUW97cLSMEEIYyMlA0syIEMAgqgpGLZJwABkHGB5Dml0WA70BZ+Dg5JwT4DuRkIOlGSQQQhkrCxkl5J4AwlPcRpn8+AQwC5gMEqEbDHAibAN+BsMef3v+HAMIQMyFkAghDIY8+fU8kgDDE5AiJAAZBSKNNX5MIYBAwN0ImwHcg5NGn744A3wHmQsgEEIZCHn36jjDEHIBAzA6Zg4JAyvQIiQAGQUijTV+jBBCGmBMQwGOIORA2AYShsMef3icQwCBmaoREAIMgpNGmr3gMMQcg0JAA3wFmBQQQhpgDYRNAGAp7/Ok9whBzAAINYurxGGJShEgAj6EQR50+OwIIQ8wFCCAMMQfCJoAwFPb403uEIeYABBCGmAMQIOkocyBwAghDgU8Aum8JsEHARAiZAMJQyKNP3xMJEErG5AiJAAZBSKNNX5MIYBAwN0ImwHcg5NGn70mec9gDzI2QCCAMhTTa9LVoAnwIikbFD3NAAIMgB4NIF8omgDBUNkIukGECfAcyPHg0vWIE+A5UDCUXyiABhKEMDhpNrj4BhKHqM+YO6SGAQZCesaAlzUcAg6D52HPn5ifAd6D5x4AWND8BvgPNPwa0oPkIIAw1H3vunGICCEMpHhyaVnECGAQVR8oFM0gAgyCDg0aTK0aA70DFUHKhDBPgO5DhwaPpZRNAGCobIRfIIwGEoTyOKn1KIoBBwNyAAElHmQNhE+A7EPb40/v/EEAYYiaETABhKOTRp++JBBCGmBwhEcAgCGm06WuxAinfAeZKSAT4DoQ02vSV7wBzAAINCSAMMSsgEEMAg4BpERIBDIKQRpu+YhAwByBQvEHAeojZEhIBPIZCGm36GiWAMMScgADCEHMgcAIIQ4FPALpvCWAQMBFCJsB3IOTRp++OAN8B5kLIBBCGQh59+p5IgB0yJkdIBDAIQhpt+orHEHMAAngMMQcgEEcAYYh5ETIBhKGQR5++IwwxByAQ4ynhoCCQMj1CIoBBENJo09coATYImBMQwHOUORA2AYShsMef3icQwCBmaoREAIMgpNGmr3gMMQcggMcQcwACeAwxByBQnwDCEDMCAjEEEIaYFiERQBgKabTpK8IQcwACCEPMAQggDDEHIIAwxByAQKMEEIYaRcQPckQAYShHg0lXSiZAKFnJ6DgxBwT4DuRgEOlC2QT4DpSNkAtkmAAeQxkePJpePQIIQ9Vjy5XTRwCDIH1jQotqTwCDoPbMuWN6CPAdSM9Y0JLmI8B3oPnYc+fmJ4Aw1PxjQAtSSABhKIWDQpOqRgCDoGpouXCGCGAQZGiwaGrFCfAdqDhSLphBAnwHMjhoNLliBBCGKoaSC+WJAMJQnkaTvjRGAIOgMUL8ewgEMAhCGGX6mESA7wBzAwJUJWMOhE0AYSjs8af3CQQQhpgaIRHAIAhptOlrsYYx3wHmSkgE+A6ENNr0le8AcwACDQkgDDErIBBDAIOAaRESAQyCkEabvmIQMAcgULxBwHqI2RISATxHQxpt+holgDDEnIAAwhBzIHACCEOBTwC6bwlgEDARQibAdyDk0afvjgDfAeZCyAQQhkIeffqeSIAdMiZHSAQwCEIabfqKxxBzAAJ4DDEHIBBHAGGIeREyAYShkEefviMMMQcgEOMp4aAgkDI9QiKAQRDSaNPXKAE2CJgTEMBzlDkQNgGEobDHn94nEMAgZmqERACDIKTRpq94DDEHIIDHEHMAAngMMQcgUJ8AwhAzAgIxBBCGmBYhEUAYCmm06SvCEHMAAghDzAEIIAwxByCAMMQcgECjBBCGGkXED3JEAGEoR4NJV0omQChZyeg4MQcE+A7kYBDpQtkE+A6UjZALZJgAHkMZHjyaXj0CCEPVY8uV00cAgyB9Y0KLak8Ag6D2zLljegjwHUjPWNCS5iPAd6D52HPn5ieAMNT8Y0ALUkgAYSiFg0KTqkYAg6BqaLlwhghgEGRosGhqxQnwHag4Ui6YQQJ8BzI4aDS5YgQQhiqGkgvliQDCUJ5Gk740RgCDoDFC/HsIBDAIQhhl+phEgO8AcwMCVCVjDoRNAGEo7PGn9wkEEIaYGiERwCAIabTpa7GGMd8B5kpIBPgOhDTa9JXvAHMAAg0JIAwxKyAQQwCDgGkREgEMgpBGm75iEDAHIFC8QcB6iNkSEgE8R0MabfoaJYAwxJyAAMIQcyBwAghDgU8Aum8JYBAwEUImwHcg5NGn744A3wHmQsgEEIZCHn36nkiAHTImR0gEMAhCGm36iscQcwACeAwxByAQRwBhiHkRMgGEoZBHn74jDDEHIBDjKeGgIJAyPUIigEEQ0mjT1ygBNgiYExDAc5Q5EDYBhKGwx5/eJxDAIGZqhEQAgyCk0aaveAwxByCAxxBzAAJ4DDEHIFCfAMIQMwICMQQQhpgWIRFAGApptOkrwhBzAAIIQ8wBCCAMMQcggDDEHIBAowQQhhpFxA9yRABhKEeDSVdKJkAoWcnoODEHBPgO5GAQ6ULZBPgOlI2QC2SYAB5DGR48ml49AghD1WPLldNHAIMgfWNCi2pPAIOg9sy5Y3oI8B1Iz1jQkuYjwHeg+dhz5+YngDDU/GNAC1JIAGEohYNCk6pGAIOgami5cIYIYBBkaLBoasUJ8B2oOFIumEECfAcyOGg0uWIEEIYqhpIL5YkAwlCeRpO+NEYAg6AxQvx7CAQwCEIYZfqYRIDvAHMDAlQlYw6ETQBhKOzxp/cJBBCGmBohEcAgCGm06WuxhjHfAeZKSAT4DoQ02vSV7wBzAAINCSAMMSsgEEMAg4BpERIBDIKQRpu+YhAwByBQvEHAeojZEhIBPEdDGm36GiWAMMScyCSBt99+20yZMsXMmTPHvPrqq6ZTp06mf//+ZvTo0aZ79+5miSWWKKtfLITKwsfJGSOAMJSxAaO5VSGAQVAVrFw0IwT4DmRkoGhmVQnwHagqXi6ecgIIQykfIJrXkMBjjz1mDj/8cCsIrbvuulYU+vTTT82CBQvMyiuvbC6//HKz9957lyUOIQwx80IigEEQ0mjT1yQCGATMjZAJ8B0IefTpuyPAd4C5EDIBhKGQRz+Dff/888/NEUccYf7whz+Yiy++2AwbNswsvfTS5qeffjL33XefOeqoo0yHDh3MddddZzp37lxyDxGGSkbHiRkkgEGQwUGjyRUngEFQcaRcMEME+A5kaLBoatUI8B2oGlounAECCEMZGCSa+H8EnnzySTNgwAAzZMgQc9lll5lf/vKXdf/4ww8/mNNOO81MnDjRCkNDhw4tGR3CUMnoODGDBDAIMjhoNLniBDAIKo6UC2aIAN+BDA0WTa0aAb4DVUPLhTNAAGEoA4NEE/+PgLyExo4da6ZPn249h6LHXXfdZQYNGmTGjRtnzjrrLNOiRYuS8CEMlYSNkzJKAIMgowNHsytKAIOgoji5WMYI8B3I2IDR3KoQ4DtQFaxcNCMEEIYyMlA005gff/zRnHrqqWbSpEnmgQceMNtvv30DLPPmzTM77LCD2W+//Wyo2bLLLlsSOoShkrBxUkYJYBBkdOBodkUJYBBUFCcXyxgBvgMZGzCaWxUCfAeqgpWLZoQAwlBGBopmGvPtt9+aY4891lxxxRXmiSeeMFtttVUDLEpIrcTTq622mrn1OIENAAAgAElEQVT++utNmzZtSkKHMFQSNk7KKAEMgowOHM2uKAEMgori5GIZI8B3IGMDRnOrQoDvQFWwctGMEEAYyshA0UyEIeYABKpFAIOgWmS5bpYIYBBkabRoa6UJ8B2oNFGul0UCfAeyOGq0uVIEEIYqRZLrVJ1ArTyGNtlkE9N68KNV7w83gEBaCHw5u09sU3gO0jJCtKMWBKLPAfO/FtS5R1oI8B1Iy0jQjuYkwHegOelz7+Ym4M//v/zlL83dnLr7L/Hzzz//nJrW0JBUEKilMLR83+mp6DONgEAtCHz9yIjY2/Ac1II+90gLgehzwPxPy8jQjloQ4DtQC8rcI+0E+A6kfYRoXzUJ+PMfYaiapLl22QRqJQyV3VAuAAEIQAACEIAABCAAAQhAAAIQgEBZBPAYKgtfPk/2q5LdeeedZrfddmvQ0UpVJcsnQXoFAQhAAAIQgAAEIAABCEAAAhDIBgGEoWyMU81bqRL0Y8eONdOnTzdHHHFEg/vfddddZtCgQWbcuHHmrLPOMi1atKh5G7khBCAAAQhAAAIQgAAEIAABCEAAAuURQBgqj19uz37yySfNgAEDzB577GGmTJliWrVqVdfXH374wZx88snmvPPOM7NmzTKDBw/OLQc6BgEIQAACEIAABCAAAQhAAAIQyDMBhKE8j24Zffv888+tp9Af/vAHM2HCBHP44YebpZde2vz000/mvvvuM0cddZRZe+21ze9//3uzxhprlHEnToUABCAAAQhAAAIQgAAEIAABCECguQggDDUX+Qzc94UXXjAHHHCAef755826665rOnXqZD799FOzYMEC+98KM9tpp50y0BOaCAEIQAACEIAABCAAAQhAAAIQgEAcAYQh5kVBAm+//bYNJZszZ4559dVXrSDUv39/M3r0aNO9e3ezxBJLQBACEIAABCAAAQhAAAIQgAAEIACBjBJAGMrowNFsCEAAAhCAAAQgAAEIQAACEIAABCBQLgGEoXIJcj4EIAABCEAAAhCAAAQgAAEIQAACEMgoAYShjA4czYYABCAAAQhAAAIQgAAEIAABCEAAAuUSQBgqlyDnQwACEIAABCAAAQhAAAIQgAAEIACBjBJAGMrowNFsCEAAAhCAAAQgAAEIQAACEIAABCBQLgGEoXIJcj4EIAABCEAAAhCAAAQgAAEIQAACEMgoAYShjA4czYYABCAAAQhAAAIQgAAEIAABCEAAAuUSQBgqlyDnQwACEIAABCAAAQhAAAIQgAAEIACBjBJAGMrowNFsCEAAAhCAAAQgAAEIQAACEIAABCBQLgGEoXIJcn6TCfzrX/8y1157rbnmmmvMU089Zfr162dOPPFEs91225kll1yyydfjBAhkjcCnn35qrrrqKjNz5kzz4Ycfmp122sk+AxtvvLFZYoklstYd2guBJhPgGWgyMk7IEYGff/7ZvPDCC+aSSy4xd955p1lhhRXMsGHDzDHHHGNWWWWVHPWUrkAgnsBPP/1kHn30UXPppZeahx56yKy++urmyCOPNIceeqj55S9/CTYI5J5AGu1hhKHcT7t0dXDevHnm6KOPNs8880yDhp1++unm+OOPN8suu2y6Gk1rIFAhAjIG7rjjDjNu3Djz6quv1ruqDIOLL77YHHjggeYXv/hFhe7IZSCQLgI8A+kaD1pTewIyBs455xwrCn311Vf1GrDZZpuZyy+/3PTs2bP2DeOOEKgRAW0MaDNsxowZDe64yy672GegU6dONWoNt4FA7Qmk1R5GGKr9XAj2jn/961/NwQcfbL744gszadIks/POO5ulllrK7hQcd9xx5vnnn7eLpd/+9rcYxsHOknx3XLtjEn46dOhgJk6caLbeemuzePFic+utt5pTTjnF/OMf/zDTp083++67L55D+Z4KwfaOZyDYoafjxpgffvjBXHjhhdYoPvzww83JJ59sOnbsaGQon3feeeaCCy4wEoeuvvpqs95668EMArkjIGFUm8C///3vzbHHHms3i9u0aWPefvttc9JJJ5kbb7zRDBo0yFxxxRWmXbt2ues/HYJAmu1hhCHmZ00I/Pjjj+aMM84wkydPNrfddpvZYYcd6t3XGQvff/+9ue6662xYGQcE8kRAi6FRo0bZ8MmbbrrJdO/eva578qLQYmjEiBFm7bXXtv+NUZCn0acvIsAzwDwIncDLL79sfvOb35hevXqZKVOmmFatWtUhcQbz1KlTzWGHHWY9SAmpCX3G5K//2gzeY489zOjRo61d4HtI/+1vfzNHHHGEDa8866yzrICKB3X+5kDIPUq7PYwwFPLsrGHfP//8c7P//vub999/39x8881m3XXXrXd3GcbXX3+9/c1uu+1m/t//+39m1VVXrWELuRUEqkvgjTfeMPvss49p27atnevaIfMP7STLY+7UU0+1CyMZBYRVVndMuHptCfAM1JY3d0sfAa1/9B0488wz7bs+enz88cc2x8qcOXPsJtnQoUPT1wlaBIEyCChiQJ5BSfNb3hTymv7kk0/sJto222xTxt04FQLpIpB2exhhKF3zJbet+fLLL+1iR3lVbrnlFtO1a9cGfdXDIoNYYTVXXnml/T2JeHM7JYLr2DvvvGP2228/s9xyy5kbbrghNsGoXKmVgFRJSeM864KDRodzRYBnIFfDSWdKIHDXXXfZMJnTTjvN/olb48hbQptkm2yyiQ23WWONNUq4E6dAIJ0EtOk1duxYW4DmgAMOaNBIbRQrIfWYMWPsv0c969LZK1oFgeIIpN0eRhgqbhz5VREEVGFAE16VxeQe7S94FCIml1B9EGbNmmUGDx4ce8WHH37YGsaKudeCqEuXLkXcmZ9AIB0E5PWjZKLKnbX88svXa5T7GDz55JM2AfWmm24auyBynnNytVaMPRVq0jG2tKI4At9++6355ptvbJWlli1b8gwUh41f5YjA119/bXPH6RmIhsHMnz/f7LrrrmbzzTe3lSlXWmmlBj1XSJlyr8hzWnmHZES3aNEiR4ToSp4JFLIF1G8njiq3kOb30ksv3QCH85x77LHH7EaxvOw4IJAVAoVsgbTbwwhDWZllKW7nd999Z2bPnm0TSr/44ou2pQMHDrSxw375bf1myJAh5qCDDjKXXXZZbOy8rqVkjErOKDdr7aixIErx4NM0S0ALeS1eVGVGXhE6tNOlZ6Bz5872/2sXTMKokqsXmtu+59zvfvc7M3z4cChDIPUE5O2m8Bh5ukkcXXnllW1CdSXYdXlSeAZSP4w0sEQCmtsLFiwwZ599trn99tvtVRQyP378eLvuccav3u96p8+dO9f+rl+/frF3/Mtf/mL23HNP62EqL+pu3bqV2DJOg0BtCBRrCyxatMiGiv3zn/8sOLed55ySsV977bWmffv2tekId4FAiQSKsQV06TTbwwhDJQ4+p/2HgBLFKYGcFi5aBKm8pKpraIGk/77oootskjl5D3300UfWWFby3UJhMgqjcbsDLIiYaWknoPBILfTlCSQhVB4+Eof09z169DDTpk0zW2yxhe2GSzyq/44moPb7+cADD1ijgAVR2kef9skgVt6Uo446ynpJbLTRRtZLQlUmVWVPITES+p3nG88AcyZvBLQ7LNFfyXLlLar3vv7uueeesyKp8qnojxNI5SmkUPlCYTI6Xxtjql7JJlneZkz++tMUW8Al39XzoucimoDa0ZFwJPtCohCbZPmbM3nrUVNsgTTbwwhDeZuZNeyPQgZUclJxwnrBa2dYyXK1a6CkcnKF1q6x/r1Pnz62ZW5BpKocCpOJc6P2PxoSlnQdDgikkYBEUOXFevbZZ61LtEIkZRRr1+D888+3Cx6/9LA/t+U5NGHChFg3ale9aebMmbY6hxKyc0AgjQQkiCpBrjYGZByrmp42At566y1bhlhJdEeOHGmfDxnGPANpHEXaVA4Bifxa/+y+++5WyOnQoYP1EJXXjwxbbYapsIDe+fo++EaBQuaVcyjucCKq1knKS6fNNg4IpI1AKbaAm9sKO9ZGsfJpxR2ugtmOO+5oxaHWrVunrfu0BwLWIaIptkCa7WGEISZ0yQRcrLxEnmicsHa7tEusvEJa9EgEateunSk2wfTTTz9tF1n9+/c3l19+uY3V54BA2gi4WHnNdQmYfl4tv/SwbxgXm2DauZqOGzfOCq+EVKZt9GmPi5WXYRyXN0vVZQ4++GDzyiuvmOnTp9vwAT0jPAPMnbwQcLnj3nvvPXPjjTeatdZaq17XHn30UXPggQfav/M3yYpJMK1NNm2+KRGvvEi33377vGCjHzkiUIotUGyCaRd6+dJLL1kBqXv37jkiR1fyQqAUWyCt9jDCUF5mZTP0Q0lylSg6qeyq7wY6efJku3sso8CFyegFL88il4PF74LUV1VwkjEcV9q7GbrLLSHQgIAEG+WQSCq7+sEHH9hQGu0cu51hLYi086Ud5kKecwsXLjR77bWX2XLLLSldz9xLJYG///3v1ltIiUIVTiavoegR977nGUjlcNKoEggofGDvvfc2q622WuxaJWmuJ62Pok1QGI2EJUrXlzA4nFITAqXaAnHro2iD9fzI81p/nnjiCbPVVlvVpE/cBAJNIVCKLaDrp9EeRhhqysjz23oEHnzwQbPDDjuYQh4NqiigfEGrrrpqneHg3E6VgDopvhhhiMmWBQLyhBsxYoT1hpAbadzhFk0KB1OVGT0Lzu1UyUeVtFr5JqJlixGGsjADwm6j8qcot9C8efMSd3P1vpc3nZ4VhdnIA0KCP89A2HMnL73/8MMPrTiqQ+/61VdfvUHXPvnkE3PYYYfZaky+wOPCMJVgOinnHMJQXmZKfvtRqi0gIi4MU6Fk2jxbY4016oFCGMrvvMlTz0q1BdJoDyMM5Wlm1rgvShKtBLmKe0+qGOAnUPRzqvghBlOnTrXeQSpz7w5Xtj4uTK3G3eR2EEgk4BZEhSrtJe0M+yEGM2bMMH379q0Th7QYcmXr48LUGBIIpIGA8gUpMa4qUhZKDuoKCkTzSfAMpGEUaUM5BJw4qlDKQlXG4naGoyH3Cpv3DWNXtv6ee+6JDdUsp92cC4FKESjHFvBD7o888khz7rnn1ksd4crWf/bZZ7GhmpXqA9eBQDkEyrEF0mYPIwyVMxMCP9dPkDtr1iybeDfucK7W2jXz81A4o0CVa1SiXu7SSk6q2HuVfP33v/9dMCld4PjpfgoIuCSiSqQYl2PFNdF5znXs2LFucSPxRzkp5HGkJO0KSVMFPx1KOq1nQIl8k8ItU9B9mgAB45KDKh+cigskFRRQHjp5iCqk2OWk4xlgAuWBgCuq4c/taL98zzlf7PcNY3lgay206aabGuUs0jdAm26FChXkgR99yDaBcm0BVTSTx7XW/spDpyiELl26mBdffNGmqpAw6qejyDYtWp9HAuXYAuKRJnsYYSiPM7SGfXIJFOXt4MJkorf3k8xFjQLtsI0dO9aW9/aPXr162YSLm2++eQ17w60g0DQC/tzWwkZVmVSZL3ooiagW/DIIfKNAO8YKQ5PBrJ1n/xg4cKBRVT4tkDggkFYCfgLFQnlQXMJpVSvzRVSegbSOLO0qloA/txUas80228Seqlxz8rJWPiI/UbXCKiX+KJTGP1R045hjjrFFPFyp+2LbxO8gUEsC5dgCaufrr79uRo0aZXOu+Ic2zSSQKhRTFf04IJBGAuXaAjo/LfYwwlAaZ1iN26QJKcVeL2YtRNZff33TsmXLolpRbFb1RYsW2Z0AeQFFk5S+++67dlfs8ccft54TqmK26667shAqagT4USUIyDh98803bRlhVZVZc80164U2FrpHsRWWXKW9Hj16WAOgbdu29rJ6/pRPSKE4qryhHBUKrZRxsfTSS1eie1wDAo0SUIUxVQ+TQCkxUlUko3mvki5STIUlzXMJpzKAlahRQqm7Ps9Ao8PDD2pAQOsZPQNa/2gdVKwYU2yFJb/KWFRE1b898sgjtnKZvKjlNaTvQNeuXYt+DmuAiFvknECpz0AlbAF5Hulbcuutt5rFixfbNZBylMrTmgMCtSBQjj1cri2g/qXBHkYYqsVMS/E9NJFPO+00K8y4Q94655xzTr2cJ4W6EJdgOvp7PxeFXvxKxMsBgeYm8NNPPxnls5LHzjPPPFPXnAMOOMDuUkkgKuaISzAdPc/lopg7d665++67Tc+ePYu5NL+BQFUJyCBVKLBc9hX2q0MbBCNHjrSJoiXWN3YkJZiOnudyUUgclRDaunXrxi7Nv0Og6gTksSNPTuU7dJ6bqrCntZHyHBbjqZCUYDraeJeLQgnZtc4qdhOu6hC4QdAEKvEMYAsEPYUy3/lK2MN5sAUQhjI/lUvvgB/TqHKr66yzjpk/f75V62UMKBGi/r6xXWM/TCapypha6R4Yyq6WPmacWTkCfuJPGQFDhgwxyyyzjBVtJBKpLKpyR8SV4I62otjdMlfSkrKrlRtHrlQ6AT+/iTYE5Kkpr04JRRKJZBRPmTLFeg81drgwmUIVllx5e/c9aNOmTWOX5d8hUFUCLvHnU089Zee7BPs33njDejbrUHJ1iTjFiEPFeM65nIsKk08KPa5qh7k4BCIEKvUMYAswtbJKoFL2cB5sAYShrM7iMtvtXN5kHEsAct4L8qC44YYb7G6xxCGJOTKQGzv0YVGomHbNJPxst912DU5x5fwQhhqjyb/XgoBbxMtVWTu3zjNCO8YnnHCCmTZtmk0GrXm7yiqrNNokV0lP5eiVP0KJo/3D95pDGGoUJz+oMgE//OX000+33kEuP9YHH3xgy9DrGVHeByWLjsud5TdR3xI9RzKklQ9CRm80FMeV9laIpL4tCENVHmQuX5CAW8QrzFfv+5122sluhOnZUFjXIYccYsO6rrzyShvS0tjhqogp36I2AZQbKCooOa85rZEQhhojyr9Xm0ClnwFsgWqPGNevNIFK28NZtwUQhio9wzJyPee9o8S3SpobXeDLrVqLmmINY7+6jGLzfbFJ13ZVB1577TXrkdStW7eMkKKZeSTgQl/0Ar/ttttM9+7d63XTr5Iho1gJ0lu0aFEQhe+BtMsuu9hnoFOnTnXnuF05hekodLN9+/Z5REufMkJA5X/3339/6yGk74FyW/mHX0K1WMPYf26iYpP/jRgzZowN02nsmcoISpqZUQJPPvmkGTBggBU/JeT48zG6plFeuGIKAfjPjYQfVVt14pD/jVAo5fDhwzNKjmbnhUClnwFsgbzMjHD6UWl7OOu2AMJQOHO/Xk9dSEuS906x7nBJgpLCbyQ47bzzzjaZ46RJk2yCXRkLqrKBQRDoxEtJt11Iy8cff9wgGbprYjGhMdHuRENzRo8ebTbbbDObWP388883iuOXGKuQBQ4INCcBF9KiCklJ3jvFhMZE++CHJciL9PDDD7feeDKs5X0nEXbmzJk2dJkDAs1JwBkEyq8lT7foUWxoTPQ8PyxBwpAEWB3aLNCmgEL0FaJZjCdqc/Lh3vknUI1nIBqmjy2Q/3mU5R5Wwx7Osi2AMJTl2VxG27U40YJF5bAVPx93qGykSqtqIS8BqXPnzo3eUZ4Y8jaSl4VffrupiRwbvRE/gEAZBL755hsrUM6ZMycxEbQWN/JqmDhxoq2kNGHChKKqhCn0QEaGEpn6R1OTupfRPU6FQKMEJFKq6pGeBYUP+95t7uR//vOfRuKmvheTJ082Rx99dKM553Tus88+a3+r3Wj/aGpS90Y7wQ8gUAYBJcvt06ePXQMlJYJW6JfCyPScyLt0k002afSO8pq4//77jTzjXEJ3ndTUpO6N3ogfQKBMAtV6BrAFyhwYTq8ZgWrZw1m1BRCGajb10nUj5z7av39/m2B3pZVWatDAUnfLtCh65513zL333mvFoQ022MD07t3btGrVKl0QaE1uCWhRomSi8vrR3FbuiDXWWKOuv5qjEnok4EjIlGEQl2S92PKTUZDK1SVPOVWgUW4hGRPyHGosT0tuB4SO1ZxAY8+AX0lMyaYHDx4c28ZSPOd0IV1fnnILFiywBnHfvn1tIvcll1yy5iy4YZgElPNQ4cJaj2gdsu2229bLe+W85lR0QHnh1lprrQagii1FH0dYwqoEorfeesu0bdvW7LDDDqZDhw5Fiathjhi9riQBzd3333/faJNXUQBah2yxxRb1Nriq+QxgC1RyNLlWKQS0was1iPJ6Krdhv379zK9+9at67+Bq2sNZtAUQhkqZaTk4Rx8JxberdLZ2wbRgiTvcbpn+7aabbmqQiyUHKOhCjggklZ9XKIvKzysprsv3oISju+++u+natasNc/GFI4dECxvlglA4jLwd5P6PwJmjCZPDrjTlGZg9e7atxldobvuec4WqTuYQJV3KKAG58Ssvlt752rV1h7w2L730UqOKYDq0+aWk6/o7/f7QQw+NFW2UjF3hYBJJC62XMoqLZueQQFz5eXVz4MCBNlLA5cviGcjh4NMlW0BAgpC8/u+55546ItqkUrSAcui64hjYw/UnDMJQwA+Qiy1WvhPlfojzGpK3g8LCZBDIuyKaMHTevHnW42Lo0KFm0KBB7IQFPJ+au+t+0kOFPSoERosfzVHl95GBoHABhYVJHPI9JgqFyWjXWYKSqtTcfvvtdsfBF46Uh0XPkq7rDI7mZsH9wyTQ1GfAn9sSR/UOjzvcrvL333/foHiAjHAZGko8re8DeVPCnHtp6bWf20HFMw466CDrqalweIUMKGTymmuusSFkOhRKo1Cxtddeu2DIvFsv6XqXXXZZPc8jGeFnnHGGadeunS1UEK3GlxY2tCMMAq4IgLzllA5Cud603lG1PBnJ8l6++uqr6yqnVuIZwBYIY25lpZcuz5vaqyrbm266qQ3rVUEA/a/+Trate1djD//fyCIMZWWWV6GdWswoKZyMXRkFEnfiwmlefvllmyxXix6/eo12Go477jjrRaF8RVosLb/88lVoKZeEQOME3DyVm6iSfPoeQH4yUN8Algup5v2KK64YW2Le3VXhltpNHjduXL3qNdppOPjgg21Zb4mnSmJKYvXGx4pfVIdAKc+APEHlEbfNNttY7zglo44e2iCQ4askjdFKlvK8U2UnCa/yQPWF0+r0kqtCIJmAe1crN5xEGoUP6PAT4m611VZ1IpAMZnkNaf2SVGJe53/00UfWs05hadFKlgrFlAG+3nrrmVtuucWGrXFAoDkIuHe1NruU51B55Fz4ri+a+hvC5T4D2ALNMdLcM4mAe1crlYnWNP772C+O4W8IYw8jDPFE/ZdAMQmmnWeFEpTq975XhHYJLrnkEiswKX6fAwLNRUBebyNGjLC7wVrA+4fvSeEnUy82wbTzmFB+CAlLzrtO15UopD/yGMIgaK7R574iUMozUGyCaReHr5AaeYkqL4sO5zGkZ0m5uiSyckCgOQjIEDjqqKPMc889ZwUahQn7h28Y+wUFikkw7eelk5iqymLucB5Dup+8S50Y1RwMuGfYBD788EO72SWvaK3Zox6czptIaxbfMC73GcAWCHvepan3yu2p9CjyYNafqMOD703kFxTAHv7PKOIxlKbZ3Axt8cNpCu2WuXJ+SuCl3TYOCKSNQGMlJ/25rt1k7RLLu8eJPgqrUbjBdttt16Brrry9/iGptHfaeNCe8AiU+gy4UIJVV1010XPOPSfaGJA7NonUw5tfae+xe09//PHH5uabb7bJzqOH/76XwCNPOT9kXsKO5ndcOJgLN9B3QsY3BwTSRsDNb3l+Jq1V/Pe9e054BtI2krSnVALuPS0PfqVAiR7+XJdTg1vPYA8jDJU653J3nr9T4Mfeu44qr4QSdcklL+oxlDsYdCizBNzHQMbxySefHBsWGVdhyU8wrRwr8rpQ2KR/KHxALtnyFPI9hjILi4bnkkCpz4DvOReNvXeg5s+fb3bddVejvC2+x1AuQdKpTBLwvZvvu+++2E2spCpjfoJphUsqL0t0p1kGhMLToh5DmYRFo3NJoBhxNKniMM9ALqdEcJ2Sd/PWW29tI1mSNrGSKg5jD+MxFNwDE9dhP8xGCRinTZtmS1rq0L8p6e4hhxxik3clJakGJASqSUCu+sodMXPmTCNXaZWfl1i58cYb1y3eneHarVs3m2S0ffv2Re8U+CEGLlTGuWBrEaXkusohVChJdTX7z7XDJqD3sBYsCttVCIAqawwbNsxW1/BDBcp5BvwQA811/XFeEwrROeGEE6xHXaEk1WGPEr2vJgFV21MIgCqIPfTQQ2b11Vc3Rx55pM395nv3OPEmrliGa59Lun7XXXfZOe28f/wQA73zJYI6ceill16y91KIjs5RgQMOCNSSgNYpWttoA/epp56y+dy0DpKXs8sj5DZy9RxoM1fVh+OOOM85/Y5noJYjyr2aSqAYW8Bt5CoH6K233mpkE8QdbiNtt912s4nZ5TGNPYww1NQ5mdvf+4kZVdpbu2VSXPWR0MMTFYxyC4KOpYqAXtJ33HGHTfqshYx/yDjW4keJz7VY16Jp1KhRVjwq5Orvdgreeustu/OrUAIdvmG84YYbWsNbHwr95v7777fliuUpQdWlVE2R3DdG81rV9CQKSaDxD1WXUaL1nj172r8u9xnwEzP27t3bfgd0qILNM888Y8UiXzDKPXw6mAoCMgZkAM+YMaNBe3bZZRf7DKjamA6XgL1ly5aJ4WT6nQRWvdP79u0baxToNyrtLS9SibLyItI3JyoYpQIQjcg9AeXwOfroo+17OHqcfvrpNjTehfdKOJWo6c/t6Dm+55zvWeEbxjwDuZ9WmelgU2wBv1iGnzYi2lkJR5r7Eo98myF0e5gcQ5l5LKrfUHlGaIdh/PjxtsKMO5TIVxVp2CGr/hhwh/oE3O6Vkj7rBS+xcvHixfZFfsopp9h56rv9u+Rxm2yyifVs8CuTuSv7oWNaaKlkpUsWqtwUCkPzDRAJpbqXKjdRhpgZWksC/gJF809zs2PHjkaGsubtBRdc0A/qklAAACAASURBVKD0cLnPwMKFC221SZU1dodytei7MGTIEBLr1nICcC8rdsro1ftcyc31zm7Tpo2RwC+R8sYbb7TijQsB9sMi9e9au2jjIHr4SddVVWzw4MH2J/JMmj17tn3n+5sREol0Ld9LleGBQC0IOMH+iy++MJMmTTI777yzWWqppaznnN7Vzz//vN08UEJ1zXV/bl955ZXW0y2u4rALHdM7XxtwigrgGajFiHKPphJoqi3gQsJ0H23uquhM3OHWS/3797dRCa6wTMj2MMJQU2dnAL/XR+XFF1+0C6QuXbrYfCtxH5UAUNDFZiTgvB/kMh19sUfdPWUcqFSwzpHxILdQGc7KBxFXPn7RokXWG0L/psodbrdZ3dW133//ffPmm29aIWj99ddHEGrGeRDyrZ33Q69evcyUKVNMq1at6nD44Y9+wtxKPAN697/++uu2RLeqjOkZkAcGBwRqTcB5P4wePbqByON7efrFM2RI6/0uQ1oez0kFMyQASezUN0OGtT/Hla9I4WN6ntZaay2z5ppr1oXr1JoB9wuXgF9+XhWUVG3JP5zBrBAyv3jGww8/bL2etZEgUVVr+eihtY68riUoyRNOz4F/8AyEO+/S1PNSbAFtEOidrpBiRRLIHogrmCGvIYVbyiPv7rvvrvO+dv0P0R5GGErT7KctEIBAHYE33njD7LPPPqZt27ax1TX8F7/vCh2XYDqK1Y/Dp9Ieky6tBFQxRs9AUnUNebhpN3jOnDn1XKF5BtI6orSrqQTkISHPn6TwYCcCKW+QCw1OSjAdvbfLRaEQMapNNnVk+H0tCMhwVcijNqviKu1prmvu6jd+rpSkBNPRNru8dDqXapO1GFHu0VQCpdoCSQmmo/d3eemoNvkfMghDTZ2h/B4CEKgJAbdoX2655axXT1xun7gXvx9KUGinwJX2RhiqyXBykxIIKDmuwmROO+00+yfOc9PlSvHDJ3kGSoDNKakk4BbtSrirsPboUUyVMYXTSGCNHq6Ck/4eYSiVwx98o7788ksr/ius8ZZbbjFdu3ZtwMTPleKHjvkVlpI851wS6s033xxhKPjZlk4ApdoCftoI5dxSuHGcHeGSUCMMIQyl8wmgVRAIiIBclb/55hub1DMaquIWRCo96ce/+3j83TL/xe8LRnGlh11ZYxnece6jAQ0BXW1mAl9//bXNm6VnIJoLxe3matHux7/7TU4KHeMZaOaB5fZFEVDYot71qqqkUMmo+OnE0Wg+OP/iznPuscceM74I5ERThUIqgbrCjf3DGcUKs1F+xdatWxfVZn4EgUoSKPQM+N7Nfi6s6P3jQsd80dTPw+Wfq/XVgAEDrPgUDaesZB+5FgQKEdBmloprKHfW8ssvX++n5dgCvmjq5+FyN9AzMmHCBBtypu+FPOdCP/AYCn0G0H8INAMBGa0Kj1HMvD4GcQme/fj3QqWH/Re/X57Vxd7r+srPoh1jGR9ysdbOgOLp99tvP3bJmmH8Q7+l5vaCBQvM2WefbW6//XaLIy7Bs4t/nzt3rv2dyhPHHX7omF+elWcg9JmW3v7rPawcPwoVU05DHXEJnl0+OOV6KFR62IlAqtSnkt7t27c3fvJ25RnSjrErXawE7krmrnx07BSnd57kuWXFPgMuF9ZBBx1kLrvsstich37omL9e8nPR/eY3v7HrHVeUQ5VZJbg+++yz9Sq05pk5fUsXAc1PifmquirPIB3Rgkfl2gIuefsrr7xiiwocc8wxtoiGBNn77rvPHHXUUaZHjx511SnTRaj2rUEYqj1z7giBYAnoBa84eb2I5SWx0UYbWS8JVdVQhbFoSXiXfFfAiqks4BsFfoJqiUP6N/1RMmv9iZY5DnZQ6HhNCchY1eJcoYzaHdOCRH/33HPPWZE0WhJenkLazdViKZqA2jXcDx3zjQKegZoOLTcrkoCSRiuZtIQeCaJK/i+hRmKp/tsvCe+XHi62ypi/QeAbxvLKk7iqcAJVo5EhEi31XWQX+BkEyiLQlGdARQD0/te6JS4BtWuIX4nJF1H9JO3ahNPaR4dy02kdpu/RgQceGFu9r6xOcjIEChCQx6YSP8trTdUe9V7WO1l/r3XRtGnTzBZbbGGvUI4toPPdJpmur2/OjjvuaK+p4gayCy6//PIGiadDHTyEoVBHnn5DoBkI6AMwdOhQ+2LWYkSu/QodcDtXWqiMHDnSVhBQRTDfKFDlDLl8utLyfvNd1YKZM2fWcweVYfzII4/Yxf/jjz9uT5HhoR0Dys83wwTgllbg1NzbfffdzcSJE02HDh1sJTx5/chY1uLfd3n2jQJVl1FIQNzhFk4qt+pX2uMZYNKliYDCeFV+XjmDJI7qWVC1GN+TU8ar/r1Pnz71jAKFHcswVj6tuMNVMNOi3w8N0z21K61vjtuV7t27txk/frzZbrvtqDaWpgkSQFtKeQbcBoG8fuT55spq+7j89VK0ypg23i688EKj0Hr9tw6F38uDQkY5lYcDmHgp6qI2AlQ0Rt5qWu8PHjzYCpNay59//vm2AqUEGxcCXK4toK5r802RCs5LW9+ZESNGmDFjxsTmHkoRrpo2BWGopri5GQTCJeBi5WUYx+UM8t09/bxAxVYWcO7W48aNswaHX6bexfCLflwul3BHhZ7XkoCLlX/vvffMjTfeaMtg+4fb1dLf+YZxXILpaLtlWMvgvvTSS603xPbbb1/vJzwDtRxp7pVEwOXNkoErg8AX+v3QLz8nSrFVxlzopcrMS0Dq3r17vWboGySvPBkgcfmMGDUI1IJAKc9AUoLpaHuffvppu+nQv39/6wWh9Y5/uLyOeu6iuVxq0XfuAQERcLnjJFYqrYMvTPpenv5GcSVsAX1LFJasb01cblNGh6pkzAEIQKBGBFwFGCUKjSu7qmbIoN1zzz3tgl55Hzp37my9KbT7q53lQrtlCxcuNHvttZfZcsstyRtUozHlNk0j4JLdrrbaarFVkJLmuhYy8iZS7pTJkyfbvBBxO7z6d4UEkDOlaePCr2tHwFWA0c6twh6jR9Jc/+CDD2yosTzrkjzn9Pxop1l/qDZZuzHlTk0jUOozELc+it5ZnhjKnaiNMSrtNW1c+HXtCLiqwElrlbj3PbZAbcYHj6HacOYuEAiegHZqlVto3rx5sbu5AuSqhclVWmE28oDQAse5ncoF1C/H6kNFGAp+iqUewIcffmhDKXVo0b766qs3aPMnn3xiDjvsMLuj5i+aXBjmcsstl5hvC2Eo9VMg+AY++OCDZocddjBxnp0OjqqLqVjAqquuWm8TwYVhKpRM4pBLouvOQxgKfnplAkCpz4ALQVMC6qR8WwhDmZgCwTdSa3yFcSk6QCFlcYcTUFUpTEUC9D3AFqj+1EEYqj5j7gCBIAhoUa4kh6+//rp10VSJYL8EvWKEtUOsKjR+ctAoHJdAMZpPwg+zmTFjhunbt2+d14Rftj7ONTWIAaCTzU6gsWfAiaMKpSxUZSxuZzgaZqMwAd8wdmXr77nnnthQzWaHQwOCIKB5+uabbxrlxlKo5Jprrlkvh4/e7/IKVa43Vz0sCsZPpu7nlvNDDI488khz7rnn1guVcWXrP/vss9hQzSAGgE42OwGFLKoCkt73Xbp0Me3atavn4VnOM+CH3E+dOtV6B6naqjtc2fq4UM1mB0MDgiGg0Ec9A7IBZAsoZ6h/OHG0UKW9JO9RbIHqTiOEoery5eoQCIKAYn9PO+00u9B3R69evWwSXV/AcclBFf+uZIpJCRSVe0I7YgqZcXko/ApLShqnxKFKnqhDSadV+lvJrF0IWhDg6WRqCBT7DLgkov7cjnbC95zzhU7fMJbXhcptb7rppkY5izT/9fwVStKeGlg0JHcElMNKRqne288880xd/1RNSXNTApEOv1DArFmzbNLRuMOFXcqDzs9J51dY2nfffa3nkYxvlbxXeJqE0ULhlrkDT4dSQ0B53jSnNQ81f3Vok0x5UuT9rHVLJZ4BZxgribS+AQofluGtXHR61v79738XTNKeGmA0JHcE5NGjNYtESwmjOlRsRvaBxErld9PhimqoaEZczlEHxnmPduzYsU7sxxao7rRBGKouX64OgdwT8Bcpe++9t1lnnXWMkiuqXKoWQvJs0N8rJ4qfQLFQHhSXZE7VyvyPhnaS5Xoq48N9dBzggQMH2jLHMhI4IFBLAk15Bvy5rdCYbbbZJrapyqUizwrlI/ITVWvhJfFHoTT+IQNE1fZOPPHEBrtztWTBvcIj4HuzyQgYMmSIWWaZZczdd99tRaKtttrKbgTo33S4ZOraNHAhAlFqfsLpqIgqr9RRo0bZnHT+oe+NDGOFYjoDJLzRoMfNQcAX7bUptuuuu1qBRkKRRCIZxVOmTLHeQ+U+A3o25HE6duzYuip7rs+6twoQbL755s2BgXsGTMB5s6myquZ7z549zRtvvGHDgXUoYkCJpvVu9t/vCiVTxUhVp4weElslfkps8jfJsAWqN9EQhqrHlitDIPcEnJGrl7QEIH0IdGj3WCWztVOmxbpihWUc+AuipDwR+o0+GvpQyABWkjp9GFyyXf2b8gkpHE3VZ5SnRe7UMrDjStnnfhDoYLMSaOozUGyFJb/KWFRE1b898sgjtnKZdo3lNaRnoGvXrpQdbtbZEObNndCjvEDyEnWeERLvTzjhBDNt2jTr3am8Equsskq9DYKknHEiuWjRIiOvIBnY0YIFMsR1X21ALF682L7/dX/tLHNAoJYE/Hf66aefbr2DnJGrJLrKrai5KjFTHtD6t2KrjBV6Bt59913rJfr444/bZ06V/CRIRcN2asmCe4VJwM1nVcXT+36nnXayaxE9G1qrHHLIIXatove93tM6iq0y5irt9ejRw26ItW3b1p6PLVCduYYwVB2uXBUCQRBwyeHiEsj5u8i+UZCUYDoKzMXh62MgEah169ZBMKWT2SJQyjOQlGA62nMXh69dNhncfs6ubFGitXkl4N7nCiOLKxHvh37JKJaXgwoKJCWY9jn5eelkWCsJKQcE0kZAOa1UMU8CZlxRAT8vkG8Y8wykbSRpT6kEVBxjwIABVvzUZq7e8e7wQ7+Ub0jijvPsj0swHW2Dy804d+5c64XqNqBLbSvnFSaAMMQMgQAESibQWMnJpF0xFyZTqMKSK2+vxlF2teQh4sQqEyj1GXBeFoU851yeFYUFJLlaV7l7XB4CBQm497QSP0e9etyJce97P0QgqcKSe/cPGzasXoU+hgQCaSLg3tMK+01aq8S973kG0jSKtKUcAk7gUX4thYxFj6S5XqznnFtnPfHEE3XRB+W0l3OTCSAMMTsgAIGSCbjy2MrtI6+GuCOpwpI8IPQBUT4IGb1R92dX2lvhYQhDJQ8RJ1aZQKnPgKsiphwrWvQoN1A0L4rzmttuu+0Qhqo8jly+NAKqHqncVnPmzEnczU2qMiZPCoWKyYNO4ZKa59HDlTUulJOutJZzFgQqQ8CViNezoBB6VdyLHkkVlngGKjMGXKV5Ccj7rU+fPtYOSPJuTqo47CrpqRy98imqiIx/+J6jCEPVH2eEoeoz5g4QyCQBuX++//77NsGnVH15NmyxxRb18vg499FCVcaSdgr8EINoXL7vejpmzBhb0cB3Tc0kUBqdOQIyaBcsWGC0GJFA2a9fP/OrX/2qXh6fcp4BP8RA4qiqyzhxyA/FVCjl8OHDM8ePBmefgELFlExUXj+qIqncEWussUZdx/SunjBhghX5/eSg0Z7H5ZOIhhj4eep0vvtGvPbaazaXULdu3bIPlB5kjoCESxmv77zzjtlggw3MtttuW28jyw+PL1RpL85zjmcgc9MhuAYXYws4rzkVHfCLZfiwkvIr+mudXXbZxeYr9cVVt05SgQ1txLVv3z64MahlhxGGakmbe0EgIwTiSk6q6dHKXxKMZLAq9lf5JVRCO+5wOwX6N1Vi6t69u/2ZX8VAO8eHH364TaKoGGTtFOt3KkWvSmccEKgVAS1gJAhJkFT5a3fEVf4q9xnwK5pJGFKuCh1aHGkRpIp+qmajpL0cEKgVgaTy83GVv1xyUCU/17vbF45ce/VMSeDUO14l7DWnW7VqZaIVzVShZueddzavvPKKmTRpki00oI0DeSWxOVCr0ec+IiCvTuUEUqU7Jc51R1zlr9mzZ9tqfP7cjlL0Pef88EmeAeZbWgkUawv4xTIKFRRQMnatcSSS+jZDtKrf6NGjzWabbWYTq59//vlG7VAuU1U746guAYSh6vLl6hDIHAG3S6sdMpXLlmCjHTGFvMhI1sv66quvrnP3dLHFemFLzNGucvSQK6gSj2oxpJ1l3wPo2WefNSpHLM8L/9ACSwuyNddcM3MMaXC2CTixRr1QZT1V/dKOmLx69L/6O81nF/5YzjMgg/n+++838ozTtX0RSvdRhRtX5SnbVGl9Vgj4XgydO3c2WqQrWei8efPsIl1GssIFVDVSHm6+x8TkyZPt+9xVkfT77JKuq0qNym3LA0+Hzpe3kZ4pJRp1h8rb61uhbwvl57Mye/LRTt9QVfGMgw46yFYTU0ijBHt5NKgqpMJndPhzW+KoKoTFHc6z4vvvv6/nBcczkI95k6deNNUWcMnU1157bfuc6NsRd7j1kp6pyy67rG4dpe+K7IOpU6fWO01CrL43ffv2pepqDSYYwlANIHMLCGSFgAScM844w2hxr5ezSmAvueSStvn+QskXgaTka5dXC30tiIYOHRr78n755ZftAr9du3YNKndoUaSdAXlpyCtDHwAZBe7eWeFHO7NP4KOPPrK7vjJQ5eGg0AF3+B5uvgFciWdAOSgkEL311lu2HKu87zp06MBCKPtTKnM9cO9qhU3Kc833API93HwDWMK+3v0rrrhibJ4IB+Gqq64yhx56qBk3bly96jUSoxSqc++999pnT89d7969rVcRBwRqTcDN04kTJ9pKegol1uF792y11Vb1DGB5Q8sjbptttrHfDiWjjh5ujaW8ctFqrjwDtR5l7pdEoBRbQOt4bWRJ7EnKm6j7uTWW3vfRSpbyVJW3qCqyqg1KYaHNaImyHLUhgDBUG87cBQKZIOASPmt3VkkUo+Erfl4g3zCOSzAd7bDbVdZ19XtVWuKAQNoIuBLx8lTQn6jng+9NpEWNFi46eAbSNpK0p1QCLuGzPCIkkvqH702kUF+3M5yUYDraBucxIdFTwlKch2mp7eY8CFSCgCuP/dxzz5lbbrnFKETSP/xNMnnNKceWhKOkBNPRNrm8dAqpkaec8rJwQCBNBEq1BZISTEe/IS4vncRUhctzpIcAwlB6xoKWQKDZCRRTdtW5i6qCgCtP7IcSFNopoORksw8xDWiEQGNlV/2wSHnKuTLyPANMrbwQcO/ppEpg/lyXR4V2iZX/x30/ClUZc+XtxYpqk3mZMfnqh5ujH3/8cd0aJ0ng1FyXcSsvIR3++iiuwpJ+454TbY6570e+CNKbrBMo1Rbw10dJFYfdu3/YsGF2Y0GephzpIYAwlJ6xoCUQaHYCxSyIkqqM+TsFfuy965Ri6lWSWy7WeAw1+1DTgAQC2s3deuutbXhk0qI9rsKSLsczwLTKAwEnjkogOvnkk2PDGZMqLLkE08qxIs8jhQ77h8IHFKIsTyE8hvIwW/LXB9+7+b777jMKGYsehSosydNUgmk0F527xvz5882uu+5qlLsIj6H8zZ889KgcW8BPMK1wSeUpjXpea22lEE08htI3WxCG0jcmtAgCVSEg92clTZRoo/LDSvwpoWa77bary+XjxBu9tAuVyPZ3ht1umR9ioORz06ZNs+XtdejflHD0kEMOsYl8k5JUV6XjXBQC/yWgXEDKHaFKd3KVVultPQMbb7xx3cLFGa6qNlaoRLYznnfbbTebmF0edDwDTLU0E9D8lHh5ySWXmDvvvNPmc9OurSp++WHDznBVefik8sBJnnN+mI0LlXHX1qbCRRddZIsQFEpSnWaGtC3bBIp9BpzhGi2W4ffeJZy+66676nk++CH3muv64woVKEzthBNOsL8vlKQ625RpfZoJKI+PQuIvvfRS89BDD5nVV1/dHHnkkTb3m5un5dgC6rsfcq93vkRQJw699NJL9l5KWVEoSXWaGea5bQhDeR5d+gaB/xJQNRlVinnmmWcaMFEpYIUCuORu+lDoJa4E0M7gLbRb5ntW+IkZVUlJOwXyvtBHQoZ0VDBigCBQCwIyBu644w6b8Nav/KV7yziWEaBS8Vqo+MlB/TCZaDslHGnuSzzy3aF5BmoxotyjqQQk2Kiyi0Qhv/KXrqPknkoy3bNnT3tZ/XbUqFFWQC3k6u8855Qw3Q+n8Q3jDTfc0IpPEk71GyVYjwpGTe0Lv4dAKQSa8gy4BOwtW7ZMDCdTGySwaj5H10t+oQIlUddaSIcqumodFhWMSukP50CgqQS0OabNsBkzZjQ4dZdddrHfAVXc01GOLeBvkulaAwcOtJX6tDEhLyKtu6KCUVP7wu+rQwBhqDpcuSoEUkPALVC++OILM2nSJLPzzjubpZZayr70jzvuOPP888/XKz3sJ1C88sorrbIfV3rYuYsuXLjQGt3yBNKhXWF5G40fP96WNXaHkpiq4llSCcvUAKMhuSPgdq+U8FZij8TKxYsXW1HnlFNOsfPUd3l2IWECIWNWSXbjDpdwun///tYTySXS5RnI3RTKdId8sVJVkxQe1rFjRyMjQSXiL7jgAisOyWhdb731bF/d3FZydXk2+JXJHAwt/l3omDYedC1XvUn5WXQf3wDRZoGeN7XB7UxnGiyNzwyBpj4DfjJ1iThau2jjIHr466VZs2aZwYMH1/1EayOtse655566v1O1Va2NhgwZUvesZAYiDc00AefNqff5scceazeL27RpYyTwa44rJ5YfAlyuLSDPpNmzZ9t3vr8hJ5FIz5PvqZ1psDlrPMJQzgaU7kDAJ+CXnFQFJZXA9g9nMMttVDvDCivT8fDDD9tdXhkP+oh06dKlAVgZBfK0UFUOKf/60PiHPiovvvii0cdB5yvXRJzAxIhBoJoEnPeDwiejIk809MslC5VRIO8KhRHIc0IGb1y5VHkNDR8+3Mgj7+67767zuHD94Rmo5shy7WIJOO+HXr16mSlTptQrAe+HfvnJQvX3eqfLa1TzX/kglGA6eixatMh6Q+jfVHHS7Tbrd3q+3n//ffPmm29aIWj99ddHECp20PhdRQmU8gxoU01zW5tq8niOyzWkRsr4ldCj50XfDXkZuUPrn9dff92W6F5xxRXtM+D/e0U7ycUgUICA8wAaPXp0A6HT9/L0C8hUwhZQzi6Fj+mbstZaa5k111yzLn0FA5Y+AghD6RsTWgSBihGQ4So3Zy3OXQUx/+JauGvBo9/4uVKSEkxHG+ZyUehcqmtUbNi4UAUJvPHGG2afffYxbdu2ja2C5ItAflhkUoLpaNNcLgqqa1Rw0LhURQno3a9n4Mwzz7RiZ/SQd488Q+fMmVMvdCwuwXT0XD8XxRNPPJFoPFe0Q1wMAk0kUMozkJRgOnprl5dO4TFU2mviwPDzmhFQxIA8g5LWKk4I9SvtYQvUbHhScyOEodQMBQ2BQOUJfPnll3bBLzfOW265xXTt2rXBTfxcKX7omF9hKWm3jLKrlR8zrlhZAm7Rvtxyy1mPBj/JrrtTnAjkh8ko55YSpsed65JQIwxVdty4WuUIKDmuQgRULUl/4jw3Xa4UP3TMD6cp5DnnytsjDFVuzLhSZQmU+gz4FZa0PpLAGj1cBSf9PcJQZceNq1WOgNvEUgEapXaIHklCKLZA5cYgC1dCGMrCKNFGCBQgoMW7kokqb9Dyyy9f75f+bm40/t3/YZy7qP+RSCo9rNLeAwYMsOJT1IWaQYNArQgUegacOKq56ufC8tvme875IpAvmmp+K2zSzzOh8yZMmGC9MGRYy3OOAwLNQUDu+t98841N6hkNVXGenZtvvnm9XFh+O5NCx3zRNK70sCvtLcM7LpyyOVhwzzAJfP311zZ3nJ6BaD6gcp4BJ5oqDMzPw+Uouw0yhcwr51br1q3DHAB63awEFLao9c6SSy5pw4WjGwBOHI3mg/Mb7bxHH3vsMeOEUGyBZh3Wmt8cYajmyLkhBCpDQAt5vbhVZUZeETriEjy7+PeDDjrIXHbZZbE5Hnx3Ub88q59/4je/+Y0NF3NJSFWJRh+YZ599tl5Fmsr0jqtAoHECxTwDfi6sQqWHfRFIi3vlDtLhkre/8sorNomiSnsrwa4WYffdd5856qijTI8ePRIr+DXeC34BgdIJSLhRiJhyyGmDIC7Bs8uFNXfuXHP77bebfv36xd7QDx1TYnaVq9fhctHp+spRJK8JGR/6bshTTrlV9ttvP8KJSx9GziyRgN7vCxYsMGeffbad2zriEjyX8wz4iauVZ0jeo+7ZUAJ3JVlXLi68RkscRE4ri4Dew1rnK1RMeT11xCV4dvnglPvQf79Hb+6EUBUkuPbaa0379u1tfiBVL546darBFihruFJ/MsJQ6oeIBkKgIQHtUMlwlReEMvsrxEXikP5eRuq0adPMFltsYU9U0kMJRkq+G5eA2l3dr8TkfzT8pHQyOlTSUofyUWh3zi/1zVhBoFYEmvIMuMSjalsxVcb8BZFvGOsZk9Gx4447Gl1TyRyjpb5r1X/uEzYBGcTKmyJhUu/hjTbayHpJqMqkquxFS8Krap48O/UtiCagdiT90DFfRPWTtEsc0pzXH31T9Cda5jjskaH3tSKg+ar1h0IZ5TGttY/+7rnnnrMiabQkfDnPgG8YyyNJ4qrWXarep+/C6aefbg3nuCIFteLBfcIjoPW5kklrza61iZL/S6yUWKr/9kvCu2I0el6KrbTnb5JhC4QxvxCGwhhnepkjAnrpK0muPHVULUblUWUQaOFy/vnn22oD0dLDbkEkpV+7Xa6sto/F/2hEq4zJ0LjwwgttSW9Xgl4hN/KgoORkjiZXRrrSvI1lPwAAIABJREFU1GfAn9sKB1P4lyur7XfZVTCbOXNmg9AwGRvyzHC70hJJR4wYYcaMGRObeygjKGlmRgloU2Do0KHWGJBxrDLzCh1wnpwS7keOHGm/EaoI5m8QqNKkwoPjDiei6hvhVxmTOPTII49YA/jxxx+3p8rwkAcd5eczOoky3myJ/Jp7u+++u5k4caLp0KGDrYQnzzcZyxIt/RDgcp8BhU3KS1vPm/PS7t27ty0/r4qu8qLjgECtCGg+SoxUziCJPXoWJEz6npxap+jf+/TpY5vl3u8KO9ZGsXLKxR2ugpk2wfzwSGyBWo1u890HYaj52HNnCJREwMUJS6iRC78fR+zvavlGQVKC6WgDnn76abvI6t+/v7n88sttrL5/uDwWMqqj+YxK6gwnQaAEAqU8A8VWGXOhl+PGjbOLLb9Et4wOuWFrVzoul0sJXeEUCDSZgMsdJ8M4Lm+WH/7o5wWKSzAdvbmMChkbl156qfWG2H777ev9xOWx0F/G5XJpcmc4AQIlEHC549577z1z44032jLY/uHCH/V3vmFciWdAz588krQhF5fLpYTucAoEmkzA5c3Shq82APzNLj/80c8RWmylPRd6qTLzEpC6d++OLdDkEcrmCQhD2Rw3Wh0wAVcBJime3a+i4e8Ma5G/55572he8zu3cuXMDivLEUK4IGcNU1wh4kqW866U8A36VsUKecwsXLjR77bWX2XLLLcmZkvJ5EGrzXBUkJQpVOJm8hqJH3PteoqY8KZQ3YvLkyTZHXFyFMv37gQceSM6UUCdYBvrtEj6vttpqsWuVpPc9z0AGBpcmFkXAVUSVJ7NCf6NH0lxPshH88/X8KPpAf6g2WdRw5OZHCEO5GUo6kjcCUvzlmhx1T1YomEJYtBOskLK4w30wVCVJSRFXXXVV49xOlYA6Kb4YYShvsyif/Sn1GXAhaAoHU0iAcq5EDWOEoXzOmTz1St4Kyi00b9682N1c9dVVC9OzojAbeQFJ8HchaMstt1xivi2EoTzNlnz25cMPP7ShlDq03ll99dUbdPSTTz4xhx12mJGHqb+RxjOQzzkRWq8efPBBs8MOO5g472bHQtXFVCxANoC/ieDCMBVKpg1kV1TGnYcwFNps+r/+IgyFO/b0PKUE5Kqv8vHK36OdAL34/cN9DApVGUvaKfBDDFRdQN5BvvDkytbHuaamFBfNyiEBhQm89tprtmcqEawcKZV6BvwQgxkzZpi+ffvWiUN+2fq4UM0coqZLKSSgeahEn6+//rpZZpllGjwDypmlHWJVofGTg0a74goK+PkkoiEGChn2jQJXtv6ee+6JDVNLIS6alFMCyut277332pD5aFJnJ44qlLJQpb04zzmegZxOmJx1SyGLqoaqud6lSxfTrl27ehtZer8rCkC53lz1sCgCv6CAn1/RTztx5JFHmnPPPbde6ghXtv6zzz6LDdXMGWq64xFAGGI6QCBlBJzXjkoLK8GzdnxV/cIdLoGiksjF5Zdwv3M7BR07dqz3YneGsZLIqcyqQgZkeCv2XiVf//3vfxdMSpcyXDQnRwS0GNECRcnStRjSoeSJmpfa+VVOBx3lPAN+hSVdW4lD9ZzpUNJp3UuJfJPCLXOEm66kkIByYZ122ml2oe8OzVMVBJCHhHsGXHJQ5YPT85JUUEC5J+QhqrAxl4fCNwq08aDvwKabbmqUr0XzX/culKQ9hdhoUo4I+BX3lDdFFZdUJj56uKIa/tyO/sb3nPPFfp6BHE2YnHVFed5mzZplN4YVMqlD+dyUN1Sen/oe6PCLZej3KkQTd7iwS3nQ+TaDX2Vs3333tZ5HEqBU8l731uZAoZDjnGGnO/8lgDDEVIBAygi4l7jKDuuIhrz4yeMUSqYKGXElUvVx0YJfiyF/QaTztcM2duzYusoaDkGvXr1s0tHNN988ZVRoTt4J+N5sAwcOtKWH9QxocaLDT6Jb7jOgXTRdTwazE6AcX91bRrgWSBwQqBUB/70s0V7zcIMNNjB//vOf7TMgw0DfAoUF6PALCiTlm9PvXNJ1VSvzjQJtQEj8URiBf+g+qjR24oknNvDUqxUL7hM2AXlFa55LoNd65Ne//nUsEH9uKzRmm222if2dqpTJs0L5iPxE1TwDYc+zNPbeFyy1Ht91113tZq2EH9kG8uafMmWK9R7S4ZKpy/PZpY2I9stfL0VFVHmljho1yhYa8I+4Dbk08qJNlSeAMFR5plwRAmURcMKQ3PtVFjguWXSxFZZclTEZ2TIA2rZtW9e2d9991+4M6x76CKhygT5C0bCdsjrDyRAogoAzcjVfp02bZnbaaSfrMu179yikzF/Ul/sM6NrKJ6RQHFXeUI4KhVbKuIgrZV9EN/gJBEom4BuvCu/q2bOnvZZETFVVUjiNvCb893gxFZY0z7V5IBFISdu1WeDyamnzQCXodX2JUfIa0jPQtWvX2KTUJXeOEyFQJAHnDSrRRu97iUNJR7EVlvxKe1ERlWegyIHhZ1Un4M/n008/3XoHuU1fJYxWXjm98yXkyPtT/1ZsxeFFixYZeQVJZIoWLJAYpevKM2/x4sV2DSRhVtEGHOERQBgKb8zpccoJOGFIbqNy6UxKFh2XYDraNReHr7C0u+++u87YSDkCmhcYARcWo1j3CRMm1IXLCEOh8tk8A4FNlJx21+UM0rtepYGjeeVczjh5Uvjv8aQE01FMLheFNggkhLZu3TqnJOlW1gkoUbQ2qYrN8ZaUYDrKweVmlMB6zjnnmJYtW2YdFe3PGQHl89l///2teBOXUN33qva9R5MSTPt4/Lx0EoFUmIYDAnEEEIaYFxBIGQFVzNh6661tjpMNN9zQKvd+8lDX3GJ3Clxpb0pOpmygaU4dgcbKrroqSXJ33n777evO4xlgEuWBgCs/LxE0qcKSvH4U/ht9jztPo0JVxtz1xUrXb9OmTR6w0YcME0iquqr1yvnnn29DW/yQdomgWgepWIaETb9oRjGec27DTddMCr/PME6ankECKrKhnHHOS9/NUYU8Jr2n4+a6nzYiqeKwe/cPGzasXoW+DGKjyVUmgDBUZcBcHgJNJeALQxKFXPLQAw44wMYWt2rVqu6SroqYSlHGuV37uwQIQ00dCX5fKwJulziu0p7cq+VFJE+KqAu02sczUKtR4j7lElDFSYXKKGzRhXPpmk640Y6xcqWss846DW7lxNPoe1wGtjwgVKVMCdpl9EbDgV1pb4VIIgyVO4qcXw4BV3VVSc4vuOACo3LZ7nAecPPmzat71yvEUd5Dygmn/9bRu3dvO+e32GIL+xy5SnrKsSJhSfmxXJJ2d23nNbfddtshDJUzgJxbNgE/ubTCwvRHhys8IwH0hhtusNXGokehisMKFZMHnTaVNc+jhwrZjBgxAmGo7BHM9wUQhvI9vvQuBQS0aNHCv9h4XScMqXqYYn0VWyz3Uu0MK7+E3Kzd4Zdd3WWXXYxyU/gfE+d6qoSiSeUsU4CIJuSYgISd999/3+4Ay/BVQl0t7H2B088XFE0yrRwohxxyiNlyyy3N8OHDbZ6sbt261S38eQZyPHly1DWJM6r6ooTqUYHTDwmTADpkyJAGPVdpeu0Gxwn8fnWZaG4KP0/XmDFjbMWzFi1a5IgsXckKgWjFPYk4eibcfNRcPeOMM2ySdYVMdujQwajAhrwk5Omjb8Y777xjk/AqL6LWO3vvvbcVh/wwG4mjqrbqxCH/G6FQSn1HOCBQawKa3wsWLLDvYFdUww9t9L8DhaqMxXmJRvMx+nnq1E/3jXjttddsLiGtoTggEEcAYYh5AYEqEnALkldeeaWBt0/SbWU0yFPINwDcbrHEHy1sVJpYO2BKTK17KEnd1KlTjaoYjB492my22WY2qbRcsrULIWNb1Qw4IFBLApp72u3V3PSrfynXiZJMa8dXh7+o0f/XYl9eE0qYqEWM2yl2bVcSXr9aTbSSB89ALUeZexVDwOU40W/jSsHr32XgaqfXD5PR77///nvrBSHvuDivOf3GGcZPPfWUTTJ6+OGHW+NZmwnaKda3YubMmbHeSMW0n99AoFQC0e+AKu6dcMIJVuyPznXn1aC5+uabb9oNLa1jJJbqt/K2kHCkJOprr712PU9pbaZJENL3Qv+rDTUdMpJ1HX1X5HW9yiqrlNoVzoNASQR8UVTvZXl3/vGPfzQbbbRRPQ+22bNn27keFyHgbqw1v8SliRMn2s0CiakSQX0BdN1117Wi6s4772xkf2hjQcU2tHGgqpNsDpQ0jEGchDAUxDDTyeYgEDV2/WRxhdoTFzLgu49q0f/GG29YLwxXolULIYUSyAD3DwlFcrlWKUs/dKE5eHDPsAhoV1c7sxIw99hjD7PXXnsZ7YhJ2Lz//vtthSW5PHfu3NmCcSEGZ555phU13aH5LqNYVfqUU0hGgp6l6Pk8A2HNr6z11r3X1e727dvXvbuL6YfmvTNyJfRoYyDuePbZZ43KEcvr1D9kZCh0Z8011yzmdvwGAhUh4IfM6HsgY3X8+PHW8E2q/Dh//nxbHVUbA/IwPfTQQ21FPn/9kmQYa82lb4s843Q/d8hjWsU8tIEmo5wDArUioE0rrVf0/lXFL81DCTPLL7+8rTKm0C8/vNclU5endDRCwG+zy0ekTQPfA0hrLG3GKQWFvxmnZ09ikjaIo2GWtWLBfbJBAGEoG+NEKzNIwO1eyfVZh8QZvehl4BY6knJJyLXaVRKIW2DJsNbOgHaelVtIsfvyHHLlLjOIkCZnlIATMm+//XYrVqoEttsZ1mJFSXQlEMmTTbta0UOeQtpR0zzXAsfPmeLnk7jooous0eAOnoGMTpgAmq33+rnnnmvkLSdBtNCOcBSHdnolrMrTQuE3hXZ7ZRhIWFXIggxifXf0HEU9MwJAThebmcA111xjlDfOCTPylGvMW0fvd+VckcdQly5dbG45ebvFfSO0aaBnIZqPRd8fCURvvfWWDT1WlT+FpbE51swTIqDbSxRVuJje+c8884x9d8uzZ+ONN7bz0IWNSeCJFhzQhq88PpVKQuskJaOOHlrj63r6HkTXURJIZXfce++9VhyKC98PaCjoahMJIAw1ERg/h0AxBJxb/8cff2zLzSu5rhIjTp482e7oFlqgKD5eCyoXMiA3bJ3nJ18sVHmgmPbxGwhUk8DTTz9tdt99d7s7JWEnujvs/l2eRNrdWmaZZeo156qrrrKCz3333Wc9g6KHPCIGDBhgQwMuueQSo4pMHBBIMwGFskjI1LtcSXfnzJlTdBJQF4am74IEJQ4IZIGAyx0nDx8Vx1hrrbWKararvKRQsaTQSZX0ltCkjQcKaxSFlR/ViIBEIeXO0lpeXvsKm5Qw5K+DXGEYiTfROZ6UYDppHSRv0rh1VI26y21yRgBhKGcDSnean4CEHHlBzJ0714o52tWSe/See+5pDVjtBsTtgLmWawdAiefkXfTiiy8ahdZoV0EGgQurkbupCyNr/h7TAgjUJ+C83pIMWVclSZ4M0dLBhRZM7i7OjVrPkfJHaEeaAwJpJuDe6zIC5AGkxby8OovxItUzohBKeY327NmzrpvaGZZ3nf5dXhZ6njggkBYCmp+amxJwokmfZfyq+pje5b/+9a/tH+fdXKxhrGdKoWkIQ2kZcdrhCChB9J///GdbOCNaJdJf6+u9rsIcSq7uH4899pjNNZpUcVi/desgnRtdRzESECiVAMJQqeQ4DwIJBLRboMSIcpnWgsglhXPJ4uISj/qX0mJHHwudL1do7TgoyZySksrTSEl3FUPflFAEBgsCtSTghCHNef2Jesi58tzKL5QkDClZYlJlDnkSKami8mpRZamWI8u9SiXgC0PKMaQE6fIi0rtduU+SwsOcZ4TChP2QAz+h71JLLWW/C0OHDi21eZwHgaoQePnll63nqMLC5DXdunVrG/r1v//7v/WKCkTzITrDuGXLltaDuk+fPvXa9+WXX9ocLS+99FKiV1FVOsRFIVAhAnr/K0m6q0DsX9bPo6W8RNGQev3W5eNK8ryuUDO5TGAEEIYCG3C6WxsCShaq8Bg/v49zq5bYoxwTEnqihyvXqthh7f6ecsopNlGjfx1Xvl5eQ1dffbUVjjggkCYCbsHSr18/GzrTpk2bes1zO10KE4tzgXaVOQYNGmQrKrVr167ufHlbKHnje++916j3XZqY0JawCUgYUgikSzQaV3I4jpAEIOXo+p//+R8roipXkART35NU3wuXxD1syvQ+bQTcRpne8/Jy1jpIxQSUBFpVVpU/RaH2+iZ06tSpTgTyKywpL5c8Q1XFTJsMfmUy5WKZMGFCYjLrtPGgPRBwBNwGmuyBOFHflZhXaKXSR+iP8z5S7iCFqOncQkmqoQ2BphJAGGoqMX4PgRIJSPSRO7UWMtpBk8EbV11GiyS5WCvHSlKiRoWYaUHVWCLHEpvKaRAoi4ASK6pCkkJl4qrPaH4rIaji8PUnekhYVTimqm1su+22dmdYz4oMa+UUUuiY8rVop4yEomUNFSfXgIBLNCqj2AlD/o6wwsBUPVK56VRtUoKom9eq6qcwZD0PMpBd1T7fk5TE0jUYRG5RMgGXU05hwnoWFCIjMcetX5RwWl7SEjj9Ih36e3nU6Y8OeQ117drV6HpKrq51lMrP+xsHJTeSEyFQYwJaz2y99dZ2LeMX0fCb4fKVPvXUU6Z37942nYQObQorqXVUMKpxF7hdDgkgDOVwUOlSegm4/EOq1iSVX7sEGLbpHS9aVh0CzoVaO2Gu0l70TqqqocWSnhX/iFb3qE4LuSoEKkcgThjS1Z0XqcQfefxI8O/fv7+tyOSqV2qjQEKRws8++uijokp+V67lXAkC5RPwK43pfa+QMuVO8Q+/2qSfj0iVJh9++OE6QVTnyLNIXqPaZEvK31J+q7kCBKpLwG2QHXfccTYsPumQl7R+oypn7oirTFzd1nL1UAggDIUy0vQzNQSUaE47wEqcKzdQQgBSMzQ0pAYEXHJpLXJuueUWuwOcdMirQkazFlDyPNLumnJV4CFRg4HiFhUj4IQheQNpQ8B5in799dc2v9C0adMSS3or15Z2hZtS8rtiDedCEKgQAVXWUzGOESNGmO233z72qg899JD1AlVFy2hRAXlcKym1hCI9C8rdyAGBLBNoSvJozfvXX3/dbg6suOKKZv311zfKv8UBgUoTQBiqNFGuB4FGCDgjQaFkjSUeBSYE8kZASUMPPfRQG1LgG8munzIAJAgpoS4HBPJAQKGRqkLWoUOH2DxBro9xXqTKRaRQAyXr3XjjjfEwzcOEoA+xBFy1Sv2jn2gdXBDIIwF5Rbv8cVRXzeMIZ7NPCEPZHDdanXEC8oJQnP0333xjbrvtNpuLhQMCIRB444037NxXjiEl5PWrMb377rs2Z4SOs88+m4SiIUyIAProqvB17NjRVpM899xzbViAyxO0ePFis/fee+NFGsBcoIvJBFyidf1ClcvIochsyTMB911wQmi0SEee+07f0ksAYSi9Y0PLckxA4TQqP6kQASUVjZbsznHX6VrgBFSGWElEVYJYRrIO5Ze48sorrRgkI1nJeBViI5dpDghknYAzAO6//37bFVVkUsVJlyMFL9KsjzDtbwoBrX90+JsC+v8uzP7ggw+266O4wgVNuQ+/hUCaCaiymAprvPLKK7Zi3zrrrJPm5tK2QAggDAUy0HQzfQT8xKPyGpIHBQcE8k5AIZSqPnP33Xfb0BglFpVAqgobJJbO++iH2T+VHVY1GYWFjRw50vz2t79t4A2hf1NYgSotqQxxq1atwoRFr3NN4LnnnrOJdjfYYIO63FnKn6IKTaNHjzZffPEFXtS5ngF0zhFwGwJ/+tOfGs23CDUI1IoAwlCtSHMfCMQQUBz9ySefbP8ccsghDXbQgAaBPBH4/vvvzYknnmgNZOVMUXUahdRsuOGGtmz94MGD2SXO04DTF0tAHhJ618sYTsoTpN/Is0jhM1SqZOLklYAS7g4fPtwKQaoupmICmvcqP69KS0pQLY9SnoG8zgD65Qgon6I2yfTniSeeMFtttRVwINDsBBCGmn0IaEDIBL777jsjY1lVNjggkHcCLgnvnDlzbFejITV57z/9gwAEIBA6AeUSmjx5shWB/vGPf1hB6KCDDrKCEXmFQp8dYfVfeRbHjx9v7rzzTrPbbruF1Xl6m0oCCEOpHBYaBQEIQCB/BFzi6fnz59v8Qtop69y5c/46So8gAAEIQAACEIBAAQKzZs0y2iAeMmQI3tLMlFQQQBhKxTDQCAhAAAL5J6BwmWuvvdaKQQoXWHLJJfPfaXoI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AAhCAAAQgAAEIVIsAwlC1yHJdCEAAAhCAAAQgAAEIQAACEIAABCCQcgIIQykfIJoHAQhAAAIQgAAEIAABCEAAAhCAAASqRQBhqFpkuS4EIAABCEAAAhCAAAQgAAEIQAACEEg5AYShlA8QzYMABCAAAQhAAAIQgAAEIAABCEAAAtUigDBULbJcFwIQgAAEIAABCEAAAhCAAAQgAAEIpJwAwlDKB4jmQQACEIAABCAAAQhAAAIQgAAEIACBahFAGKoWWa4LAQhAAAIQgAAEIAABCEAAAhCAAARSTgBhKOUDRPMgAAEIQAACEIAABCAAAQhAAAIQgEC1CCAMVYss14UABCAAAQhAAAIQgAAEIAABCEAAAikngDCU8gGieRCAAAQgAAEIQAACEIAABCAAAQhAoFoEEIaqRZbrQgACEIAABCAAAQhAAAIQgAAEIACBlBNAGEr5ANE8CEAAAhCAAAQgAAEIQAACEIAABCBQLQIIQ9Uiy3UhAAEIQAACEIAABCAAAQhAAAIQgEDKCSAMpXyAaB4EIAABCEAAAhCAAAQgAAEIQAACEKgWAYShapHluhCAAAQgAAEIQAACEIAABCAAAQhAIOUEEIZSPkA0DwIQgAAEIAABCEAgmwSuv/56M2zYMHPdddeZoUOHZrMTtBoCEIAABHJPAGEo90NMByEAAQhAAAIQgAAEKkngp59+MrNnzzZLLLGEGTJkSOKlixGG3n77bXPTTTeZww8/3Ky88sqVbCbXggAEIAABCBRFAGGoKEz8CAIQgAAEIACB0Ak4I3/HHXc0+u82bdqEjiTI/v/www/m4osvNmeddZYZNWqUOeOMM8xSSy0Vy6IYYejPf/6z2Xfffc1GG21krrjiCtOuXbsgudJpCEAAAhBoPgIIQ83HnjtDAAIQgAAEckHg22+/Nccee6w1aks5shJmU6owJAFh/PjxiWg23nhj07t3b7PXXnuZzTbbzPziF78oBSPn1IDAzz//bG688UYzYsQIGyJ27rnnmhVWWKHenb/77jtz7733mmuvvdY89NBD5quvvrKeQP369TNHHnmk6dOnj1lyySXrzvGv2b9/f/scrbLKKjXoDbeAAAQgAAEI/IcAwhAzAQIQgAAEIACBsgikRRh69dVXzd57722ef/5588QTT5itttqqrH5FT66WMOTfZ//99zcXXnghwkBFR65yF3vyySdtrqANNtjA/O53vzOrrbZavYt/+umn5re//a35/e9/n3jTc845x/7GFwDlhaRxP/HEE03cv1euB1wJAhCAAAQg0JAAwhCzAgIQgAAEIACBsgjI4+Gf//ynkXEbPZSHRblTNtxwQ3PVVVeZtddeu8FvlltuObPsssuW1QadnHZhSB4j06dPNyuttFK9vr755ptWSLjmmmusd8lhhx1mQ5V++ctfls2EC1SOwOeff26OOOII84c//MHcdtttZocddqh38R9//NGcd9555qSTTrIeQscdd5wVKlu1amU++OADK/zIi0geRldeeaXZZ5996p2v30gYfOutt2yoYqWFzcqR4EoQgAAEIJA3AghDeRtR+gMBCEAAAhBIEQHnZdOjRw9z8803m3XXXbdqrUu7MFQoN5FEtWnTppmjjz7aCgcKV9pll12qxooLN52ARE4lmj7ooIPMZZdd1kC4W7Rokc0V9NRTT1nh59BDD7XJqd0h8XT06NFWHNpjjz2sUBoVCfV3Oi/pHk1vNWdAAAIQgAAEGieAMNQ4I34BAQhAAAIQgECJBBCGjE1SrBxDjSWt/uijj8wBBxxg5s6da8aNG2fPa9GiRYnkOa2SBCTqyPNN4ubntWFcAAASUElEQVSsWbPM4MGDG1xeYWZbb7219Y675ZZbTNeuXRv85sEHH7SeRl26dLFeR927d6/3Gycuvfvuu+aOO+4wm266aSW7wbUgAAEIQAACsQQQhpgYEIAABCAAAQhUjUApwtDf//536zEjw/nRRx+1bVPC3j333NN6ZPjVwBrLbxTnqaTQt4ULF9ocMXPmzLEhaC45sK6/8847m6WXXroBk3JzDDUmDPl9UciSwsmiIXZKbPzII4+YGTNm2MTG//jHPxLZ6N/lmdKhQwdz6623mm7dujXok8KfVFVLIlScl0pT7ucu7oSwM88805x88sl2DOUN5bdXYVQHHnhgg/65c5P6r3sUMw7ROeTG95BDDjF9+/aNHd9CD8HTTz9tdt99d7PWWmuZG264wXTq1ClRGCrkHdeYV5vG49RTTzWTJk2y/3vaaachDlbt7cSFIQABCEDAEUAYYi5AAAIQgAAEIFA1Ak0VhlS6W5WblEA67pDRLZFhiy22sP/cVGFIv1euF+WCUT6fuCMpAXQxgkTc9Yr1GGpMGGossbEqml1++eWmZ8+ethmfffaZzVmjnDgSwYYPH96geb6XUvQ3Tb1fVBiS19OKK65ozj777FjWI0eOtOPg51KqhDDU2BxSDicleJZYVOwhkW7s2LE2x1CcYKfrzJ8/3+y6667m66+/js1BpN9ozmluK3RQCazbtm3boAl33XWXGTRokNlpp51s7qm43xTbbn4HAQhAAAIQKIYAwlAxlPgNBCAAAQhAAAIlEWiKMPTCCy/YhLx//etfzcCBA23y3l69ehl5UTz77LNmwoQJ5oEHHjASh5SnJRqG05g3hjyFLr30UjNmzBgrCuh6Sg6sPC9ffvmlufvuu80pp5xi3nnnHTNx4kRz/PHH1/PWqLYwpOTGEm9uv/32BqFk//rXv2x7pk6dapnIk0RhSy1btjQvvvii9fi55557rDeMxIQ11ljDqL8SMVQBK0nQUPjTgAEDbFJwPwdUKfeLCkP6/8qXJK8hVfKS95P6eP7559scPPo39VVJuaPnluoxpLlz8MEH2zw/CstT35XX6ptvvrHeYRKpNE+UIFqeUn5lsKQJrnOPOeYYK65ddNFF5thjj439qT9+ShytsvNxXlqNPUh6DuQdJ4FJc9IJfY2dx79DAAIQgAAESiWAMFQqOc6DAAQgAAEIQKBRAsUKQxIiRo0aZWbOnGm9JWRUt2vXrt71//a3v1mB484774wNe2pMGPrwww+tQPHHP/4xNjmwL6TEeWtUUxjSvRU+N2LECNvnqGDi7i2voKuvvtqst9569di4ilYKM/M9f1wI1Kqrrtog+bfuKXFMIUtKei3vHRdCV+r91Cjn9SPhR1XYFJ7nJ2H+5JNPbOU1ecZEcymV4zHke1zFeSOpbRIWJboUCq+LTmp/3uj87bffPnHeK2xOIXISF9V//bdyE2m8ihGhdGF5au23334219RNN91kxUsOCEAAAhCAQDUJIAxVky7XhgAEIAABCAROoFhhyA/DiYoiPkKXN2f55Zdv4E3RmDBUTBiPSyAclyemGsKQxJn/3969hVw2hnEAX2Fyigsa41AKiQuKcWhcOEUUcmwmOSWnEq4UF0q54kYRcopcSCIuUMgdE1OjxoW5RUokJLcm6f/W+lqzv7X3Xt9es5c1vt+qKcza6333712f+v497/Mm8MpR9QlpMsfJUCPVTDmpKj2Xsg0uFSvNoKX2qbc7ZftYtpQlmGh+9s033yzBWH01K1yaDZX7jNcMhjLnZ599tjrssMP2+inId061Tv5MVgb1CYbqdyiDTWvc3PxuCa0y/rwr/ai2bdtWKrO2b98+8xj5fLdsZUtV2s6dO1cenYbUCYgme2S1jd2c46wKpXnz9vcECBAgQKCrgGCoq5T7CBAgQIAAgTULdA2GUiGUapnLL7+8NPfduHFj61jNaorJX+znBUNdJr/MYKjL+AmFEo40+9/UwcQPP/xQKl62bNnS+qj6xKtLLrmkNGg+/vjjy3217WQIM62hct/xuoQ70+7p8tlpAV22F6ZC5+qrry7b6SaPgo9Fs7lz15PfZr0T09Y0FXCpbMs7+sUXX6zclqbV2aaYoGlaBVGz8ikNvFPR5SJAgAABAssUEAwtU9ezCRAgQIDAOhfoGgx1CQRCOeuX5q7BUE7a+vzzz0sAlUbAu3btWrVKy6gYmvUqpMdP+h+l388BBxyw1611MNH1VZqc++7du6utW7eWfkTNPkJ1hdFkQNJ3vC5ruYxgqH5mV6dZfYyaz1gkGKo/nwqibCtLaJXqqZwiN22LXf0ZwVDXFXQfAQIECOwrAcHQvpL0HAIECBAgQGCVwNiCofySnq1Y2a6WK5U5CVI2bNhQ/v2vv/6qduzYUf5bM0TJ3/XdSpYmy6kgaVaypAooDacTUD3zzDOl18/kNrG+QU2zf1O9nazervTpp5+u6mfUdzzBUPv/CL777ruyvmmCnV5R6Sl10kknrbq5GQylyXj+tG0d9L8bAgQIECCwrwQEQ/tK0nMIECBAgACBUQdD6amTKpF33323uuKKK0pPn82bN+9VobPMrWRXXnllCZeOPvroFadsbUrT55yS1RZG5cY+FSv1QHWoVTeZTnVVmjBna1OqWY477riVOfUd778OhrpWAnX9ce3r0RynefJetppde+21M4MhW8m6rpL7CBAgQKCPgGCoj57PEiBAgAABAjMFulYM1X1w2k4Daw7Qp8dQfTR7TqTKaU+Tx93PC2H6Vgy1BUMZM1VDt912WwmA2o5Rbzbm/vjjj2c2P562GN9//31pfJwrlSrpVZSeTulfk4qUAw88cOWjfcf7r4KhemvcvHdorT+yXZpPN7cx5mSyiy66qHWY33//vTQAT6XWZDPw+gNpQP7AAw+UPknpR5Stfi4CBAgQILBMAcHQMnU9mwABAgQIrHOBrsHQIqeSTZ48Na/HUJdgJ72HLr744qVsJZsWDKUPTY6Yz6lVqeDJ6WPnnnvuypvz888/V3fccUc5vrwtyOnyiqWv0iOPPFL6GL3++utVjrWPX1vQ1He8PsFQHe7MaiBdN5me9KxPrIvHrJPtung17+lyXH0zsJx1kljzWdOCoWZ45Lj6ta6W+wkQIEBgEQHB0CJqPkOAAAECBAh0EugaDDX74Fx33XXlJK1NmzbtNUaOdc82oWzBufPOO6vnn3++Ovzww1fumVe18cEHH1R5drZNtR1nnl/uH3744VKpsYweQ9OCoXyBX3/9tbr33nurzDEh0HPPPVcdeeSR5bslOEqgkyPQExzlaPuEV5PXTz/9VO7LyWa5b/Kqv3++259//lm20b322murTu/qO16fYKie46mnnlp6PJ199tlT34FJz+ZWwWnvUL5bKnpyIttDDz1UHXrooXPf42YFz7TQJ1sCn3jiiXKi3KWXXlq98cYb1YknnrjXszN2fh5uv/328g5++OGH1TnnnLNq/LpC6bfffpt6z9xJu4EAAQIECKxBQDC0Biy3EiBAgAABAmsT6BoM5anpv5JQJI2Yr7nmmlIdc9ZZZ5UBv/nmm/JL90cffdRaVZN7mtUYCVkee+yxEhzlTwKA5pathCOPP/542Zb1999/lwqahDE7d+4s45155pnVO++8U51++ukrX7hLxVGbTh2UzAqG8rkEXgkNciWcSrhRX81QLKFP5p6/TyPrNJL+8ssvSzCR+T/66KPFqm6oXT+j6ZP/9vTTT5dG3G2NjfuM1ycYaq5R+kDlWaecckq1Z8+e8h2ffPLJlTVq80zokyPr02Q8n887cN555xWLX375pWyje+qpp8qa559TmdTlqiuZErrF7ZBDDln1sWb/oIyZLXrnn39+6WGV0CqVTmkwnqDpwQcfLL2l2oKpzz77rMx9X2+J6/I93UOAAAEC61NAMLQ+1923JkCAAAECgwisJRjKhL766qvq/vvvL+FQ25VA58UXX6wuuOCCVX+dqo1UdGTLVH01K39SsfHJJ5+U5yc4mLxOO+20atu2bWVbV7ZTTfaKWXYwlBPRUsWSACFNiV999dXqmGOOWZnm5IlqbT7pUZQ/zUqq+r5mVcusipX6/kXH6xMMZY0S2KT/UQKUtjVKWJhqorZgKJ9P/55UV6WCrO1KsJb35IYbbuh82lcqjK6//vpyithbb73VWpE17/2q57J169YqQdMJJ5zQ+g7XlUeLbhsc5AfbIAQIECDwvxIQDP2vltOXIUCAAAEC4xJYazCU2afHSsKB9NpJOJMrW6dyilYaKDdP9Zr8tjnq+5VXXim/eCfYSEVItledfPLJK7emKiXVQTk2POFBAqE0f061Un65v+WWW0p1yuS2oWUHQ5lgehzdfPPNJZjK97jnnnv2Ci/SKyjVTekTlJ46f/zxR5n/hRdeWN11113lGPRUqEy76j48CTleeOGF6ogjjpj5wiwyXp9gKJPJGuzYsaOsUUKefMdsKbvxxhvLGmX98j7MqsBqe4e2bNlS3oc8Y3Kb17yfmlT83H333aV30XvvvVfmMu368ccfS7j3/vvvV7t27Sq3HXXUUdVll11W3t+rrrqqOvjgg1s/Xvd32r17d+t2x3nz9PcECBAgQGARAcHQImo+Q4AAAQIECBAgsK4EEvTcdNNNrf2tpkHUIdn27ds7nSa3yBjrahF8WQIECBBYioBgaCmsHkqAAAECBAgQIPB/Eqi3+qVqKNVs6QM071pLMFQ3z862tVSnpf+ViwABAgQIDCEgGBpC2RgECBAgQIAAAQL7vcDXX39dtjSeccYZpRfVscceO/M7Zbvit99+W7ae5aS1aVe2z+V59913X2mOndPxDjrooP3eyxcgQIAAgf1DQDC0f6yTWRIgQIAAAQIECPzHAs3m2DlBLieLtTX6Xss088z0jUqPqM2bN1cvv/xytXHjxrU8wr0ECBAgQKCXgGCoF58PEyBAgAABAgQIrCeBPXv2VC+99FI5/S2nn+X0sA0bNixMkJP40pQ6p60lFNq0adPCz/JBAgQIECCwiIBgaBE1nyFAgAABAgQIEFi3Av/88085dSyntt166629HHLK2ttvv122keX0MhcBAgQIEBhaQDA0tLjxCBAgQIAAAQIECBAgQIAAAQIjERAMjWQhTIMAAQIECBAgQIAAAQIECBAgMLSAYGhoceMRIECAAAECBAgQIECAAAECBEYiIBgayUKYBgECBAgQIECAAAECBAgQIEBgaAHB0NDixiNAgAABAgQIECBAgAABAgQIjERAMDSShTANAgQIECBAgAABAgQIECBAgMDQAoKhocWNR4AAAQIECBAgQIAAAQIECBAYiYBgaCQLYRoECBAgQIAAAQIECBAgQIAAgaEFBENDixuPAAECBAgQIECAAAECBAgQIDASAcHQSBbCNAgQIECAAAECBAgQIECAAAECQwsIhoYWNx4BAgQIECBAgAABAgQIECBAYCQCgqGRLIRpECBAgAABAgQIECBAgAABAgSGFhAMDS1uPAIECBAgQIAAAQIECBAgQIDASAQEQyNZCNMgQIAAAQIECBAgQIAAAQIECAwtIBgaWtx4BAgQIECAAAECBAgQIECAAIGRCAiGRrIQpkGAAAECBAgQIECAAAECBAgQGFpAMDS0uPEIECBAgAABAgQIECBAgAABAiMREAyNZCFMgwABAgQIECBAgAABAgQIECAwtIBgaGhx4xEgQIAAAQIECBAgQIAAAQIERiIgGBrJQpgGAQIECBAgQIAAAQIECBAgQGBoAcHQ0OLGI0CAAAECBAgQIECAAAECBAiMREAwNJKFMA0CBAgQIECAAAECBAgQIECAwNACgqGhxY1HgAABAgQIECBAgAABAgQIEBiJgGBoJAthGgQIECBAgAABAgQIECBAgACBoQUEQ0OLG48AAQIECBAgQIAAAQIECBAgMBIBwdBIFsI0CBAgQIAAAQIECBAgQIAAAQJDCwiGhhY3HgECBAgQIECAAAECBAgQIEBgJAKCoZEshGkQIECAAAECBAgQIECAAAECBIYWEAwNLW48AgQIECBAgAABAgQIECBAgMBIBARDI1kI0yBAgAABAgQIECBAgAABAgQIDC0gGBpa3HgECBAgQIAAAQIECBAgQIAAgZEICIZGshCmQYAAAQIECBAgQIAAAQIECBAYWkAwNLS48QgQIECAAAECBAgQIECAAAECIxEQDI1kIUyDAAECBAgQIECAAAECBAgQIDC0gGBoaHHjESBAgAABAgQIECBAgAABAgRGIvAvnlzppONMrL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png;base64,iVBORw0KGgoAAAANSUhEUgAAAwwAAAHiCAYAAABFrkugAAAAAXNSR0IArs4c6QAAIABJREFUeF7snQvYD9Xa/2+HHJJsJKRIb7ZUlEvHrVL7adNBqSgKtUWFUuFNzorIVqikaJMKu5DkVGknu6KtIp0jdtFR2bGdPVL+13ftd57/PPPM/H4zv5n5zZqZ77qufb29npk1a33uNfNb37Xudd+lDh48eFBYSIAESIAESIAESIAESIAESMCGQCkKBo4LEiABEiABEiABEiABEiABJwIUDBwbJEACJEACJEACJEACJEACjgQoGDg4SIAESIAESIAESIAESIAEKBg4BkiABEiABEiABEiABEiABLwT4A6Dd2a8gwRIgARIgARIgARIgARSQ4CCITWmZkdJgARIgARIgARIgARIwDsBCgbvzHgHCZAACZAACZAACZAACaSGAAVDakzNjpIACZAACZAACZAACZCAdwIUDN6Z8Q4SIAESIAESIAESIAESSA0BCobUmJodJQESIAESIAESIAESIAHvBCgYvDPjHSRAAiRAAiRAAiRAAiSQGgIUDKkxNTtKAiRAAiRAAiRAAiRAAt4JUDB4Z8Y7SIAESIAESIAESIAESCA1BCgYUmNqdpQESIAESIAESIAESIAEvBOgYPDOjHeQAAmQAAmQAAmQAAmQQGoIUDCkxtTsKAmQAAmQAAmQAAmQAAl4J0DB4J0Z7yABEiABEiABEiABEiCB1BCgYEiNqdlREiABEiABEiABEiABEvBOgILBOzPeQQIkQAIkQAIkQAIkQAKpIUDBkBpTs6MkQAIkQAIkQAIkQAIk4J0ABYN3ZryDBEiABEiABEiABEiABFJDgIIhNaZmR0mABEiABEiABEiABEjAOwEKBu/MeAcJkAAJkAAJkAAJkAAJpIYABUNqTM2OkgAJkAAJkAAJkAAJkIB3AhQM3pnxDhIgARIgARIgARIgARJIDQEKhtSYOj0dHTFihAwdOrRYh1u1aiUzZ86U6tWrpwcEe0oCJEACJEACJEACARCgYAgAYpRVYBLcqVMn102oXLmynHrqqdK4cWO55JJL5Nxzz5XDDz/c9f1xuDBowbBu3Tpp3769fPjhh767f8stt8j48eOlYsWKvutiBcETyMXWTZs2lYYNG8r555+v3qmjjz5aSpUqFXzjWGMqCeQyJp1ALV++XJo3bx5LjgcOHJBhw4bJqFGjSrR/yJAh6m9lypTJ2rdt27ZJ165dZd68ecWuxW/j9OnTpU2bNlnr4AUlCYDrkiVLZNasWdKsWTMZPHgwMSWMAAVDzA3qVTBYu1utWjX1Yt98881SqVKlmNP4b/MpGBJhxkg6EcTk7Prrr5d7771Xjj322Ej6wIcmi0AQY9IgEmfBgD58+umncvXVV8vnn39ezMhnnnmmPPvss1K/fv2sxn/11VelXbt2snPnzmLX4r2dMGFC4hbQsgLxccGOHTvkH//4h0ybNk2WLl1axHT48OECEceSLAIUDDG3p1/BYHT/0ksvlYkTJ0q9evViToSCYcWKFXLOOeeUsGMUkwWd2uJmYAc1OcN79Pjjj8tFF13E3QY34HmNI4GgxiQeEMU3IEjT/vrrr0qMY1HIWh566CG5/fbbM75vu3fvlttuu02eeuqpYrdjd+H555+Xli1bBtncRNYFhviug+GiRYtKCC90moIhkaYXCoaY2zUowQAM2IqdPHmy1KxZM9ZU0r7DoNMkXae2uBnUQU7OIBqefvppadGihZtH8xoSsCUQ5JiMu2AAIKddhgsvvFCeeeYZqV27tuNIevfdd+WKK66QH374odg13F3I/PK5EQnmGigYkvkxo2CIuV2dBAP8qmvUqFGid9hCXLlypWOv3azS6I4sX4IBfuted2TOOOMMGTRokFSoUCE0jDpN0nVqixvgTpMz2LlBgwZSunTpYtX88ssv6mzL1q1bbauH+wREeNWqVd08nteQQAkCTmMyl+8P/P/hXx7ngl2GMWPGyMCBA0t0Y+7cuXLVVVfZdq+wsFD69esnjzzySLG/c3ch+2iw+03NdBcFQ3amcbyCgiGOVjO12UkwzJgxQzp27Gjbu40bN6qPLXw+rcXNKo3uyPIlGHT9KOo0SdepLW7GrdPkLNNhday+wf0I48HqF43JCA5XFhQUuHk8ryEB14JB1+9PPkzo9J5eeeWVMnXqVFuB7rQzwd2F7BajYMjOKA1XUDDE3Mq5CAZ0efPmzdKtWzdZvHhxCQJvvPGGnHfeebElQ8HAMwy5Dt5cBAOehQguo0ePtj3oh+gt+B8jJ+VqlXTf5zQm0ywYnHYZnAS609kH7i64e7fsflOx64rIcHDzsh5CT/PYdEc0nldRMMTTbkWtzlUwoAKsxEA0WEum3QnjWrg2vfTSS2r19J133pFNmzapP5111lkCt5trrrlGELmibNmyrgmjzrfeeksdPoObx5o1a9S9+DChLhxIu+yyy+TII4/MWGdcBQP6j7B04PrPf/5TMFEw+n/KKaeoA7StW7e2Ddvp9SxLphXz3377TT174cKF8vrrr8t7771X5HID+15wwQWCQ/JO9g2yLcZkHGNs9uzZanwY4wIuGXC9w9kbhDMNIjxwroIB7XRawXQTShfMP/vsMxWS8LXXXityG8TYh+3BG77XdmP/o48+UlFf1q9fX+y9gPvJgAEDbN+V/fv3S//+/VWIX3PJFm3mp59+khdffFGNjbfffluNCyNUM85qIPzwiSeeWMJ1y3iGHV+4euGdb9Kkifz8888CtxJz/cb736VLFzX2ypcvb9snr+89noVdWLxz5uJmsgOBGPWYdNNO1x9fEdm7d696v+bPn6++P9b3DN9e7EBn+/7avf/GOwCXPhyUxY4courAthiD2BnwWpze1T//+c/y6KOPFov699VXX8m1116rbGYudtfatcPvuLfWefDgQfn2228Vi1deeUX93hm/ofimnX322eq7hrDnmUJw2+3gGjmH4AaJxT+4YIH1IYccohY07rzzTq+oiyIP4vsAly/8Dv3+97+X7du35/wOeW4Eb4icAAVD5Cbw1wA/gsHJXSTTDxH8QJ988kn5y1/+UvSBc+oBPir4EUfeh0wFP1STJk2S++67z9EX3LjfCAPbvXt3xw+p14lDNguEvcKHycecOXNU9A9DJDi1CZOznj17St++fYudUQlqkv7BBx+oHxX8kGUrTvYNqi34UcXEBRNbTGQyFYgHrOLjzIAXkWqt049gcJqAZksauHbtWuUiaI0Lb22b09iHG9Stt96qYsibS+fOnVXkM4wZa/n+++/VDz1CIppL79691U5JuXLliv07nvHAAw+o+pzOaxg3wMUD7/IxxxxT4rlOfN9880358ccfVYjnTO8A+jR27Fjb81le3/tcBINOYzIowQCxioUBjEEsDmQqbsJw273/ELwQBhhDf/3rX4s9ws0ClV2bnHYZcOgZohYLVyiwGSbN1omyG3fBoMa9uf3ffPONGuc4oJ2tnH766ep9hFC226G0+w3HGRX8RuN7cs899xR7RK5jBoIGwVDwP3M7cnmHsvWZf9eXAAWDvrZx1TI/ggETFewEfPzxx64+Kvh43n333Wp1yG3JFilmy5YtavJrnexkqx+TZhx8s8sd4XXikO1ZYQoGiCX0w/phz9YmJF/CDhEmyih+J+n4UcUPTJ8+fbIKQXPb7Ozrty2oH5OYv/3tb0ocWc8FZGKDH1eMp1xFgx/BsGfPHrnjjjtkypQpxZroJBjAfNmyZXLjjTd6Ym439jEZg+3MBTsT2LEwxoj5b5hoXHzxxSXYYnX58ssvL1bPd999pwQJ/ua2YCUSsdkbNWpU7BYnvkg+ifrd2BphMfHOWFdevb73Xic7uo3JXCd/ZoNgAejhhx9WAs8Ne+NeCHPkLLCLqGf3/mOl/OSTT7b97chVMKAtTuMJ4gcLMPgOICISRCx27swl2+5CkOPeeC4WQHr06OEpCSiEDRbUsENiFQ12ggFJWf/0pz/JuHHjSryuQYwZc6Ve3yG33w9epycBCgY97eK6VX4Eg9MOg90HHBNbRJjAVq/X4jR5wI8VIgZhxTCX8sQTTyiXKutH1OvEIduzwxIMmDDCflg1zaWYI/D4naSvWrVKubUY2+Je2oPVLwi+OnXqqNv8tgV1PPfccyqZoJdJDO7L9OPqpk9+BIPTj6eTSxLeP6zy58LcKoxWr16t3PWs4SLtBAA4IHITdunMxc4dCYIe7c+2+2HH1i5McxAhQp1Whr2+914nO7qNSb+TP6zQY1KJ73ouxWnRxuv770cwOO0yQKhi1/akk06y/R5l210IetyDL4KNQBjjvfda0B+MP7jtmYvTb7hT/X7HjLVer++Q137zer0IUDDoZQ/PrclVMGCyilVJrMZai92hZ0w8MLG1iwID1xSsZsIv+u9//7ut+4jdpMkpJjbOKuBHDB9HiAo8e+jQoSVcIZwiOnmdOGSDHpZgcFr5gj/v/fffr8J4ovzrX/9S7jZ2Ua2MMIIQdFjhRoFbAVaPreXll18WbHGjYOUNPv8QW5nCDWJH6brrrlPXwkceK7t2k0esqnft2lXV7act2X5YsVKJ1TO4zGCb3C5xUKaV9Vxt7eYcgtN4tjv0vG3bNjURx6TGWrBCiFV+TGrge41rrG5AcLvABMIITgBfYohnnAUwF7tnwz5wPYJoMBckvYJ9jTMCTq4cuAeuKRCsyKyLb8KCBQtK7FTiOpyjwLtcpkwZ9ahsggGiBe81+o4zIQjKYOcChXcciw3mxQKv772XyU6myV5UY9Lv5C/TIgGieuFMCuyG74k5i695zNgt2ngVDH6DbDiNKSxE3XDDDXLTTTeV+GZl2l0IY9xn+r3Fu4hdRrzT+E3Azg24WgtcRfE+G+8S/u5VMCAvDHZbgipe3qGgnsl6oiNAwRAd+0CenKtgQFQDHCK0HgJD1APUedRRRxW1D5MbTAatE0X8uOPjdtpppxX9cGPyiRUjfATN4sLOr3TkyJElosrYTfbwscWEFCvO1vLqq6+qCaS5eJ04ZDNEtklOtvvxdzu3FOTDgDgyczKvjJnrxfY4BBtcWMzFzufcayhTp/5ZJ3t4rlM7nPzlvbbF6YcVE0gIXKzQmSe0mPT06tWrxDjGZAFsvEYmynWHAaFVMTF+7LHHXI3RF154Qdq2bVviWkwI7rrrrmKudl9++aXKYGuNaGad4Nu5JWHXCO9OlSpVip6FHQ2IQBxaNhdrDHung6LwR4dP+HHHHVd0O/oP/3S4gZiLddfCia9hX0zwzO5kcJfE2II4NBe7fnl9791OdnQdk26+O8Y11u9PpkUCjGGMDyPnCPqPsQK3NKsd4BqJ7/2xxx5b1JxMggF2hhjBwoUx8cUhWmNxxEufjGud7IO24XuB99L8jc22uxDGuP/3v/+txjEOOJuL3UIEgl/gm2Y942D325xNMBjCzziTBBGIwBVBFbfvUFDPYz3REqBgiJa/76d7FQyY/ONAGA4t2x0utJtoYXUJq97W3QWnJDlOHzxsf2MSh+K0yum0kut03sJuxcTrxCGbEcISDHYfe6yuwnffmnRv3759AoGFVWxzsUsE53WS7uV6/DhjUmidGDq120vd6JfTrot1cmyeLNiJSbsJZTY74+9eBQN21SD8MFm2OyhuFxcek2v44T/11FPFmpQphjyEMfpkfgf/8Ic/qLFiJA+02+EwRyAyHoZdQAhVc7ET6nZR1KzC31yHk5g0u0U58cU7i8Pt1rMncDnByip23MzFbrx5fe/dTnZ0HZNuxrOTYHCK6GX2/bfW77TLbHUpcvpNwpjDeYkTTjjBS9NdXes0ybe7OdtuYT7HvZM7FsQCxLO5YOcRkeLM/Jy+r3ifEaAA3wiviyaugP/fRW7fIS918lp9CVAw6GsbVy3zuv2bqVI7n2NMEO12ArIleLPzkc72oc7UNviUYtXLenDNblve68QhG+h8CgasfllX+LK1z/p3r5N0r/Xb/Zg5uQF5bYvdYdxsK4J2YUVzdUsKwtYGT6cD/07PMLt1WW3iFNVo+fLlgpVUFKedQOukxG4nwvpuOgn6TK4cTpN78zvq1PdMfux23zg7+3p9791OdpIwJq07DDgM36FDh2LDDGIQ4WydMkE7jS/rLqedvTIJTa/fH7vrM7n8mK+3uvJZ6wpr3HvtI6KGYTfAWszvO/7m9H3NlPHaa1syXe/2HQrymawrOgIUDNGxD+TJQQkGrP7gQLN1a9gpZKNT+EWjU3btyhZeMqgPk9eJQzZDBDGJtOu708ol2oNzIfBrhUtHrVq1HOPa27Xd6yQ9W/+tf3c7gcv0g2b94TOeYSc0rSvp1vY42cfpGZn6G4StUT/EAnbUsGtgXeGzW+HPNllz+mE2T7SdJk3md9XpfbZO2J0EinmX0I6j3btnFiNxFAxJGJPW74+dnZx2CQ07OwlCuKgh6AHi/qN4+T54/fZkut7NLkO2Rauwxr3Xfrr9hru9zuvz3V5PweCWVDKuo2CIuR39CgYjrj/8PHGQ0VqcPgi5YMv0g4RcBEgUBB9PnKvYsGFD1pwEaEOUOwxIFuY2IzZ8yOFPe9hhhxWhy3Q2w8wXdoEvKhJ3uUmc5PdHBEmKEJcdCa1w4Bq5GbJFKwpqh8FuIpPLWMM9uRymDEIwZMs/4vedNfOwuuTZrYYj4R8mdEcccYSty5Wd7YLgYLQTh7HhinLooYc6unzpvMOg65hEuFzDHS3bO1K3bl11oB2Teq/uoOa67XYXrYI+KsGQbZch2+4C+hnWuLfax0hSiiSdOE+IsyHZ8pugDrc7DLkslmQbQ3Z/p2DIhVp876FgiK/tHFdzvHQJUZLgH4wskHbF6YCkl2cY19pNTBDbHIc58aOcLWmQ3TOjFAx+o5SgP17joEPgwbcVAs8uMRbqzFUwbN68WZ1tgQ9vNoFgtUUQgsEp+3AuYw335BKu0e+EAZMnRLPCBM2p2LkE5dpH6xi0O1xp3r1ANCO4HpqLnZuRU5jWXNppXt2O2w6DzmMy1++PH8HgRgy4uSaXceTmnky7DNl2F1B/WOPeaDu+qzhbgDNPbgSCtc8UDG5GAa8JiwAFQ1hk81Sv02ol0subD85iYo6wmNaY707xnY3m+51AmTFYJ5XYVcAhaxx2zLXEXTCg37ANVsMxWceqvpuC1UWE3rPb4chFMDhFzXLTFlwThGBwmsi4bYP1uiAFA1Zy4a5nRI7Bs3CuBrti1uKUH8S4LsgVa+v4dzpzhMRPiDJmd2Dd7uxEtugrXmwSZ8Gg85ikYCg5Cp2CMuBKu4h61hrCGvd4DjKZQ7R4SYBIweDlS8NrwyZAwRA24ZDr9xIlyS76A5qHXQYcbDbCVZqb7LTl6GU73Kjvd7/7ndrNMMIxOiVCQt0I+YpwrYj/j5B9iDOPRFOI2GQuSRAMRn8gHD777DOVnRe7LnaTUXPfcb4BribWcydeBUOmJEWItY8Mo3BlwKQZ9kBIUGuI2yAEA/pmN5mGSxbqd9oFc3rFkFjKupqe7XX0EiXJKdKMXahJ83Pt3lnsHJ166qklshdnay/cnxCC0Vzs3JIwUUHIVkSbMudqcArj68TBuhCRrX34u9kdJm47DDqPySgEg915DhySxrf8+OOPV8Mhyh0GJ3vh39246YQ17jMlPoWgRgJH7Bgjc/aRRx7pmEuHOwxuvji8JiwCFAxhkc1TvV4EA3zTkcQGbgnmkimCBSJjIH60NQb8gAED1OTOnETGS5edIm5ggoctWyNrsFGnF1/JfB16zvUH2y0niKRPPvlEJe6CMLDbwrY7hOpVMNjlBMgUrcnLhMBrWyAoEdrRXOzij7tl6PU6L4LBKcssnpkpD4RdhBq78Kde225cb3eYHgzhxnbHHXeonUajOOXPwBkiRNGBi4a5YKcC4iPXEkfBoOuY9PP9sftGWg8vW23sdOjZeqDay/ch13GU6T6nHTw3giGsce+U1BG5bvr06VNisc7td9PtdWFwRp1efpfDagPrzR8BCob8sQ7lSV4EAxrgdL2Tf6eTDy+ymyIG/NFHH51Tv+xCYaIip3BwXj5McRAM2E2AIMD/NRdM1I0kO+Z/xw8ZYvdbXZbMB0qN6738iDhNAjLlBPAyIfDSFrTfzsce/47DgXbZq3MafBlu8iIYUI3T9ZnCujr5SSOcLnbR/MZNh03heoT3wCgYVxDjcNNyIwCcMkdjJRSC3pwIzosN4igYdB2TfgRDLqLVaZEHO3kQyBUqVFBDwcv3wcvYcXutH8EQ1ri325mxJjU098/td9PtdW7Zeb3Oy++y17p5vX4EKBj0s4mnFnkVDE4ffUwo4KpgTeiExjhlpR09erRyZ7ImWzI6AH9SZIfGDsbZZ59drF9eP3Q65mHw84Pt9KHN5Gdr96NjF67VC9tcDkCGmYfB6dCiXY4Q64uCcxiIsIVoVE5jMtvL5VUwZIrM4pQEK1Pm9GnTpgnchJwKDqZDVOOgcqVKlRyvc0q2aL4h065GpuzG2GWAm5qTsMHZJCSlQxx5q7tcmILBblxm6qPTWLO+17qOST/fHyd3OqcEehg3dskD8e/WMzBxFgxhjXuvi1h+8zC42U3J9i1083cKBjeUknMNBUPMbelVMKC7Thk7r7/+epkwYYLyUzcXp3wBEBlDhw6VHj16lJi8IGwcDn/iR+3EE08U60QI2XEhTqzReB566CHlZ22ejCCSEFxvrK4qaGNczzA4TdSdzpM47QTY7Qw5CQa7w7jIII1nYnXbXJz88OEihV0NTMzNxesZBqeDwXar48ZzMEnFFj7OtJgLJqgIAwuXmy+//FKyTWgzvfJeBQPq2rhxoxIp4G4umQIKOJ0nwjsBFxicFTC/A9iJev/992XQoEFq4pZNrGfK8WG00ckdyfi706QSZ1nuu+8+wfkW67knPBfv6oMPPqh2NCBy4ZdtlDAFg11+C+MbgbFhbiuEF/4Nrn7WYv2m6Dom/QgGfFPR/0ceeaRY951cEbErduutt5Z47+1WyeMsGAAjjHFv59aG9wiLdDirZy7ImA7WdoejeYYh5hO2mDefgiHmBsxFMGCFExNN+MabC34s8ANqd1DU6YAy7sch5csvv1yqV6+uqsMHF2cezD731smDU7hWtOHOO+9Uq5M4H4HrMLl66623bC0VpWDI5eC3+QCok3BDoi24H2FijKg8sBdcCDBZtJ5jsDvD4OTuZeRzwOFaCDocXMYBdKcwn/B7xw8X4vf/8ssvyqZOZymcBIPXtsDI8LHHZNYqSvA39AG+1ieddJIaD1jhgssIJqJGccqw7OZVz0UwYFUSEy+MW2txEoCZDprjHUDejdNPP129AxDVyHBu5oFrMgkjJ4Fpbl+2JGyoA9dgYmlXMFlEXhC0BdciLDJ2NsyLAHBXQfx/YzckTMGQKaIbXCj/9Kc/KXc/u++TuX923xQdx6QfwYD+QuDCxcwaOQ9/w/jDNxi8kCNg0aJFtqGW7RZ44i4Ywhj3Tm5t+G7iXFH9+vXVO/T222+r3zs7m8AuFAxuvuK8JiwCFAxhkc1TvbkIBjTNaXvZyXd99+7dasKKBEy5FEzi8CHEDxFKplU7L/VHKRi8tNO41uxCBKaYjFlX993W67QL4OSHa67XPMF3WlFz2w5c5yQYvLYFdWECDoEEsZJLrHLUgRVwsPUaWSkXwYDnYVUQImfZsmXFsGUKKAC3A4g2s9jxwhznHRCK17ojaNThtOKOv2fLLG3UgVCQiMJkXVxw206ICrisnHzyyeqWMAUDVs3xjYI/vZ9i903RcUz6FQzZJsbZGFrFoHF93AUD+hH0uHez45eNN/5OweCGEq8JiwAFQ1hk81RvroIBK8yYCMDv11qc4tdjgguXEPzPS4FYwEolxIjZzcJLXGqsYlasWFEQ6clcrAfu8Dev/qLZ+hJkLgrrmYNcf5gy5WFAf7JlEzZP8DEZQrIxTEDdJGzDZBM/gOYC+0CEnnXWWSVwemmLcbNx/gURRJxW25zsBtc1/C+Tj7/TvbkKhkxZuzMljPrnP/+pXPqwiuulQJxgYmzOtWK9//vvv1cryP/4xz9KVN2uXTs1kXdzeBm7IdgpsXPfydRmjLHHH3+82PmlMAUD2uIlnwjGqrEzYu6H00RctzHpVzCgz5ncPTPZFu5ocF81u5sZ1ydBMKAvQY571IdcO0i66eZ7htCqcFu1fo+x09++ffsi03g5r+bl++L2Wp5hcEsqGddRMMTcjrkKBnTb6WDkBRdcoCYH1tCmuMdrZmaIBJxzgBuMXYEvMVYFn3zySUdLYHKMVXh8cPEjaS4XXXSRaivcZowSJ8GANkOIwacfq+JuVtRx1gRRcKy+/GYu2cSddUcAdsXh9sGDB2dc8YbIxCQU4Xk//vjjYrbIVWhmiigEVxDkD4CgyVYaN26shAImw/k69GxuU6azPk4BBXC/lwzbEN9wWcPOBAR0ppLJLSmbO5K1XkwsYV9kqM22IwLxCBtgjFqzkYctGNBuNyIM3yUsfGDSa93hyzYR12VMZmtntvfF+Dve/RdffFHuueeeEu+0tQ64BOIbgfHnJMiTIhjQ96DGPeqC4MTYhOsi3PecCsQYvmN33XWXckU0F/y24ffSWHijYHA7ynldEAQoGIKgGGEdfgRDpiymdtlfzd3EvfCpRhQkxJjGIWYU/KDA9/qPf/yjXHbZZep8gzk7rh0q/GChLqye4KwCEpZh0gGXG/ywt23bVp2PsPMDxXVog+HqhPrjJhgMJtj1QdhUhBDFD4sxMcMkEZNqCLkrrrhCJVBzE3rT4AoxBq6oz0gQBt9zuPwY506MNmDFCFF4Fi5cqPxpIWBgQ+yMIC4/XEyw6oWDz+YEYLgfkXseffRR24lELm0xT2jQdrQJh5vxY2sIK6wSn3HGGWqcoG3ZJtHZXtVcdxiMep3ex0xsjMnEt99+q3zFX3nlFbXjYKxE4gA07I9JOHzxnVyQ7Ppm985kcpPKxgdjFGMJtkcbjeSCxhiFgEcyOYRbthsCQybhAAAgAElEQVSj+RAM6APaCTcqTISNcYw24lwOBC8ypOMQtN23ws1EHOM56jHppp3Z7Gn9psO2OFuF74/Ztni3cCAf33SsfmcqSRIM5m+zn3Fv5oXFHHzL8LuF3z2859axiXenf//+6nyZueC7Da8AvMMoFAxeRjiv9UuAgsEvQd5PAiRAAiRAAiRAAiRAAgkmQMGQYOOyayRAAiRAAiRAAiRAAiTglwAFg1+CvJ8ESIAESIAESIAESIAEEkyAgiHBxmXXSIAESIAESIAESIAESMAvAQoGvwR5PwmQAAmQAAmQAAmQAAkkmAAFQ4KNy66RAAmQAAmQAAmQAAmQgF8CFAx+CfJ+EiABEiABEiABEiABEkgwAQqGBBuXXSMBEiABEiABEiABEiABvwQoGPwS5P0kQAIkQAIkQAIkQAIkkGACFAwJNi67RgIkQAIkQAIkQAIkQAJ+CVAw+CXI+0mABEiABEiABEiABEggwQQoGBJsXHaNBEiABEiABEiABEiABPwSoGDwS5D3kwAJkAAJkAAJkAAJkECCCVAwJNi47BoJkAAJkAAJkAAJkAAJ+CVAweCXIO8nARIgARIgARIgARIggQQToGBIsHHZNRIgARIgARIgARIgARLwS4CCwS9B3k8CJEACJEACJEACJEACCSZAwZBg47JrJEACJEACJEACJEACJOCXAAWDX4K8nwRIgARIgARIgARIgAQSTICCIcHGZddIgARIgARIgARIgARIwC8BCga/BHk/CZAACZAACZAACZAACSSYAAVDgo3LrpEACZAACZAACZAACZCAXwIUDH4J8n4SIAESIAESIAESIAESSDABCoYEG5ddIwESIAESIAESIAESIAG/BCgY/BLk/SRAAiRAAiRAAiRAAiSQYAIUDAk2LrtGAiRAAiRAAiRAAiRAAn4JUDD4JRjx/QcOHJAvvvhCFi1aJO+//75MnDhRqlev7tiqjRs3yoQJE2Tx4sWybt06qVatmhQUFEiPHj2kRYsWUrp06Yh7xMeTAAmQAAmQAAmQAAnoRICCQSdruGwLRMLnn38us2fPljlz5qiJP0qrVq1k5syZtoLh4MGDMm/ePOnTp49s2rRJGjZsKPXq1ZMdO3bIypUr1f2jR4+Wvn37StmyZV22hJeRAAmQAAmQAAmQAAkknQAFQwwtDFHQqVMn1fLGjRtL8+bNZf78+dKkSRNHwfDRRx9Jhw4dZM+ePWoX4uKLL1a7CRASy5YtkxtvvFG2bt2qRAV2HFhIgARIgARIgARIgARIAAQoGGI4DubOnat2GNq2bat2CtavXy/t27eXWrVq2QoGiIKRI0fKkCFDZOzYsdK7d28pVapUUc/x9/Hjx6vdhQEDBsiIESOkTJkyMSTDJpMACZAACZAACZAACQRNgIIhaKIR1AeXpEyCYe/evUokTJ48WZYvX652JKxlxYoVcs4558gtt9yixEPFihUj6AkfSQIkQAIkQAIkQAIkoBsBCgbdLJJDe7IJBuwg4KwCzj5UrlxZypUrV+IpCxYskDZt2qjdhUGDBhXbgcihSbyFBEiABEiABEiABEggIQQoGBJgyGyCIVsXCwsLpV+/fjJt2jSeYcgGi38nARIgARIgARIggZQRoGBIgMH9CgYcmO7cubNcd911dEdKwHhgF0iABEiABEiABEggSAIUDEHSjKguP4IBh6e7dOmiWo4dhkaNGkXUCz6WBEiABEiABEiABEhARwIUDDpaxWObchUMhljYvHmzPP300ypxGwsJkAAJkAAJkAAJkAAJmAlQMCRgPOQiGH788UcVEen111+XSZMmybXXXuv7oPPq1asTQJNdIAESIAESIAESIIH4EGjWrFnojaVgCB1x+A/wKhjMYuGxxx5TZxeQxM1voWDwS5D3kwAJkAAJkAAJkIA3AhQM3nil9movgmHnzp1y9913y4wZM1QiN+RnKFu2bGrZseMkQAIkQAIkQAIkQAKZCXCHIQEjxK1g2L17twqfil2F0aNHq8zOFAsJGADsAgmQAAmQAAmQAAmESICCIUS4+arajWBAroVx48bJwIEDZdSoUdKnTx8pX758vprI55AACZAACZAACZAACcSUAAVDTA1nbrYbwTBr1izp0KGDyvR86qmnSsWKFR173rp1a+nVq1cCyLALJEACJEACJEACJEACfglQMPglqMH9bgTDzJkzpVOnTq5aO3z4cHW+gYUESIAESIAESIAESIAEKBg4BkiABEiABEiABEiABEiABBwJUDBwcJAACZAACZAACZAACZAACVAwcAyQAAmQAAmQAAmQAAmQAAl4J8AdBu/MeAcJkAAJkAAJkAAJkAAJpIYABUNqTM2OkgAJkAAJkAAJkAAJkIB3AhQM3pnxDhIgARIgARIgARIgARJIDQEKhtSYmh0lARIgARIgARIgARIgAe8EKBi8M+MdJEACJEACJEACJEACJJAaAhQMqTE1O0oCJEACJEACJEACJEAC3glQMHhnxjtIgARIgARIgARIgARIIDUEKBhSY2p2lARIgARIgARIgARIgAS8E6Bg8M6Md7gk8OVPv8lz//xF3l7/q+zdf9DlXbxMBwIVy5WS5r8vI+3POkSOO7K0Dk1iG0iABEiABEiABCIiQMEQEfikPxZiofeMfbJrH4VCnG19WIVSMr5TBYqGOBuRbScBEiABEiABnwQoGHwC5O32BO5fUCivfXKAeBJAoOCksjKwTfkE9IRdIAESIAESIAESyIUABUMu1HhPVgKtH9xDN6SslOJxAdyTFv3vofFoLFtJAiRAAiRAAiQQOAEKhsCRskIQKBi1myASRGDpwEoJ6g27QgIkQAIkQAIk4IUABYMXWrzWNQEKBteoYnEhBUMszMRGkgAJkAAJkEAoBCgYQsHKSikYkjUGKBiSZU/2hgRIgARIgAS8EKBg8EJLw2sPHDggX3zxhSxatEjef/99mThxolSvXt2xpVu2bJGpU6fK7NmzZc2aNVKtWjUpKCiQHj16SIsWLaR06WBCaFIwaDhYfDSJgsEHPN5KAiRAAiRAAjEnQMEQQwNCJHz++edq0j9nzhxZt26d6kWrVq1k5syZjoIB13Xt2lVWrFgh9erVkwYNGsiuXbtk5cqVUrlyZRkyZIj07t1bypYt65sKBYNvhFpVQMGglTnYGBIgARIgARLIKwEKhrziDuZhEAWdOnVSlTVu3FiaN28u8+fPlyZNmjgKhsLCQhk0aJCMHTtWhg0bJnfddZdUqlRJDh48KKtWrZJevXrJ5s2b5fnnn5fTTjvNd0MpGHwj1KoCCgatzMHGkAAJkAAJkEBeCVAw5BV3MA+bO3eu2mFo27atNGzYUNavXy/t27eXWrVqOQoG7C7gmho1asgzzzwjtWvXLmoMRMOUKVPk5ptvlhEjRihhUapUKV+NpWDwhU+7mykYtDMJG0QCJEACJEACeSNAwZA31OE9yBADmQTDggULpE2bNjJgwAAlCsqUKVOsQatXr5bLLrtMLrzwQnUOAi5KfgoFgx96+t1LwaCfTdgiEiABEiABEsgXAQqGfJEO8TluBMPkyZOle/fuMmnSJLnllltKtGbDhg3SoUMHOeKIIzKeg3DbDQoGt6TicR0FQzzsxFaSAAmQAAmQQBgEKBjCoJrnOt0IBuwqDB06VGbMmCEdO3Ys0cKff/5Z/TvOMcyaNUu5OvkpFAx+6Ol3LwWDfjZhi0iABEiABEggXwQoGPJFOsTnUDCECJdVKwIUDBwIJEACJEACJJBeAhQMCbA9BUMCjKh5FygYNDcQm0cCJEACJEACIRKgYAgRbr6q1kUw4OC0UfotOSFf3edz8kBgTKu1eXgKH0ECJEACJEACJOCVQLNmzbze4vl6CgbPyPS7gYJBP5skrUUUDEmzKPtDAiRAAiSQFAIUDEmxZMj9cCMYjChJ48aNU9mcrYVRkkI2Usyrp0tSzA3I5pMACZAACZCADwLcYfABT5db3QgG5mHQxVrxbAcFQzztxlaTAAmQAAmQQBAEKBiCoBhxHW4Eg3FNtWrVZPr06VKnTp2iViPTM/Iz9OzZU8aOHat2IJjpOWKjavZ4CgbNDMLmkAAJkAAJkEAeCVAw5BF2WI9yIxgKCwtl0KBBShD0799fBg4cqLI5QyysWrVKevXqJTt27JDnnntOmjRp4rupzMPgG6FWFVAwaGUONoYESIAESIAE8kqAgiGvuMN5mBvBgCd/8803KtvzSy+9JPXq1ZMGDRrIrl27ZOXKlUo8jB8/Xm688Ubfuwt4FgVDOLaOqlYKhqjI87kkQAIkQAIkED0BCobobeC7BW4FAx60ZcsWmTp1qsyePVvWrFkjcFEqKCiQHj16SIsWLaR06dK+20PBEAhCrSqhYNDKHGwMCZAACZAACeSVAAVDXnGn52HcYUiWrSkYkmVP9oYESIAESIAEvBCgYPBCi9e6JkDB4BpVLC6kYIiFmdhIEiABEiABEgiFAAVDKFhZKQVDssYABUOy7MnekAAJkAAJkIAXAhQMXmjxWtcEKBhco4rFhRQMsTATG0kCJEACJEACoRCgYAgFKyulYEjWGKBgSJY92RsSIAESIAES8EKAgsELLV7rmgAFg2tUsbiQgiEWZmIjSYAESIAESCAUAhQMoWBlpRQMyRoDFAzJsid7QwIkQAIkQAJeCFAweKHFa10ToGBwjSoWF1IwxMJMbCQJkAAJkAAJhEKAgiEUrKyUgiFZY4CCIVn2ZG9IgARIgARIwAsBCgYvtHitawIUDK5RxeJCCoZYmImNJAESIAESIIFQCFAwhIKVlVIwJGsMZBIMX/70mzz3z1/k7fW/yt79B5PV8YT3pmK5UtL892Wk/VmHyHFHlk54b9k9EiABEiCBXAlQMORKjvdlJEDBkKwB4iQYIBZ6z9gnu/ZRKMTZ4odVKCXjO1WgaIizEdl2EiABEgiRAAVDiHDTXDUFQ7Ks7yQY7l9QKK99ciBZnU1pbwpOKisD25RPae/ZbRIgARIggUwEKBg4PkIhQMEQCtbIKnUSDK0f3EM3pMisEuyD4Z606H8PDbZS1kYCJEACJJAIAhQMiTCjfp2gYNDPJn5a5CQYaGc/VPW7l4fb9bMJW0QCJEACOhCgYNDBCglsAyeSyTIqBUOy7OnUGwqGdNiZvSQBEiABrwQoGLwS4/WuCFAwuMIUm4soGGJjKl8NpWDwhY83kwAJkEBiCVAwJNa09h3bsmWLTJ06VWbPni1r1qyRatWqSUFBgfTo0UNatGghpUsHE1qRgiFZA4uCIVn25A5DOuzJXpIACZBAUAQoGIIiGYN6PvjgA+nevbu88847Uq9ePWnQoIHs2rVLVq5cqVo/evRo6du3r5QtW9Z3bygYfCPUqgIKBq3MEVpjuMMQGlpWTAIkQAKxJkDBEGvzuW/87t275bbbbpOnnnpKRo0aJX369JHy5cvLwYMHZdWqVdKrVy/57LPPZN68eWrHwW+hYPBLUK/7KRj0skdYraFgCIss6yUBEiCBeBOgYIi3/Vy3fu3atXLNNddInTp1ZPr06XLEEUcUu3fy5Mlq92H48OEyZMgQ1/U6XUjB4BuhVhVQMGhljtAaQ8EQGlpWTAIkQAKxJkDBEGvzuW883I5atmwp1113nYwfP14qVqxY7OaXX35ZLrnkEundu7dyTSpXrpz7ym2upGDwhU+7mykYtDNJKA2iYAgFKyslARIggdgToGCIvQnddWDTpk1KLPz666/y7LPPSv369YtuhFsSRATOL4wbN06JBr+FgsEvQb3up2DQyx5htYaCISyyrJcESIAE4k2AgiHe9nPdeoiCJ598UomB1q1by3333adEw759+2Tu3LkyePBgOfXUUwWuSTVr1nRdr9OFFAy+EWpVAQWDVuYIrTEUDKGhZcUkQAIkEGsCFAyxNp+3xh84cEDmzJkj9957r6xbt67Yzddff70SEcccc4y3Sh2upmAIBKM2lVAwaGOKUBtCwRAqXlZOAiRAArElQMEQW9N5b/jWrVvVgebHHntMGjZsqEKr7tixQ4VVPf3009XZhQsuuEBKlSrlvXLLHRQMvhFqVQEFg1bmCK0xFAyhoWXFJEACJBBrAhQMsTaf+8YjrGq/fv1UhCScV+jUqZMKq4qCCEp33HGH2nV4+umnVQK3XMrq1auLbuu35IRcquA9mhIY02qtbctoZ00NlmOznOycY3W8jQRIgARIIA8EmjVrFvpTKBhCR6zHA5YuXSpXXnmldOnSRcaMGVMkFozWvfnmm9KhQwdp1aqVPProo1KpUiXPDadg8IwsNjdQMMTGVL4aSsHgCx9vJgESIIFICFAwRII9mQ+9//77ZeDAgWoHAecVrGXLli0qitK2bdvkueeek+OPP94XCLok+cKn3c10SdLOJKE0iC5JoWBlpSRAAiQQewLcYYi9Cd11YMSIETJ06FCZMWOGdOzYscRNP//8s/r3zZs3y6xZs9QZBz+FgsEPPf3upWDQzyZhtIiCIQyqrJMESIAE4k+AgiH+NnTVg5kzZ6pzCzjHMHLkSClbtmyx+95991254oor5JRTTrHNBO3qIaaLKBi8EtP7egoGve0TVOsoGIIiyXpIgARIIFkEKBiSZU/H3mzcuFEJho8++khFSYL7UenSpdX1X375pdx+++2yePFieeihh9R/+42URMGQrIFFwZAsezr1hoIhHXZmL0mABEjAKwEKBq/EYnz9G2+8ITfccIMg67MRVnXv3r3ywQcfyM6dO1WkJOw+5HLg2YqFgiHGA8Wm6RQMybInBUM67MlekgAJkEBQBCgYgiIZk3q+/vpreeaZZ+SFF16QNWvWSLVq1aSgoEBuvPFGlYPBCLXqtzsUDH4J6nU/BYNe9girNdxhCIss6yUBEiCBeBOIVDAUFhbK9u3bpUaNGr5dYOJthuS1noIhWTalYEiWPbnDkA57spckQAIkEBSBSAWDEZlnz549yr/+8ssvl5o1a1I8BGXdCOuhYIgQfgiPpmAIAaqGVXKHQUOjsEkkQAIkoAEBLQTDkiVLilDAPQZ+9kggduSRR2qAiE3IhQAFQy7U9L2HgkFf2wTZMgqGIGmyLhIgARJIDgHtBIMZbevWrVVuAIiHqlWrJod6CnpCwZAsI1MwJMueTr2hYEiHndlLEiABEvBKIFLBgKzCXbp0kfnz52dsd+XKldXBXFx7/vnny+GHH+61n7w+zwQoGPIMPOTHUTCEDFiT6ikYNDEEm0ECJEACmhGIVDCAxW+//SbffPONvPTSSzJ37lxZunRpVvGAnYc///nP0rx580BCgGpmk0Q0h4IhEWYs6gQFQ7LsyR2GdNiTvSQBEiCBoAhELhisHcGuw9tvvy2zZs1SicS2bt3q2FeEBG3Tpo107dpVzjzzzBLZi4OCxHq8E6Bg8M5M5zsoGHS2TnBt4w5DcCxZEwmQAAkkiYB2gsEM95dffhEkGxs2bJgSEZkKdh1GjBghp556apLsE9u+UDDE1nS2DadgSJY9ucOQDnuylyRAAiQQFAHtBMP+/fvliy++UC5KSC72zjvvuO4rdhmmTZsmjRo1cn0PLwyHAAVDOFyjqpWCISry+X0udxjyy5tPIwESIIG4ENBCMHhxQwJYCINrr71WMX722WeLiYohQ4aoHYkyZcrExQaJbCcFQ7LMSsGQLHtyhyEd9mQvSYAESCAoApEKBgiFW2+9VU36s5XGjRur5G7t2rWTY489VkqXLq1u2bt3rwwePFjGjRun/v9LL71Upk+fzjCs2YCG/HcKhpAB57l6CoY8A4/ocdxhiAg8H0sCJEACmhOIVDAYmZ7NidvMvBo2bKhEQtu2bQX/bYgEK9MVK1bIOeeco/4ZORtmzpwp1atX1xx9sptHwZAs+1IwJMueTr2hYEiHndlLEiABEvBKQDvBUK9ePSUS2rdvr84ilC1bNmuf1q1bp67/8MMPpVu3bvLwww/LoYcemvU+XhAeAQqG8NhGUTMFQxTU8/9MCob8M+cTSYAESCAOBLQQDGvXrpWrrrpKnUto2rSpK5FghotcDqVKlVL/Y9GDAAWDHnYIqhUUDEGR1LseCga97cPWkQAJkEBUBCIVDDh/sH79ejnhhBOkXLlyUTHgc0MgQMEQAtQIq6RgiBB+Hh9NwZBH2HwUCZAACcSIQKSCwbpLANeiZcuWCdyScHjZKBAVixYtkvPOO0/tQDidZYgR98Q3lYIhWSamYEiWPZ16Q8GQDjuzlyRAAiTglYAWggHZnBEO9bHHHlPtHz58uPr/jWI+1NyzZ0+VoA1Znln0JUDBoK9tcmkZBUMu1OJ3DwVD/GzGFpMACZBAPghELhh2794t/fr1KxIL2QQD/g7RMGbMGKlUqVI+GPEZORCgYMgBmsa3UDBobJwAm0bBECBMVkUCJEACCSIQuWCYP3++dO7cWXbu3FmENdMOAy6qXLmyzJs3TwoKChJkivx2ZceOHSqbNjgimzbOkQQZjpaCIb/2DPtpFAxhE9ajfgoGPezAVpAACZCAbgQiFQz79++X/v37y/jx4xWX5s2by9ixY+X0008vdk7h4MGDsmHDBundu7csXrxYXYv/Hj16NA9LexxRYIm8F3feeafgzAgKclyce+65atematWqHmu0v5yCIRCM2lRCwaCNKUJtCAVDqHhZOQmQAAnElkCkggGZnrG7YIgArHhffPHFjjBxlgF/x24EMzp7H3MQC7NmzVLZtVEg1m644QY58sgjvVeW5Q4KhsCRRlohBUOk+PP2cAqGvKHmg0iABEggVgQiFQzmTM+nnHKKmsxitdupmBO0MaOz93G2ceNGlRTv22+/lccff1wuuuii0HJXUDB4t4/Od1Aw6Gyd4NpGwRAcS9ZEAiRAAkkiEKlgMO8wuDmXYN5haNeunUyZMkWqVKmSJHuE1hfsLsD1q2/fvjJq1Ch10LxMmTKhPY+CITS0kVRMwRAJ9rw/lIIh78j5QBIgARKIBYFIBYP1DAPcjB555BE57rjjSsD78ssv5fbbb+cZhhyH1fbt26Vbt27y6aefypw5c+Skk07KsSZ3t1EwuOMUl6soGOJiKX/tpGDwx493kwAJkEBSCUQqGAB16dKlcuWVVxZFScJOw6mnniqNGzeWunXrytdffy0ff/yxfPDBB8WuefbZZ4sld0uqgYLq19q1a+Waa65RbO+55x556qmnZPbs2erg85lnnqnOMlx//fWBhaqlYAjKcnrUQ8Gghx3CbgUFQ9iEWT8JkAAJxJNA5ILBLg9DNpTMw5CNUMm/G8nvsLOAnZ3Nmzcr8YBiiLE2bdrI5MmTpWbNmt4fYLmDgsE3Qq0qoGDQyhyhNYaCITS0rJgESIAEYk0gcsEAelu2bFG+9dOnT88KE1GVEHq1Ro0aWa/lBf+fAA6Ud+jQQf0DGOIcw9FHH63+/++++05FTkJODD/nG1avXl30wH5LTiD+BBEY02qtbW9o5wQZWUSc7JysXrI3JEACJJAsAs2aNQu9Q1oIBvSysLBQFi1aJA8//LC89dZbJTqOPAF33HGHtG7dWsqXLx86mKQ9AEnZECEJ50RwWLxWrVrFuvjRRx8pQYHdBVx71FFHeUZAweAZWWxuoGCIjal8NZSCwRc+3kwCJEACkRBIlWAwE961a5cSEEaBQDjssMMiMUJSHmoIBmsWbaN/yG2BXYbXXntNFi5cKH4HH12SkjJy/tsPuiQly55OvaFLUjrszF6SAAmQgFcC2uwweG04r/dG4M0335QWLVoIzn/ApatChQrFKti7d6/Kno0zDMuXL1dZt/0UCgY/9PS7l4JBP5uE0SIKhjCosk4SIAESiD8BbQQD8gRs3bpVEM3nl19+yUoWE96mTZvSPSkrqf9eAJcj5K5Agjy7/BXcYXAJMqWXUTCkw/AUDOmwM3tJAiRAAl4JRC4YIBTeeecdFepzyZIlrtvPTM+uUakLEY3qtttuk7lz58rzzz8vLVu2LFaBcYahTp068swzz0jt2rW9PcByNXcYfOHT7mYKBu1MEkqDKBhCwcpKSYAESCD2BCIXDKtWrVIr35s2bfIEk4LBEy518auvvqpYn3jiiWqX4eSTT1b/bo6S9NBDD6kEeaVKlfL+ANMdFAy+8Gl3MwWDdiYJpUEUDKFgZaUkQAIkEHsCkQoGa6ZnLzQpGLzQ+u+1Bw4ckPHjx8uIESNUEryzzjpLDjnkkKI8DEHmt6Bg8G4fne+gYNDZOsG1jYIhOJasiQRIgASSRCBSwbBt2zaVE2Dx4sWKabVq1eTqq6+W+vXrZ2VcpUoVFSaU0ZOyoip2wW+//SZvvPGGPP744yrLNs6L4IBzt27dAg1ZS8HgzS66X03BoLuFgmkfBUMwHFkLCZAACSSNQKSC4eeff5aOHTsWnV1A4jb8/37dYZJmpDj2h4IhjlZzbjMFQ7Ls6dQbCoZ02Jm9JAESIAGvBCIVDEZkHgiFBg0aqMO4TZo08doHXq8hAQoGDY3io0kUDD7gxehWCoYYGYtNJQESIIE8EohUMCBCEnzq+/btq6LyBJEwLI/s+KgMBCgYkjU8KBiSZU/uMKTDnuwlCZAACQRFIFLBgE6sX79enWNAaFUcxu3fv7+ULVs2qP6xnogIUDBEBD6kx1IwhARWs2q5w6CZQdgcEiABEtCEQKSCobCwUNasWSOvv/66DBo0SCpXrizt27eX448/PiseHnrOiijSCygYIsUf+MMpGAJHqmWFFAxamoWNIgESIIHICUQqGKyHnr3QYFhVL7Tyfy0FQ/6Zh/lECoYw6epTNwWDPrZgS0iABEhAJwIUDDpZI0FtoWBIkDFFhIIhWfZ06g0FQzrszF6SAAmQgFcCFAxeifF6VwQoGFxhis1FFAyxMZWvhlIw+MLHm0mABEggsQQiFQzGGYZ9+/Z5BlyhQgVp2rSplC9f3vO9vCF8AhQM4TPO5xMoGPJJO7pnUTBEx55PJgESIKBYywsAACAASURBVAGdCUQqGHQGw7b5I0DB4I+fbndTMOhmkXDaQ8EQDlfWSgIkQAJxJ6CdYNi7d69s3LhRfvzxR8W2Zs2a0qhRo7hzTl37KRiSZXIKhmTZ06k3FAzpsDN7SQIkQAJeCWgjGCAShg8frrI9IwO0UfBvQ4YMUf/vP//5T5k4caKMHDlS6tWr57WvvD6PBCgY8gg7D4+iYMgDZA0eQcGggRHYBBIgARLQkIAWguHNN9+Um2++WdatW1cCEQTD4MGD5ZVXXpEePXrIpk2b5KabblIZoitVqqQhUjYJBCgYkjUOKBiSZU/uMKTDnuwlCZAACQRFIHLBgJ2FTp06yYoVK2z7ZOwwfP7559KlSxeVERoJ3ubNmycFBQVBcWA9AROgYAgYaMTVUTBEbIA8PZ47DHkCzceQAAmQQMwIRC4Ypk6dKt26dVPYjEzP55xzjjz++ONKHJhdkszXDhgwQEaMGCFlypSJGfJ0NJeCIVl2pmBIlj25w5AOe7KXJEACJBAUgUgFw549e+SOO+6QKVOmqP6MHj1a+vbtK9u3b5eOHTvKkiVLigmG1atXy2WXXSY//PCDtGvXTt1XpUqVoFiwngAJUDAECFODqigYNDBCHprAHYY8QOYjSIAESCCGBCIVDD///HORMGjQoIE68NykSRMx/7t5hwFnHNq3by8ffvihtGrVSmbOnCnVq1ePIfbkN5mCIVk2pmBIlj25w5AOe7KXJEACJBAUgVgJBpxzuPjii1UUJQqGYIbAd999J507d5Zly5bJjBkzlIALolAwBEFRnzooGPSxRZgt4Q5DmHRZNwmQAAnEl0CkgsHqkvTEE0+o8wxbt24t4ZKE/AyDBg1S0ZFQevbsKWPHjhVkfGbJjcCBAwdk2LBhMmrUKFUBBUNuHNNwFwVDGqwsQsGQDjuzlyRAAiTglUCkggGNhQDo06ePajdyKwwdOlTOPfdc6dWrlzrDcO+990rXrl3loYcekgcffLCofzi/gH9nyZ3Aq6++qs6CGHkvKBhyZ5n0OykYkm7h//aPgiEddmYvSYAESMArgcgFg/lcgtvGN2/eXK2GH3vssW5v4XUWAoYrEv75qKOOUudBKBg4TJwIUDCkY2xQMKTDzuwlCZAACXglELlgOHjwoDz77LPSvXv3YhmenTqC0KuTJk2Sa6+9VkqVKuW1v7xeRAxXpAkTJqiD5ghfi50dCgYODwqGdI8BCoZ025+9JwESIAEnApELBjTst99+kxdeeEFldLbL9mw0Hi5LDzzwgLRt21ZKly5Nq+ZIwHBFgtsXXL7uv/9+CoYcWablNu4wpMPSFAzpsDN7SQIkQAJeCWghGIxGI5zq3LlzZeHChfL222+rw88oLVq0UPkXrrvuOqldu7bXPvJ6EwGzK9L06dOlTp06KgEedxg4TDIRoGBIx/igYEiHndlLEiABEvBKQCvB4LXxvN4bAasrUsuWLVUFFAzeOKbxagqGdFidgiEddmYvSYAESMArAQoGr8RifL3VFals2bIUDDG2Zz6bTsGQT9rRPYuCITr2fDIJkAAJ6EwgUsFQWFgoa9askX379nlmhPwLTZs2lfLly3u+N4032LkiGRy4w5DGEeGtzxQM3njF9WoKhrhaju0mARIggXAJRCoYcGYBmYWRb8FrYaZn98ScXJGCFgyrV68ualS/JSe4byCv1J7AmFZrbdtIO2tvOk8NdLKzp0p4MQmQAAmQQF4JNGvWLPTnUTCEjjj6B6xcuVJwXsFI0JatRbmKMQqGbGTj+3cKhvjazkvLKRi80OK1JEACJKAHAQqGDHbIdVKrh2nz2wpM5AcOHOj40E2bNqlwtnDxqlGjhtStW1fGjBkjVatWzbmhBaN253wvb9SPAF2S9LNJGC2iS1IYVFknCZAACcSfQKQ7DLt27VLJwrZv356V5A8//CBPPvmkWiUfOXKk/PGPf+QZhqzU3F3AMwzuOKX5KgqGdFifgiEddmYvSYAESMArgUgFg5fG/vrrr2rVGyvlZ555pkybNk0aNWrkpQpe60CAgoFDIxsBCoZshJLxdwqGZNiRvSABEiCBoAnERjCg43CtQQI37DYMGTJEhg0bJmXKlAmaSerqo2BInck9d5iCwTOyWN5AwRBLs7HRJEACJBA6gVgJhrVr18o111wjH3/8sbRr106mTJkiVapUCR1S0h9AwZB0C/vvHwWDf4ZxqIGCIQ5WYhtJgARIIP8EYiMYDh48KDNnzpTOnTsrSjz0nP/B4uWJPPTshZb+11Iw6G+jIFpIwRAERdZBAiRAAskjEKlg8HLo+auvvpI5c+bI1q1blRW4w6D3YKRg0Ns+XltHweCVWDyvp2CIp93YahIgARIIm0CkgsFP4ja40QwaNEhKlSoVNiPWnwMBCoYcoGl8CwWDxsYJsGkUDAHCZFUkQAIkkCACsRQMiJI0ffp0adCgQYJMkayuUDAky54UDMmyp1NvKBjSYWf2kgRIgAS8EoidYLjyyitl1KhRcsIJJ3jtK6/PIwEKhjzCzsOjKBjyAFmDR1AwaGAENoEESIAENCQQqWAoLCyUNWvWyL59+7KiqVSpkhx//PHyu9/9jm5IWWlFfwEFQ/Q2CLIFFAxB0tS3LgoGfW3DlpEACZBAlAQiFQxRdpzPDpcABUO4fPNdOwVDvolH8zwKhmi486kkQAIkoDsBCgbdLRTT9lEwxNRwDs2mYEiWPZ16Q8GQDjuzlyRAAiTglUCkgsFLWFW3HUMit06dOslhhx3m9hZeFwIBCoYQoEZYJQVDhPDz+GgKhjzC5qNIgARIIEYEIhUMfsKqOjFmQjc9Rh8Fgx52CKoVFAxBkdS7HgoGve3D1pEACZBAVAQoGKIin/DnUjAky8AUDMmyp1NvKBjSYWf2kgRIgAS8EohUMGzbtk26dOki8+fP99pux+u5wxAYSl8VUTD4wqfdzRQM2pkklAZRMISClZWSAAmQQOwJRCoYQG/37t3Sr18/eeyxx+SUU06R/v37S61atUqA3bx5s4wePVo+/PBDueaaa+Smm26SsmXLlriuQoUK0rRpUylfvnzsjRPnDlAwxNl6JdtOwZAse3KHIR32ZC9JgARIICgCkQuGmTNnqkPKKHPnzpWrrrrKsW8vvPCCtG3bVipXrizPP/+8tGzZMigOrCdgAhQMAQONuDoKhogNkKfHc4chT6D5GBIgARKIGYFIBcPevXuld+/eMnnyZGncuLHMnj07YwbntWvXqt2Fjz/+WHr27Cljx44V7Ciw6EeAgkE/m/hpEQWDH3rxuZeCIT62YktJgARIIJ8EIhUM5ihJtWvXloULF0qzZs0c+//RRx9Ju3btZP369cKzCvkcJt6fRcHgnZnOd1Aw6Gyd4NpGwRAcS9ZEAiRAAkkioI1gANQBAwbIsGHDbM8fFBYWypgxY2To0KGKPwWD3sOQgkFv+3htHQWDV2LxvJ6CIZ52Y6tJgARIIGwCkQqG/fv3q0PO48ePL+onhEDHjh2Vi9IxxxwjP/30k3z66afy9NNPy6JFi4qugysTDkGXK1cubEasPwcCFAw5QNP4FgoGjY0TYNMoGAKEyapIgARIIEEEIhUM4IiQqp07d5adO3e6xspDz65Rlbhw48aNMmHCBFm8eLGsW7dOqlWrJgUFBdKjRw9p0aKFlC5dOvfKTXdSMASCUZtKKBi0MUWoDaFgCBUvKycBEiCB2BKIXDAcOHBAHV7GToPbgp2Fvn372oZVdVtH2q47ePCgzJs3T/r06SObNm2Shg0bSr169WTHjh2ycuVKhSNIrhQMyRphFAzJsqdTbygY0mFn9pIESIAEvBKIXDCgwTifgJCqw4cPV6veTgVuSgMHDlQHn+1yMHjtfJqux4HxDh06yJ49e2TixIly8cUXq90ECIlly5bJjTfeKFu3blWiAjsOfgsFg1+Cet1PwaCXPcJqDQVDWGRZLwmQAAnEm4AWgsFAiDCr77//vrz77ruCCEoQD02aNJHq1avLWWedpf6bQsH7gIMoGDlypAwZMkTt5uD8R6lSpYoqwt9xjgS7Njh4PmLECClTpoz3B5nuoGDwhU+7mykYtDNJKA2iYAgFKyslARIggdgT0EowxJ6mph0w57tYvny5NG/evERLV6xYIeecc47ccsstSjxUrFjRV28oGHzh0+5mCgbtTBJKgygYQsHKSkmABEgg9gS0EgyIiPT666/LW2+9JRs2bFBwW7duLb169VL/jfMO3377rfK9N6+Qx94KIXcAOwg4qwB+ODBuF1lqwYIF0qZNG7W7MGjQIN98KRhCNmqeq6dgyDPwiB5HwRAReD6WBEiABDQnoIVgwBmGKVOmqBwL8KM3F5xrgCsNVsmRh+GRRx6RSZMmydVXX6052vg0D/z79esn06ZN4xmG+Jgtry2lYMgr7sgeRsEQGXo+mARIgAS0JhC5YMgWJQmCAQedIRJuu+02BRMuNTNmzJBjjz1Wa7hxaZwR2va6664LxB0J/eYOQ1ys766dFAzuOMX9KgqGuFuQ7ScBEiCBcAhELhhwwPmKK66QH374wbaHxg7D7t271WHdv/71r+o67Eh07do1HCopqvXzzz+XLl26qB5jh6FRo0aB9J6CIRCM2lRCwaCNKUJtCAVDqHhZOQmQAAnElkCkguHXX3+Ve++9V/nNo5x55pkybtw4qV+/vprELlmyRIVahUsSyt///ndp2bKl+u+ePXuqiD8VKlSILfyoG26Ihc2bN6tM2kjc5qesXr266PZ+S07wUxXv1YzAmFZrbVtEO2tmKJ/NcbIzqv1hZ3n5x1fV5bOfDpPCX4NJ8OizubzdJYHyZX6TE4/cJefX/1lqVy7MeBft7BKqhpe5sTPtq6HhXDYpk32bNWvmspbcL4tUMGzfvl26desmzz//vOrBSy+9pPIDIKRqx44dSwiGtWvXyjXXXCMff/yxtGrVSmbOnKlCrrJ4J/Djjz+qiEg4ZA53r2uvvdb3QWcKBu92iMsdFAxxsZS/djrZGZOMSe/Vlb2/+Au37K91vNsvgYqH/CrdT//aUTTQzn4J63G/k51pXz3s47cVdvZNvGAwC4NTTjlFZs2apTIQUzD4HU6Z7zeLhccee0xwdgFJ3IIsdEkKkmb0ddElKXob5KMFTna+f0GhvPbJgXw0gc8ImUDBSWVlYJvytk+hnUOGn8fq7exM++bRACE/KtN7HNajI91h2LZtm3Tu3FkWL16swn2+/PLL6kCzk2B44YUXpG3btooFsj3jHEOVKlXCYpPIenfu3Cl33323OjQOVy+cCwkjGR4FQ7KGDwVDsuzp1BsnO7d+cI/s3X8wHRAS3suK5UrJov891LaXtHNyjG9nZ9o32fYNu3eRCob9+/dL//79VWQeFJxLQOjUffv2lXBJ+uKLL6R79+6ybNkydW1QGYnDBqxT/Tg4jvCp2FUYPXq0yuwchlhAnykYdLK8/7ZQMPhnGIcaaOc4WMl/G2ln/wzjUIPVzvxdjoPV3Lcx30EqIhUMwGLeNcD/f+6558oll1wiL774orzzzjvq8DPclBDBZ926dYokdiPmzZsnBQUF7smm/ErkWsCBcoSoHTVqlPTp00fKl7fflg4CFT9MQVDUpw5OMPSxRZgtoZ3DpKtP3bSzPrYIsyUUDGHSjb7u1AkGuCXh8O2cOXNc07/++utlwoQJcvjhh7u+J+0X4nxIhw4dlNg69dRTpWLFio5IzNm1c+VGwZArOT3v4wRDT7sE3SraOWiietZHO+tpl6BbRcEQNFG96kudYAB+7Bwgp8KKFSuyWgNnHKZOnap2HVjcE0BEqU6dOrm6wRzK1tUNNhdRMORKTs/7OMHQ0y5Bt4p2DpqonvXRznraJehWUTAETVSv+lIpGGCCLVu2qLwK8K/HwVxrwco4Vsgxma1Vq5ZeVmNrShCgYEjWoOAEI1n2dOoN7Uw7p4NAOnpJwZBsO6dWMBhmhYvShx9+KGvWrBEcikZB9uEzzjhDatas6TtXQLKHjz69o2DQxxZBtIQTySAo6l8H7ay/jYJoIe0cBEX966Bg0N9GflqYKsGATM/ICWAcvkUuAIRJDTongB+D8N7cCFAw5MZN17s4wdDVMsG2i3YOlqeutdHOulom2HZRMATLU7faUiUYzPkWYAjkZJg4caI6mMsSbwIUDPG2n7X1nGAky55OvaGdaed0EEhHLykYkm3nVAkGc+I2mLVbt27y8MMPy6GH2ieVSbbpk9U7CoZk2ZMTyWTZk4IhHfaknWlnMwH+LidrPKRKMBw8eFAlbUMCMZTzzz9fEM3nqKOOSpZVU9gbfpiSZXQKhmTZkxPJdNiTdqadKRiSOwZSJRhgRkRHgmCYPn26suoTTzyhkrWFlYE4uUNHr55RMOhlD7+toWDwSzAe99PO8bCT31bSzn4JxuN+uiTFw065tjJVgmHXrl3yyCOPyCuvvCIffPBBUTjVs846K2tStrp168qYMWOkatWqubLmfSESoGAIEW4EVXOCEQH0CB5JO0cAPYJH0s4RQI/gkRQMEUDP4yNTJRish569cG7VqpVyX6pevbqX23htnghQMOQJdJ4ewwlGnkBH/BjaOWID5OnxtHOeQEf8GAqGiA0Q8uMpGFwCpmBwCSqiyygYIgIf0mM5wQgJrGbV0s6aGSSk5tDOIYHVrFoKBs0MEnBzKBhcAqVgcAkqossoGCICH9JjOcEICaxm1dLOmhkkpObQziGB1axaCgbNDBJwc1IlGAJmx+o0IkDBoJExAmgKJxgBQIxBFbRzDIwUQBNp5wAgxqAKCoYYGMlHExMrGH777TfZvn274P+iIDlbuXLlfKDirToToGDQ2Tre28YJhndmcbyDdo6j1by3mXb2ziyOd1AwxNFq7tucWMFgPeC8fPlyad68eREZCgr3gyQOV1IwxMFK7tvICYZ7VnG+knaOs/Xct512ds8qzldSMMTZetnbnlrBkE1QZEfHK3QiQMGgkzX8t4UTDP8M41AD7RwHK/lvI+3sn2EcaqBgiIOVcm8jBcOSJYqedQcid6S8MwoCFAxRUA/vmZxghMdWp5ppZ52sEV5baOfw2OpUMwWDTtYIvi0UDBQMwY+qCGqkYIgAeoiP5AQjRLgaVU07a2SMEJtCO4cIV6OqKRg0MkYITaFgoGAIYVj9/yq3bNkiU6dOldmzZ8uaNWukWrVqUlBQID169JAWLVpI6dKlA3k+BUMgGLWphBMMbUwRakNo51DxalM57ayNKUJtCAVDqHgjr5yCgYIhtEG4bt066dq1q6xYsULq1asnDRo0kF27dsnKlStV1KohQ4ZI7969pWzZsr7bQMHgG6FWFXCCoZU5QmsM7RwaWq0qpp21MkdojaFgCA2tFhVTMFAwhDIQCwsLZdCgQTJ27FgZNmyY3HXXXVKpUiU5ePCgrFq1Snr16iWbN2+W559/Xk477TTfbaBg8I1Qqwo4wdDKHKE1hnYODa1WFdPOWpkjtMZQMISGVouKKRgoGEIZiNhdaN++vdSoUUOeeeYZqV27dtFzIBqmTJkiN998s4wYMUIJi1KlSvlqBwWDL3za3cwJhnYmCaVBtHMoWLWrlHbWziShNIiCIRSs2lSaGsHw8ssvy+mnn14Eftu2bdK9e3dZunSp+jfr360Wgq99lSpVAvO512YEhNSQBQsWSJs2bWTAgAFKFJQpU6bYk1avXi2XXXaZXHjhhTJx4kTlouSnUDD4oaffvZxg6GeTMFpEO4dBVb86aWf9bBJGiygYwqCqT52pEQx+kbdq1Upmzpwp1atX91tVKu6fPHmyEmSTJk2SW265pUSfN2zYIB06dJAjjjgiEK4UDMkaVpxgJMueTr2hnWnndBBIRy8pGJJtZwoGl/alYHAJ6v8uw67C0KFDZcaMGdKxY8cSNxuJ83COYdasWdKwYUNvD7BcTcHgC592N3MiqZ1JQmkQ7RwKVu0qpZ21M0koDaJgCAWrNpVSMLg0BQWDS1AUDN5A8WpbApxgpGNg0M60czoIpKOXFAzJtnNiBQPOKPTr10++/vrrQCxYt25dGTNmjFStWjWQ+pJeCXcYkm7hcPvHiWS4fHWpnXbWxRLhtoN2DpevLrVTMOhiiXDakVjBEA4u1uqWQD4EQxDhWN32h9eRAAmQAAmQAAmQAAmICo8fdil1EDE1WRJPgIIh8SZmB0mABEiABEiABFJIgIIhhUYPq8tGlKRx48apbM7WEnSUpLD6wXpJgARIgARIgARIgATyS4A7DPnlHdnT8p2HIbKO8sEkQAIkQAIkQAIkQAKBEqBgCBSnvpUZmZ6rVasm06dPlzp16hQ1Fl5pyM/Qs2dPGTt2rNqB8JvpWV8SbBkJkAAJkAAJkAAJkIAXAhQMXmjF+NrCwkIZNGiQEgT9+/eXgQMHqmzOEAvwfevVq5fs2LFDnnvuOWnSpEmMe8qmkwAJkAAJkAAJkAAJBEmAgiFImprX9c0336hszy+99JLUq1dPGjRoILt27ZKVK1cq8TB+/Hi58cYbubuguR3ZPBIgARIgARIgARLIJwEKhnzS1uBZW7ZskalTp8rs2bNlzZo1AhelgoIC6dGjh7Ro0UJKly6tQSvZBBIgARIgARIgARIgAV0IUDDoYgm2gwRIgARIgARIgARIgAQ0JEDBoKFR2CQSIAESIAESIAESIAES0IUABYMulmA7SIAESIAESIAESIAESEBDAhQMGhqFTSIBEiABEiABEiABEiABXQhQMOhiCbaDBEiABEiABEiABEiABDQkQMGgoVHYJBIgARIgARIgARIgARLQhQAFgy6WYDtIgARIgARIgARIgARIQEMCFAwaGoVNIgESIAESIAESIAESIAFdCFAw6GIJtoMESIAESIAESIAESIAENCRAwaChUeLWpN9++03eeOMNeeSRR2Tp0qVy1FFHqczR3bp1k0qVKsWtO2wvCZAACZAACZAACZCAiQAFA4eDLwJbtmyR/v37y5NPPlminksvvVQmTpwo9erV8/UM3kwCJEACJEACJEACJBAdAQqG6NjH/sm7d++Wfv36yfTp06V3795y++23S/Xq1WXjxo0ycOBAefbZZ6VNmzYyefJkqVmzZuz7yw6QAAmQAAmQAAmQQBoJUDCk0eoB9RnuR1deeaX06tVL7r33XilbtmxRzT/++KPccsstMn/+fBkxYoTahTD/PaAmsBoSIAESIAESIAESIIGQCVAwhAw4ydXff//9aidhxowZ0rFjxxJd/fzzz+Xaa6+Vn376SZ577jk577zzkoyDfSMBEiABEiABEiCBRBKgYEikWfPTqfHjx0ufPn3k6aefluuvv77EQw8ePKgOQt95553q7xMmTJDDDz88P43jU0iABEiABEiABEiABAIhQMEQCMbkVrJr1y755ZdfpHLlyiVcihYsWKDOKODswpgxY6R8+fIlQGzevFlFS3rzzTfliSeekA4dOiQXFntGAiRAAiRAAiRAAgkkQMGQQKP67RJ2BtasWSP33XefzJs3T1XXsGFDGTp0qLRt27ZIGHz11VfK5WjHjh0yZ84cOemkk2wfjXMMnTt3ljPPPFOeeeYZqV27tt8m8n4SIAESIAESIAESIIE8EaBgyBPouDzmwIEDAlcjHFQ+5JBD5JRTThH82wcffCA7d+5UZxbwP+RX+PXXX9VhZ1yLf7MefDb6DEGBg9EQC1OmTJGuXbvGBUci28m8GYk0a4lO0c7psDOi1eHbCtfQd955RwoKClSQiT/+8Y9SunTpdEBIQS9p5xQYWUQQqn7q1Kny1FNPyffffy8XXXSRep+bNm0qpUqVihQCBUOk+PV7OA4n33zzzXLFFVfIqFGj5OijjxbsOKxatUpN+vGDNHr0aOnbt69yUfr000/l6quvlj179sjzzz8vp512mm2njIhKrVq1UqKhSpUq+nU+BS1i3owUGPn/fnSYHyX5tl65cqVyCX3vvfdKdPaee+5RYa8rVqyYfBAJ7yHtnHADi6h51osvvigDBgyQdevWFeswXMKxkHvDDTdEGm2SgiH549B1D7dv367OG3zzzTcqh0L9+vWL3YtszhiwKFjNatGihRrkbg42b9u2Te0sfPLJJ0pYNGnSxHW7eGEwBJg3IxiOutdCO+tuoWDahyh0Xbp0kf/85z+CiHWXXHKJ2hXG4sxdd90lH374YbHFnWCeylryTYB2zjfxaJ5nzK+wSIvF2nPOOUedH4W79+DBg2Xr1q0yadIk5QYe1U4DBUM0Y0PLp0LVtm/fXmrVqiUzZ85USdjMBeIAuwPYgcCuAhKyVa1aVb777jt1RgG7EEjihoPQ1oJ74bKE/y1fvlyaN2+uJYMkNyqfeTP2798vmLhiJ4luEfkdVfm08969ewW2RvSzqH7E8ktXj6cZ7qAPPfSQWoBp2bKl7eIObIOw13BP8lNoZz/0cr83n3bGbzTch8uVK8ddqdxNltOd+K287bbblAcHvDzMC6qwCxZwu3fvLscdd5z670aNGuX0HNzkx84UDDljT96N8Jcz8ilAMBx11FElOomcCjfddJMgQpI5/4LhygSXJIiGOnXqlBAbFAzRjpl85c3AbhKS9r3yyiuOAjJaEsl+er7sjIzunTp1km+//TajO2KyaUfTO7xjWKQB+1mzZqmgFNbFHXzDcc3ll18uf/3rX+XII4/MqbG0c07YArkpn3Y2gpPAZ95YDAykE6wkK4ENGzaoCJJHHHGE7WItzpHCFXzIkCHqtxXuSbm6GvqxMwVDVlOm5wIcar711luVHx2iI+HwnF159dVXpV27dkoFQzQce+yxajUZ/rKPPfaY9OjRQ/7yl7+oUKxGMcKr/vvf/7Z1d0oP5eh6mq+8GT/88IPKu4HVEqcdp+goJP/J+bKz2/NLySee/x4a7qPYFZ49e7accMIJJRphCHe4NCCkNdxNc9kFop3zb1/jifm0Mw7aYoyYvQei63m6nrxp0ya5VHSpggAAIABJREFU7rrr5NBDD5W//e1vUqNGjRIADOH+0Ucf2e4quiXmx84UDG4pp+Q6YzBlyq2A7enevXurVYixY8eq/8YP0Y8//qjULxQs/OxweKdBgwby8ccfy/Dhw2XRokWCLXTUncsPV0pM4KubUeTNgFgcN26ciu4wbNgw5coGN7Wff/5ZTj75ZLok+bJoyZsR/QgTCbh62bkChZUfBfbFLiFcFhH0oEKFCvKvf/1LNfB//ud/+E7n0c5wNcKhdojDuXPnylVXXWX79Ndff13tAtWtW1eJd3yPsxXaORuhYP+O1WMs1uH8yWGHHVas8jDtjIPU+P02dqEKCwvls88+U2PF6o4cbI/TWVsmOxvCcMWKFWrB9owzzigBCa5Exq7hlVdeqeZfdsLCemOQdqZgSOfYdey1oWK//PJL5Ut33nnn2V6L8wrYZcDkwXxAev369coXD7sQ5lKtWjWV1wHuTIiuxBIcgajzZuAjhwNaKDyfEpxdrTXhB/2FF15QB1whwlFat26tJvHmkHth5UfBjxUmnwi1bOcGE17P01WzWztjLCAvzp///Gd59NFHVahruzEzaNAgNTGEOwMEfZkyZTICpZ3zM96w0IKdn4cffliwwoyCnVm8z9i1N0oYdjYv+vl1cckPrfg+xY2d8RsO8Y+FmEzvqXnX0E2I+qDtTMEQ33GYseXZViGdbnYb9Qg/anBBQoQk81kG1IsXBLsM2ArHKX+IDvjnYeWCJVgCUeTNMMYWJig4IAd7QwxiO7VPnz62E5dge52+2rB7h7DGeKfgr16vXj21o4MEi/hv7PBg1Qk7d0HlRzFWxIws72gDonXgnBIinlH4Bz8OvdjZ7Ppnd/DZaB1cGPD9RbFLsEk7B2/HbDXClQzvEBZbIPaxUgzRgH+HIH/88cfl7LPPVtUEZWfrwfW33npL/X5jknrWWWdlazL/ngMBL3Y2XP/wGOvBZ/OjDZdwp0S4YdqZgiGHQaDzLW5XpzL1welgs/Wev//97yo6B1yScCAHk0eW/BLId94Ms6DED83IkSOLMn/nt+fpeRp+ACDOEcoYSRIRpQwH3vCuQ6zj/cMOnhHqGGTc+p075UdB3cbKNN0I8zPWcrGzG39ks4CEsMR4MQrtnB/bmp8CoY9V/ffff1/GjBmj3MkgvrHw8sADD6gdBkwGp02bVhQNx6+deXBdfzub39NMv61GRCUkdsPCLIIaGCVsO1Mw5H8chfZEL6tT2RphnKR3inqE+40wrFid8HNqP1tb+Hd7AlHkzYBggEjAtmkmVwjaLDgCq1evlssuu0wdRsQEo3z58kWVY3UY7ibwZ0c4Y/i11qxZ03d+FPNWtltXluB6nM6acrGz24PN7777rkrGeeGFF8rEiROLAlLQzvkfa8YZI/P5P6MV5uAhPXv2VO87dnL92tn4rYarcaaAJvmnkdwn5mJntwebDTc1nBPFIpLhZhi2nSkYEjJec1mdytR1fLiwEoVwfBiQmJBYXRCw1Y1zDIjxTcGQ/4EUVd4MjA0cjjvxxBPpfpQHsxs+5QgcgMm7tSB2OtyVnnnmmWJBBfzmR8Gh9a+//lrZ2SxS8tDlVD4iVzvbRa2zAsSqNqKwYGJhzbFDO+d3uOH3dOjQoSVceY1WOL23fuyMhR4GKNDfzk65rqwtX7t2rVxzzTXyhz/8odjcK2w7UzDkdwyF9rRcVqeyNcbIMInJoTUtuXll083hm2zP4t+9E2DeDO/M4niH4fpnXU0y9+XNN99UfuqItW8+kMz8KPGxeK52NhaLcPB54MCByqXFuriTSTDEh1AyWopdQCThQtZeuCbZFUM8mnNo0M7xsn+udjZc1rAT5BQO2UkwhE2IgiFswnmqP9fVqWzNM9KVIy35DTfcoEKwoWBbGyuayAw9YcIEV+G9sj2Lfy9OAKIMq0I49Fa/fn055phjioUoZd6MZIwYhE6EKIc9EfYSLkXmsMPGTh4ON+Odq127domOY6wgAs6oUaPUIUbjbAnzo+gzRsK0s3lxB7lwsJtgzrBuhFe1c2vTh1AyWgL3IbzPONNntwtrCMNMLp1Ou4a0sz5jJEw7G/Mu9PbJJ5+UCy64oOg3wRxe1c6tLUxCFAxh0s1j3bmuTmVrIgbnkiVL5M4771RnFoyCyCnwscRhTBy4ZAmOAKIQ4Qceq4XvvfdeUcUIuYdoRBAORmHejOC457smHDhFDH24Ghnvlt17ZT7klinmvuGihqAF5ljezI+Sb8sWf16+7Gxe3MGBdSzwwP8d59Hw3di3bx8zcoc4FLAyjAkcBBvEPwoimkHIQ6gZuz5G1CMEJnCKuY97jV1DRBc0hy6nnUM0oouq82FnzLtgc+xEYX4FFzZEwUPBYWe8z40aNSpKnOui2YFcQsEQCMboK/GzCumm9VjxgHDAoSmkL0d0pKOPPprJmtzA83CN2dULPzaIs44EWQsXLlTioXnz5gKRgL+hMG+GB7gaXWpe+T/99NPVoWZM6CAIMPHHBAM7d9htQDGCEGClCeeK4HpkLeYIVtbEi8yPEo3x82ln2B9uDAhtbMT1N3qNMYYQmgyfGc44MFb+kd0e726zZs1kw4YNyj0QBWePcCYQosH8nmbKgWCOYGVeSaadw7Ghm1rzaWfMBeC2hoVDQ4AabUT+HUQ8c5OI0U2/3F5DweCWlObX+V2F1Lx7qWmeMTGEPzpC1Rq7N/hg3H333So+tznLI/NmxG9omG12zz33qF06hElFwYHHW2+9VQkEJEBElBT8zW2UFCNpG8SHNbka86Pkd6xEZWccVIfrGuLs4/uB6FkQpHaJ3fJLJJlPM95NRKLC9/miiy5SC2mw/7Jly+TGG28UuPTCH93Ih+E2Go4R3Qq5GZCpG4t1RqGd8zueorAzxhDOK+Cc6CeffCJHHXWUcjdEbqsoAlFQMOR3zIX6NL+rkGgcDlZhlbNKlSpy8cUXMzlTqBYrXrkR4hDuSEjE1KRJk2IXmF1LMJHESiKinjBvRh6NFMCj/v3vf6uzQJjU4+wRfgTMxeynbJ5kOB1sNt+LWN5YzUQ2aGuM7gCazio8EKCdPcCK8aVIvobfSgh8c4hLdMnsWoLzDJj0G6vCdgebrRiMc2qvvfaa2mXGzgVLNARoZxEKhmjGXihPDWIV0ogdDP84u6ygoTSclSoCCG/YsWNH2bx5c4nVYQPRqlWrVChbZFU2Z4Nk3oz4DKJs4XDREzt7ml0UnKLh4F5jImLNwB4fQsloKe2cDDtm60W2gCNO763b32sjDOvy5cuVSypLNARoZwqGaEZeiE/1uwoJv0tEbzj55JOVO8Thhx8eYmtZtZnAnj175I477pDFixc7riZliobDvBnxGE9GiEvY+29/+5sg+pG1ZIqScu2116pdJQgC5ECxFiOcHwVDtOOBdo6Wf76ejt/cFi1aqDMKcCNFdCRrwRlDuCPhncfuMRKiohjRq3AmCYdcsVBnLuYdQwqGfFnU/jm0MwVDtCMwhKdzFTIEqAFVCZcjHIrDLkHVqlWVr2udOnWKajdnUc4ULs3J/5V5MwIylM9qstnZnF03U9Qju90kq4sDwhub3RQMt7UvvviCO4Q+7Zjtdog2TPhwwBgLLOeff36xcwK0czaC8fh7NjsbO0kITmGOZmTundNZM3OQi0svvVSFKzcvIBjfdERPcwqpHA+KercS9vn2228FyfGw8wNBd/bZZxc7J0A7UzDoPYpzbB0+MlyFzBFeCLc5hUnFgUSER7vpppuKzooYh9xOOOEE5e9qFhRG08zZIBFqFdF0jJ0g5s0IwYAuq/Ri5xdeeEFFwLLaz/wo826S2QXJGkkLkVYuueQSFfsdZxdwSA6HqbFbhTMuLMESwOFxnC3Bu4vDrEaxi0REOwfLPp+1ubUzFukQuABRqJwSbaHd5gzO2GVApEEUayQtZG0/88wz1aH1Bx54QLBThWg5iL7EEjwBuzCpeIo1EhHtTMEQ/OjToEauQmpghP9rgtkWxx57rODHAIfeVq5cqX4MMOHANjaSbSHknnlV8qGHHhKExzQn8TJ6Zhx0RhQOhFIsKChQf2LejGhs79XOZvtBGCKSjV0xVrWQ9Mt8pgjjBLtQcBs0h9yzi/seDZFkPtU8uUO0MrhvIooV3L+wAozV4aefflq5qKDQzvEcB17tbLgCH3fccRlj4xt+8NakbfgdQLAC5HAwF4hQ/D6YE3fFk6ierTZ2ZLFTiLOBWGjFtxWhqxctWqSE27Rp04pcxdJuZx561nMc+24VVyF9IwykAiTnwcrQ73//e7XdbN4xMO8GmCeNiMaAw8+/+93vbP1ajYYZSdsGDBhQIjoH82YEYj7XleRiZxxav/nmm1WIPITNq1WrVonnwYf53nvvVfbFKiN2E4wCkQJ3mJdeekmJBrjFnHvuuTx35Npq3i803jlk1EaUMiO0ofl7i4OpEBBYIEChnb1zjvoOr3bGJBO7DI8++qh6V/v3728bYdBI2ob31hoJDzuU2CVEEla893CLwYTVCLkcNZOkPd/4tmJhzpod3SwY8fuNc2FwI067nSkYkvYWmPrDVcjojWscQMWqI9xPzMW8Ko0QqsYkw+lgs7U3xuozEuhBcOCDxhINgVzs7HSw2doDI5wfQrFiVwG+0iz5J2CEuPzggw9k9uzZArdBczFPMrBjOHLkSCUoaOf828rPE3O1s9PBZus3H+MCuwkQku3bt/fTVN7rg8D333+vFuaws4/gEzVq1ChWmzmMuXm3P812pmDwMeDicCtXIaO1khESzylijdkFCauWWKWC37khBjJFwzHCsKKH2OquXr16tJ1N8dNztbM5qpldlBQgNcYCsvSOHz+eK44RjTM3YY/N7y0mhNg9QqGdIzJaDo/N1c5YsYaLIM4b4Vwa3lW7ZHkMe5yDUUK4xU3YY7uok2m2MwVDCAORVZKAQcD4ccCEctCgQbbnEZyi4cBNBS4r8G/HCnbNmjWLgcW2NrI+YmeBOwzRjrlc7WzeTerZs6eacFgnGatXr1aZeuEzzx2G6OxsiHusRr788su2MfEzRcMZNmyYYFGAdo7Ohm6e7MfO5oPNcCGET7z1DBqEBNzZuMPgxhrhXeNGGDpFnUyrnSkYwhuPrDnhBBBdAb6uTz31lGB7E2FS4bvatGnToh8JY7J30kknOYbFM69YwEfdWEU2uzgY7ijGtik+ZOPGjVOrWZkORyfcBKF3DxNAbEE//PDDKpkawht26tRJRSAyb2H7sbN56xv2xP8M0QD3iLvvvlu5q2U6HB06iIQ/wK2djckeXEogAOyiUDllXqedox9EOCeAs2OIaLR06VKVZb1Hjx7SrVu3YkLdj52Ns2noLb7REPqGaPjkk0/Us+AGYz7nEj2ZZLXAjZ0RSAK/17A1Fue6du1qC8Fp1zCNdqZgSNZ7wt7kgQAmFy+++KLgsDE+JuaCCSU+QDfccIP6UcCk/7bbblOiIlMiLSO3wpdffqlWngxXBvMko3HjxmqyiiQ/uGbJkiViFRJ56H5qHgHbIUIJxII5EhEA4DCiOQeCXzsb8daRpwMHl7EyiYIIHe+9954SEWYhkRoj5KGjXuxsHG5Hcq5Zs2YJolLZFSNTN6LbIOIK3lkU2jkPBnV4BBZ4MEF88sknS1xhzYHgx87ms2l4EMJzYpcYCw/YdcBvhFVIREcleU/2YmeIRgg663tqpmLeNTQv6KXRzhQMyXtf2KOQCRgrCzhsDBeDc845R3755RcV9nLw4MEqVKp5OxrJYBCyDVEv3ORWQChVuKYYEVg2b96s3JnMP3TI4YBnwWXJzk82ZASJr94c9QaMwb9u3boqJjps8+CDD5YIuefXzsifcNddd6lwfkbBhHTo0KEqZ4MxHhIPP48d9Gpnp9wY1iabDzpbk/PRznk08P89ytitxfcXGZnxjcWZLyzUQIjj/JDZ9dOvnbHCjRwc+EabF5UgHhD1zLwLnX8ayX2iVzub31M3OTTw7mKx8IwzzlAQ02ZnCobkvjvsWQgEjJVkrARjlR/RjYxiXnFAPG7jECvuwY8UVhox2YT/qp0rw1dffaVWlvE3+EmbM34amSj/9a9/KYFw4oknUiiEYF+jSmOFEXHQzYnx8Hezq5j5cGMQdsYP0Pr16wXhFxFWF3bGajZLOARysbORGPM///mPCjaAMKp2xUjahncfO1VmO9LO4djTqVZjJRl5cDBhx+6vUcy7uOaQqEHYGech4IaEb0P9+vXlmGOOkdKlS+e38yl6Wi52Rg4G7NxjQQiCEnmSrAW/v/AcQPQz7A7hnTaXtNiZgiFFLxO76p/Ahg0bpEOHDnLEEUfYRibCyhQmB/BxNm9f2h1strbG7FO5fPlyx4mI/16whmwE4G4COw8fPlzZ0lqw6wNf5MWLFxdzNaOds5HV6++52NnpYLO1Z0ZQArigMIpZtHZHBnTsJDi5hRriAOdPDJdQ2jlam+Xy9Fzs7HSw2fp845za5ZdfntpodRQMuYxK3pNaAsYk4NBDD7WN3QwwxnkE+KwiOU/Lli3FvMWNMw3YabBLyGOE56RgiHaILViwQLko4GAr/meXbdvwUze7mtHO0drN69NztbM5SgpcGSAurYVhj71aI7zrjUPMdvlw8FQncUA7h2eTMGrO1c7m3ApOu4YMby1CwRDGqGWdsSaA7cU9e/aow2lWd5Dt27erlWUk0zL7Mpo7jB8ffHRwIBkHqhASFRF1zELCLuSeEc4Pk5iFCxdKs2bNYs1R98bv2rVLnT2Bnc0uCmi3sZqE3AeIhGWXFM/JBYl21svyYdnZEIxwG8Ph9EaNGhXruDHBgIsDorBUqVJFLzAJag1cvPBthrvP4YcfXkLgG8LQej7MjMDYNUTsfbMIpJ31GShh2dksGJ3CmBsJNPH7b3Ux1IdQuC2hYAiXL2uPEQFM9OCCgl0BRMWxO1hs9mXMFFpx27b/196ZQOs61X/8iUSl0DWLDLXSjUyZb4YQynAzXImusSKUYdEkqdxKJMpQqksaqAihllyplAzLcLOosBqFJhokDfRfn/1f+6x99nne6Zzzvs8+7/nstc7invO8z97P5/c8z7t/e/9+399jISSJROhUsi0mTHN+YuNZmeRLjm1RtsuJjaS2ggW6+nPjYL8777yzOuWUU6rLL788dFKXWIz9kNlbsGBBOG677barHVAagoStkc+laef+2K/bsw7CzmnCNHkMLAxE+5McT6I8eUvt1NG6vR6PqyfAe5NcEUJR7r777nBQXWJxzA8jyTV9TvOzRucAFbSLLrqoWmmllcLuMPVPUFjSzs3ciYOwc5qbtvfee4fv4FVWWSVcMOqFOJt33HHHKBXDZmg016sOQ3Ps7bkQAkwuiGU+4ogjworz+uuvH1acFy5cGBSPcunSmCjJ8PPE5/SSompO+uWTJkbjNPA3fkii5ieX9ysE0VAMgy9+vgQI+1psscWq9dZbL0wG7rrrruAg5tKl7CywmjR37twxic8RSBqClDqQ2rm5W2aQdk4nGexU4Viym8izT/jiySefHKq314UfNkdoOHomWZkkZhwAnH5EInDUWBDg/1PpUmrdkOzMs89znic+RyKpak660KOdm7tnBmnnNAGeBUO+j2nkqjE3SCXTmyPSXM86DM2xt+dCCLDVuN9++4UvHV4IhBYQsx5XFXhZpNVZ0y8fVBPmzZtXK3mZavOzckWyFI3J5A033BAmEzfeeGP4HV9wFANTJrV/NwXOHXxnz54d5HCRxcUW7BIw8cBhY6sZm+IwolSEs8Dv2xVNiw4kYUupupV27p8t25150HYmlJAQFt4dOAk0amkgh/vqV79aVZw+3AYwxxEjJwEngOcapyzdqWXCx9+33nrrMIL4nBJuyi4yuUd1LSrt7LjjjqNCybRzHwzZ4ZRN2JlFQnaUCBvm/2mEFiORO93lcHUYBv8M2GNBBKIyEZOMupyEWGjp3nvvHVVboS6xue6yorQiRd74YkvlVGM8Jp+ri6MvCNOUH0rMPfntb38b5G6ROExbWrUznWTUJTbnMJikMHmheiwryzvssMOoQ7Tz4G6fJu3Mu4SdKpzNujj6wVEY/p5ijhGhI2nNGq48DSFK49G7VT2K4YjIoeJYpNLZnF87D+7+atLOMZeR+jdLLrnk4C664J50GAo2jkPrP4GoZELCW6vKrTG0iC8O4pFXX331sDLNljUrW3xpEb9clxhLoZc5c+ZUW2yxhXkJ/Tdnyx5iAuqKK65YK3HZyp5piMKZZ54Z4ljrFJOId6a6t/HqDRq5qkKRrH322afSzs3aod+9IyqBdn4r2eNWz22qetRq15B3ASFL/KhW129Ltj+/dm6Wf967DkNZ9nA0fSLAlwArT8Sup40VQXIXbr755trVJI6N6kU4BYSysJrMTgHxsiQ2kxTbqkqkDkOfDNrjaR966KEQdkbjS2jllVcecwY02CnEhqJKOvGPIWtI6bbKWdFh6NEgfTpcO/cJbGGnve6664Jcdd3ObRwqakeISiy//PKjFoNiyFoqh5xeng5DOcbWzuXYgpHoMJRlD0fTBwJM7IlJJKHprLPOCuECsZGPQLIqKhtpkls+jFSnOY1/TUNZ5s+fX2277bYjK9CpvCr9o4BUtzrdh0uedqeENfGmOGixEnYqiRsdQ8LO2qke1e0m5SEO55xzzoh6BqCjvOrVV1/dUmp32hmkTxeMLah2Tn4JCjZrrbXWKElc7dwn8A2cFjGCb33rW+G9mSeN8z7ea6+9Qu5XVDPKh5gKEqS5ZmkC8+GHH16deuqpISQ0tiiv+qc//ak2fLEBFEPbJeFdhPvy3CI/vMIKK4z6jtTOZZleh6EseziaPhCIq798KdQVWYpJbttvv31LzX0cC2JlUdhItbxTNRyS7Eh0JEGKduGFFwb5TpKoYyhTHy5v2p/y/vvvD8XVyE2IjQR2nEASnKOTFlWP2mmxp7tJqZOXTjJY2UQyc5NNNqnIicDG3GPtEuCnvZEmCIA8kO9+97vh+bvttttGzobMJbkjG2644cjvtPMEYTf88VS1jvhxVJCwc9pSQYnLLrus2mOPPWpHHUPU2D1Mc9RSNZx999037FQwYUWalTAnnP92IYgNI5ry3ZP3hd1gjY1ofD8jLsIOPt+lNO1clql1GMqyh6PpA4FYPZlTswNA7GrUV+Z3ac2EdjHoMdEZ9aT0y4eVLBQVmMywUpI2NMGR9+PLyDb5BNJ6B+SSrLbaatWPf/zj8IXP6mOawJzaj7CErbbaqnZAsbYCcfBpgjQ7VTgF3D9p44sOhSt02tndsE0uASYNhALyg02xMxNJQseY4CFLjE3iM6adJ5f/oM9GGAqhRCy05M5gOpYoSMA7nXoXhB7lLU10zhcKWGg48sgjg1BB2pissghAeGJe0HHQLIaxv3TxZeONN6523XXX6sknnwwOBM4Dzzc1ithtoGnncu4CHYZybOFI+kQAh4GJ37LLLhtkTOtWjrpRw0mLtnFOVpnj6jV/IxyGsCbUNYiRpwAbk1ImN7bJJxAnhjhshAnFythpCBG7PbFSc7cqKanqUe5A8jckcXFECIFilwE7r7322oabTb6Jg7gAk8ajjz46TOCQvY2rj/DHSWOymD6P2rkPhhjQKaOUMc457+y8enY6jHShp1UOGcfHom1MSnNhCyavvPvZxUBnn/c1zgoLD7bJJ5A+m3mNEhLSySfEHjhy7OgTiqadJ98O4z2jDsN4yfm5KUOAyQSJqyQoEw9bl7zaKrE5v8gYU0nRL5yDpZZaaspwGLaBxtCTc889tzrssMNGTdhbSSO2SmzO2cRkO+4XJqlpPsSwcSz5emISM455vjPIuGNuERWW0+dRO5ds1dZjY9cIKdRuc75aJTanPaR5amk9nKlJaGqPmrwQCqHivNWJT6Qy5mn4sHYuw+46DGXYwVH0iUB0BFiNZlWY1UpCG+rizWMoSjs1nCjDynB54c2YMaNPI/e0nQjEULO6MLKodEIhtVxLvZvdpBj7vNlmmymH28kQffw7jv6sWbNaquHEuguEAubPo3buo2EmeGpW8wn3yUUgeKZPO+20ECbEsxdb1MRfZJFFwiIN/6Wx48dOLw5GuwrOUZ5T2eMJGq6Hj/MOZqeI78hYf6iT7DGnr3tutXMP4Pt4qA5DH+F66uYJpA4DXxqscKDTTh4CE0kSWGMjlIXVZFSTCH+gcmsekx5XPAkz0mFo1r7Y59hjjw32Iuk5LYoX7U7lXVamCUeLLaoaxVAWwlryWOW4k0SlXvrJVVqavfLh650JwV/+8peRuOV4hdFhIBmSSeESSywx6uLz5zt14LVzefdJTHbl3UkYITVtUqeAHT0krmPoUF3VXapo857efPPNg8PBqjSJy+wq4RDwzOYNSWx2IXUYBnNPRGVCCpd+7Wtfq9Zff/3QMb8nhJNq2yzmkJOUt1Y1NLTzYGzXrhcdhuZt4Ah6JMBuAQlR3Uzi4oSCbWkkVflMu4JrqXpGHmOZKiIRU51PUnu8DA9vQwDn7c477wyFk2isMm+wwQajJvZxR4i/p8nNKOrwZcQk85BDDgkhDkhwkhQbVybTrW8cAoquRachzYFoJ7WrASeHADk/qNRgmzx5Na5I4ihg0zXXXHNUp4SeEeKAzeoceO08OTaa6Fl4d/I8885EkAChABwGbBdb3BUkFOWqq66qXvjCF4YwUlac2W1ADpsFAO4J8lj4PIs/NPIdcAhmzpw5Kp+Jv8V3+n333RdyFQhfs/WHQJ36URoGlob+tlO3qtvtT79/tXN/7NfprDoMnQj596IIMAE4+OCDQxXOdHeg1SDjhIIvn7hSnMY3s/pMQS++iJhoMiGJk4xbbrklrFxRzZkvKI5lpYqKz0imvvjFLy6KzTAMJp9YpNfE5IJV5uWWWy78Op3YY58DDzwwKKUsXLgwTEpyxSoSoLkH4qpWVFhiFROHIU5emIggk8pkBLWO2N8w8C0gJnm6AAAgAElEQVTxGuLqL2PLBQmYgPCs7bjjjqNWo+N18NyyYrnuuuu23AnSzs1anQUeHAWeKdrcuXNDsnqdUEC8F7A59Tb4DCFKe+65Z3AouR9wKAhD4l0dE6PTdwGSyjgar33ta4PGP/LKCFKwAISaWboT2SyZ4ek9lz1G/Yjv53nz5o3Z1WHXAXtyH/B+TesiRSJpDY001Ew7N3vP6DA0y9/eeyCQrv4z+ePLpdNkLuYcsPWdhpbEAl186ayzzjpBopGJRzzmjjvuCPUWCIlIGy85JPdWXXXVHkbuod0QSPXXWYFkd2CLLbYIia3YmpXFPPeECQRfQEwKkNiMjdAGdhiWWWaZUCsBvW8KtiHZx7n4Pf1de+21QYEnaoHz+To98G7G7zHjI5DKHiMmkCvZtDsr4Sux4i+7FHVNO4/PLhP9FCFhTO55X+KUM4kkf4yQobjTl/dx++23B5lNFmMIHz300EPHFLxsNZlk9ZoFBdR10sUCHAgcFp59ZVInatWxn08dQlifeOKJwSFAtpbieizEEDYaW1ywQ22ORTh2gOta3F2kuFu6M6SdJ9+G3Z5Rh6FbUh7XKIFUuzkOpJ2UXjymlcNAvDRb2ExOaDgC7FrkMbXIsLKVziQSvW9eiK2+7BoFNASdR8UbVpwIBcKRiw1ngC8eYl/zJOZ4DAW92CngB8cinRzE6q3XXHNNCHHYbbfdRs5NzCyOA3kt5DowAWVHyqrcg7mpcBiwCzs/xDu3S17NRxSLMrIAsMMOO7QdsHYejD3phRVn7MqqPrt/TCLZqe1UpyQt1EUIYatnPUqlsluQxsLjHLLrRIVonAbeIeQ81K1iD47GcPZEPgKLLyyykcTOAg3v3biIFyf87PRwL6Q7O9TB4X5AxpZ3PTVv8kYYMd/JfJY6R+waxaadm7mndBia4W6vPRBItyF5KRGewGSf3YFOFZRjyMJOO+0UVjni1ikrzjgDNLS+eYERamRrhkBa46IutjX9O7aKsctxtPHLhZ2iVivUUSmF1UZ+dAiasXXaa4xbZ6eAMJOjjjoqJK+2K6yX2pxnmvAzHA1CXGzlEIhx6FThjrVQuhldVMnh/d7qWUaWk8kpksrkOeWVoLvpx2PGTwCHbf/9969uuummELb7zne+M3x/pu/UKBDCIlsuHNEqsTkfETv8O++8c1gsqhM9GP8V+MnxENBhGA81PzNQAnE1gq1sVjSWXnrprqT0GGRc5WCLlJdOjKXlJUYIA3GyrGCweqEazkDNOqqzmAzHF1CryV+sjVCndMJqIkV/mGy2Uq/qJNHZ3NVP355TlSPsiu0IEWsX3xxpRUlV/p3XRGGRgZCH66+/Pjzz3QgkTF8r9OfKYwHECy64IIQDbrfddiMd8ZziJD744IMhoZnJZtwR7HYyGUPZdBj6Y792Z8XR55lbY401WoaYxd197EroEWGgaUtrK7Qq0qe89eBt265HHYay7OFoagiwUnX88ceH1aRY+TOGr8QQlVe+8pW17OILhxhatrvzrdNYLZjz5TKrGmNwBFL1DJJU2aquW21CLamdw7BgwYLqiiuuCBWY08YXHNva7FCpfDQ4u3bqKZdFZeUYx57JficJzAceeCBU5SWELIY85Enzm266aVDQYoHANngCOGzkm8X8MHZ4zzjjjJDInOYZ7LLLLsGGUX4zTiYpmJgqoKXOIgsEKGz1kvMyeALTt0e+m0ky5zuWsLE83zDNReG9TO5JHrIWc1q4h9xhaP5e0mFo3gaOoAMBXixM+FHAiS0tMd+qZgLHoo4xZ86ckBDLqiWrjayKxK3TuFJCPOUJJ5wQkmOpsWAbPAF2eLAPiZGHH374GDWTGFJUF5KUhizlXz78jZ0LJhhR7WqVVVYZ/AXa4xgC0WHgD3GHr5uCaxzPpHLrrbcecSyi9jsLC4sttljXcfOapX8EUKlj95ZdAFaZESjAPuSrENtOI9+A0FGcO3YjWBRKw1BJhEe5DAEE3tupUhLvbZR4fGf3z4bjPXN8ttO6Gvm5UiETcpf4iU4DDiWhTiwctEuOHu/4/FzvBHQYemfmJwoh8Lvf/S6sRrID0eqFwhcWoUeoNbRS52ALHEUHdP5NaG7OuIQnkIyOTnpdfgFKSPzkVWDjiONuEaFHKKKQ/MwKJXkNrFISE33eeeeFgk+2MgjUiRKkISmsOqJWhnNALQYSWGMjPJGkSMIZUDWjzgoTzzoBgzKudnqOIspoUgvl4YcfDosC7BjHiSGOHvkr1OBIQ9HYEWbxgB8aziF5KrfeemsQouAZR5aTmjy2Mgmwa8Q7l7oaG220Ue0gUxlznm9yImg4jwhZ5I5EmVc6PUalwzA97Dy0V9mN2sLQXvw0urC4vY2ueqsKoeBoJ4ebq2BNI3zFXmorFbOYMMsqIxNCJhU4gGeffXa15JJLVkgtouVPeBn5CcTEE9aCjXH8TWgvx+Q4CTgChAu2yhWLKmY4hmm+Q51IBbsThLp0o7pUDoXpORIWeJjwd8ozIRIAJxIBg9gIIzzppJOCRKs7SGXcPzoMZdjBUYyTQLcJcuM8vR8rhEBU3ECfnZXk5zznOS1HxlY4jgMrkUw2WbVSJrUQQ2bDiA7DWmutNSpGGXsfeeSRYfJYJ8sZCzIix+rEokzbxlEREjh//vyK3CSUjQgxqmsoKVF3gR3hXIaTc/Cux4FA4tp6CmXbPI4uhpF2ykfieGzLTj8OJsImVHNmh9hWDgEdhnJs4UjGSSBVWzABbpwQC/9YTH5DdrOuQBeyqjSruBZuyGx4MXGZ4k1IpObFvjicUBYmHIQUppNQ4tqZXKCq1KmA49SiMj1Hi/AEoaOoJmFbHAPb1CZAOCjPdl5HYWpf1fQdvQ7D9LX90Fx5qraQVwIemouc5heCI4giTl6gi1UpEppRXTn44INbVg2d5viKvfyoYjZ79uwKBSzCF4hbJryIol+EJlFzJa3QXezFOLAJEYgCFSQ/d9pFnFBHfnhgBKKUNWIiabXngQ3AjiaVgA7DpOL0ZE0RiBOPbos+NTVO++2dQCzuRfJkWqOBJOe0rgbx66xQusvQO+OmPhGf24ULF4Yh5OFFPM+ooLFS2U1YQ1PXYb/dE2CBB3GJVGAiVatDPvOYY44xD6V7pMUeGXeNqMKuLGqxZup6YDoMXaPywJIJpDKr3RR9KvlaHNtoArEoG7kJJLkSv3z++edXp5xyypi6GrKbWgTuueeesHuAvOKJJ55Ym8iKzCoyu+w+kDSLZKpt6hHgHU19Dey43377BVuTzIoDwWIAstbkGuEYrr766lPvAh3xGAJxQWDjjTd212gI7g8dhiEwopfw/wTiaiQrzKeffnqQ0bRNfQJIZVL4iS8dFHBQ3uCLiGI+TDJVxZm6NsYJJNmVEKRWk0R09x9//PFqxowZU/dCHXkgQL4ZjgLPL7tJKB7xfPPvLbfcskIqF1ll23AQQDKXdzffySRA+wxPbbvqMExt+zn6jADqKUsttZT1FIbozqDwD9V8Y2VYHAe02VvV1RiiS/dSJDB0BAglJKb90ksvDc80OQtI5rIznFf6HbqLn2YXFFXQsHM7OexphmXKXq4Ow5Q1nQOXwPQgEBOe6+Q1pwcBr1ICEpDA1CPADiIV3HfaaSd3gqee+caMWIdhCIzoJUhgmAmwrU2lZhKajW0eZkt7bR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hKQgAQkUAABHYYCjOAQJCABCUhAAhKQgAQkUCoBHYZSLeO4JCABCUhAAkNI4Oc//3m1zz77hCv76le/Wr30pS8dwqv0kiQwXAR0GIbLnl6NBCQgAQlIoBECjzzySHXqqadWb37zm6uZM2e2HEO3DsMNN9xQff/736+OO+646nnPe14j12SnEpDA/xPQYfBOkIAEJCCBrgl8+ctfrvbff/+R47/0pS9V++23X9ef98DhJHDPPfdUb33rW6sf/ehH1ec+97nqkEMOmZDD8NRTT1Xve9/7qo985CPV6173uuqcc86pXvSiFw0nPK9KAlOAgA7DFDCSQ5SABKYOgXxC3evImXR94hOfqJ797Gf3+tGBHD9eh+Gf//xndcwxx1Sf+cxnWo6TVeT111+/2nrrrUPICqvUiyyyyECuy07GT+CnP/1pddBBB1W33HJLtd5664XJ/RZbbFE94xnPGDnp008/Hf7++c9/vlqwYEH161//Ovxtgw02qObMmVMdcMAB1UorrTTq+Msuu6w6/vjjw7G77757uHdWWGGF8Q/UT0pAAuMmoMMwbnR+UAISkMBYAk07DKzwzpo1a2RgH/zgB8NK7WS1fjoM+Rjf9ra3VR/60IeqF7zgBZM1fM8zyQT+8Y9/BEfws5/9bNgB+MIXvhAcvrRxzIc//OHw06qRx3DmmWdWO+6444ij8b///a+6+OKLq8MOO6z6+9//HkKT5s2bVy2++OKTfBWeTgIS6ERAh6ETIf8uAQlIoAcCOgz1sLrZYaj7JE7Dxz72seq5z31uD1bw0EERSO937HTsscdWiy666Ej3hBadccYZ1QknnNBxSC972cuqSy65pHrFK14xcmzqkLAD9cUvfjHsNtgkIIHBEtBhGCxve5OABIacAOETv/zlL8dc5fe+973qAx/4wMjvSQx94xvfOOa4pZdeulp33XVHTbp6QTZVdhhe8pKXVO9///urVVZZZdTkkAkoq8qxMUnk38Sx28oi8PDDD1dz584NIUabbrppsNMaa6wxapAxwXnhwoXh9+xCnH766WEX4oknnqjOPvvs8O/YcCzYVXrWs5418rsf/OAH1Rve8IaK/l7/+teHsKZlllmmLBiORgJDTkCHYcgN7OVJQAJlEMh3HiY7VChe5VRxGIh1r5PU/O9//1t99KMfHRVG9e53vztMItOV6zKsOr1H8Y1vfKPac889AwTC3nAAcxt985vfHLUj8PGPfzyEMMX8htTp4DzbbLNNxbOy8sorj8AlHOmII44Iuws4kJdffnm13XbbTW/4Xr0EBkxAh2HAwO1OAhKYngR6dRgI4fn2t78dQjSuv/766tFHHw169a961auqgw8+OKzopgnBnUKh6ibov/nNb8L5v/Od71S33npriBNnBZhJG0ms9JUnHU9WDkMrh4G7I3d6WiWCM/6LLrqouuaaa6qbb745TCY32WSTavbs2dW+++5bzZgxI9xsxMKTSE4MfGxXXnlltdtuu426Gel35513Dhxob3/720M4VBoz322f8cT5CjuqUrvsskuY/F566aVBNpQcDSbATIq32mqrUcnCOEonnXRSOF0dsz//+c9Bperaa68Nx5ADgI3itcdx/Otf/6qQKb3gggtC8jE7Ye3up05PaRpi1m4S3+l++fe//129613vCvZpdY38noRnchla2aXTeP27BCQwMQI6DBPj56clIAEJdEWgF4fhZz/7WfWOd7wjTORbNZwGVuKXW265cEgvDgOr+CSpnnjiicERadWOOuqokGSaauB3mgC2Oleew9DOYbj99turXXfdNYSg0HKHgfEzDuLlW42f85933nnV5ptvHs6BQ4QjEc9Zt2vBpJVzxoZKzx577BH+OZ4++VzuMLzpTW+qfvGLXwSnKG9wPv/880P4TWyT4TDgHLCqz8p8q/ae97yn4qfbXJEHHnggjBNboYj0la98pVb29Lrrrqte85rXjHRLH4TmPfOZzxz53eOPP17h0NBw7hhDrhKGQ8h5cOba9dfVw+hBEpBAzwR0GHpG5gckIAEJ9E6gW4fh/vvvr5hUsgrcqaUJwayYn3vuudXf/va3sNoeG6vI7BqQG4Gm/Zprrhl2Fd7ylreMrKS36ydPZO23w8CEER1/xhcboS78EMaSK+e0Gzu7MKyok0z72GOPhdoAcdK80047hVX+ZZddNpwiDXvh32lM/nj75Dy5w9DJpttvv33YNYkSoxN1GH7/+98Hh4v7o1PDAWUXJp3Mt/oMeQVRDYn7FSnVuuJq5POw2xPvZ45hxwT7Pv/5z+80pJG/4/SQ83PTTTeF37Ezw26MTQISGAwBHYbBcLYXCUhgmhPoxmFgFZuJcSo/yWSLkA0mkKySszp72223jdDMi2R1ymHIV/qZTLOqveWWW4Zz3n333WEyFyd4+WpuPx0GFHGY0LPzEXX683CXX/3qV6FwXFyhxxliAkpS9H/+85+w88CuSAwrirH1hFalYUnwvOqqq6qNNtooXHc+IU3DkcbbJ/H8dQ4Dq/3sELE7xHWQzxKTgrledpY222yzMK6JOAw4Op/85Cero48+euR+ifcTyeYUW4NV3MniXvj6179evfzlL+/4tKYhQu1yTOrGwMmxGw4czgb/n9ZsqOv8r3/9a3XooYeGMC4a8q0kXNskIIHBENBhGAxne5GABKY5gW4chnxyySQYh2DFFVccofeTn/wkhIJQLIuWq8Z0chg6mYEJHk5JVHTKJ7CT5TB0Gkf8O87SySefPJJHgEIOE8fYcHb4d5xw5k5X6vDkYUmf/vSnw+o7LQ+dScORJtJnblPUsXBc0tCfdPLNWNLq2RNxGPKE4m233TbsqqTKVPn9hAQqDk2nlo6rUwI/4UZnnXVWdcopp4zZ1eL+2muvvYLTt/rqq7fsNnd0O/XZafz+XQIS6I2ADkNvvDxaAhKQwLgIdOMw5IoydZO3PEkUeVJWXaN2/UQdBi4unQzy7x/+8IcjOxCDchiYSCKxSYhMjGd/8sknw78JvaK1yoNIx5g6PHlYUsyNWGKJJcJKeyxwl4YjTbTP3GGom+i2YzoRhyGN+492fe973ztqNT9PmibMDSUjmLRqOZPUwWn1GRzRO++8MzgNdbkU7DJwv+MA1+025H2WXhF9XC8JPySBggnoMBRsHIcmAQkMD4FuHIZ8pZlQkR122GEMhDw5N53Qd+swPP3009W9994bpE2JB7/rrrta5jQ04TCwwp9PHvPJbbd3Rxx/rpYUdx/I70jDXdJwpIn22aTD0CkRvo5fNxPxfLW/G4ch9oUNSOpnbHwuhp7x91aVouNnU+epm3F2e394nAQk0JmADkNnRh4hAQlIYMIEunEY2q3spwPIz9Wrw0B8PyvNn/rUp7q6rn44DHnhNlafyd+IuQfEpzO+NDF2opN3LjYPS8IpW2GFFUJYDAnntDQcaaJ96jC0vsXY8SGpnmTr2A488MBQzK1OrUmHoavH1YMk0BcCOgx9wepJJSABCYwm0I3DkO8wtFKCmcgOw1NPPRVCPwj3iQ3tflbYo2IQEpnIrsbWD4chDyfKw4UIJSLUKpXkzCfvJOnOmTNnjARnfu8hjYqDQsv7IcF8tdVWC4nUtLxi8UT7LMlh4BrXWWedto8mLCjGllZazj/QbUgSzh/J3OSV0HDMsFnaSGam/gTPB61VmJkhSb5RJdAsAR2GZvnbuwQkME0IdOMw5DkMaVJuxDTRHIZcDShPmqafQeQw1E0M08rBjGPvvfcOBbuWWWaZcPlPPPFEqE9BIjitF1WfyC8PS8KZWHLJJYOUKS0v1jbRPpt0GFLpU66tVTXm8TyC3SQ959dOMjW7Cbkzkp6rlU1Neh6PlfyMBCaPgA7D5LH0TBKQgARaEujGYehGJQl1JKQxowxnrypJeR9pjQMGn6sk8btB7DDQT90uA6o+u++++wjXfHeFySZKSnntAMKLHnrooTGVkzlRHpaUGi0NR4q/n0ifk+kwsOtC9e8ogcv4HnzwwVCf4MYbbwzDTSs9584hTtrFF188ZpWfHQCqZVPZm6rT3bRuZFX/+Mc/hrEtWLAgnDLfveF3SOkeeeSR1YUXXhiOabXDkMuq1jnT3YzbYyQggfER0GEYHzc/JQEJSKAnAt04DMhPkluASk1s7XTzOSavw5Ar4yDNijINdQdQvmESFyv0xkncmWeeWW2yySYVq7h5HYRBOgz0lXPKdxnq6hqQ70BYy1prrRUK15GXwCSfMBb0+mOBscg0d0zi7+smtPxtIn1O1GFg5+OAAw4YuR+iPVddddUgrUudBWonxJY6DISfkSNAdeXYKOR3/PHHB8di8cUXr+67775Qh4N+0kKAnW7ubgq30T/yvDh1dfcz9xuhb9gq5q6QS8I9vdRSS40agoXbOlnEv0ugvwR0GPrL17NLQAISCAS6cRg4rpdKzxS+Ih8hTQzOJ1YpfnYKNtxww6Czzwpxt21QOwyM5w9/+ENFrQLCs2isqqe7DL1UXebz5DggwzpjxoyRy83DkuIf8nCk+PuJ9DlRh4HiajhNse5GJ5ulDgPH9lLpGdY4WOxadWrpfZYX90s/28v9nNs6PU/qCLfrr9O4/bsEJDA+AjoM4+PmpyQgAQn0RKBbh4GTIjtJrH6swFvXEZWCiQenWnDa6pKa49/jxJ9JHGEgdecnJAWnIoaR8Nm0qu5k1WFoFXpCf3mhtDzsign8FVdcUVFhmAl5q0YVYVbY08J38di6sKS6cKTUaRhPnxN1GLjW+fPnBycvrsKn10tSOBWub7jhhvDr3GHgd+wqEbbFeVo1JE1PO+20kPBMVexOLc0pyKtx55+94447Qm5IrM5dd27OQQL6YYcdNia8jOPTEKhWjl2nMft3CUhg/AR0GMbPzk9KQAIS6JpALw4DJyW2+6qrrqpIBL7++uurRx99NOjUb7PNNhXSk7NmzaqdWPFZQpuuvvrq6rzzzgufZTJGyBG7EbHAG+cnDCXWYeDc22+/fXXUUUeFCehuu+1WUSmYliarDsJhyCsUM4a6yTwKRvweTjfddFNgRMgNsfgwIsQoz22IBsvDklqFI+UG7rXPiToM9E/NDBSzoj25TsKs9tlnn4pwLOxKpeRWDkM8xy233FJdcsklId8BGdt4X8yePTvsxCy//PJd388cmCapd0qo5n678sorw24RjkN0fjbYYIOKMCtyHdZee+3aom0cS8gZn+3knPR0AR4sAQl0TUCHoWtUHigBCUhAAhKQQCSQOnbdOlx8NhYX7Lb4WroblOe0aA0JSGAwBHQYBsPZXiQgAQlIQAJDRyDdcSL869hjj60WXXTRttfZi8PAzgQ7XCRH19XmGDqgXpAECiWgw1CoYRyWBCQgAQlIoHQC6YSesLY6Var8Gm6//fag3ESYHKpgqHfVtTzZ/LjjjqvmzZsX1J1sEpDAYAnoMAyWt71JQAISkIAEhooACk4HHXRQRY4EoUnnnHNOtdFGG03oGnEWkPhlxwJFJmpxkPhMtWibBCQweAI6DINnbo8SkIAEJCCBoSKA/Cs5CYQbUdfh0EMPrU1g7vaiKSbH7gNhTiRF44Swg2GTgASaIaDD0Ax3e5WABCQgAQkMFYFHHnmkOvXUU0MdjZkzZ0742pCKRR2KUCTyF2wSkEBzBHQYmmNvzxKQgAQkIAEJSEACEiiegA5D8SZygBKQgAQkIAEJSEACEmiOgA5Dc+ztWQISkIAEJCABCUhAAsUT0GEo3kQOUAISkIAEJCABCUhAAs0R0GFojr09S0ACEpCABCQgAQlIoHgCOgzFm8gBSkACEpCABCQgAQlIoDkCOgzNsbdnCUhAAhKQgAQkIAEJFE9Ah6F4EzlACUhAAhKQgAQkIAEJNEdAh6E59vYsAQlIQAISkIAEJCCB4gnoMBRvIgcoAQlIQAISkIAEJCCB5gjoMDTH3p4lIAEJSEACEpCABCRQPAEdhuJN5AAlIAEJSEACEpCABCTQHAEdhubY27MEJCABCUhAAhKQgASKJ6DDULyJHKAEJCABCUhAAhKQgASaI6DD0Bx7e5aABCQgAQlIQAISkEDxBHQYijeRA5SABCQgAQlIQAISkEBzBHQYmmNvzxKQgAQkIAEJSEACEiiegA5D8SZygBKQgAQkIAEJSEACEmiOgA5Dc+ztWQISkIAEJCABCUhAAsUT0GEo3kQOUAISkO/6qK4AAABlSURBVIAEJCABCUhAAs0R0GFojr09S0ACEpCABCQgAQlIoHgCOgzFm8gBSkACEpCABCQgAQlIoDkCOgzNsbdnCUhAAhKQgAQkIAEJFE9Ah6F4EzlACUhAAhKQgAQkIAEJNEfg/wCMe6m+zEcyj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nicey\Downloads\Real Estate Revenue For Yea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" y="1426462"/>
            <a:ext cx="2599457" cy="16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ey\Downloads\Real Estate Revenue For Yea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18462"/>
            <a:ext cx="2493239" cy="15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8367" y="4478003"/>
            <a:ext cx="818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Google </a:t>
            </a:r>
            <a:r>
              <a:rPr lang="en-US" sz="1200" dirty="0"/>
              <a:t>Sheet Link</a:t>
            </a:r>
            <a:r>
              <a:rPr lang="en-US" sz="1200" dirty="0" smtClean="0"/>
              <a:t>: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</a:rPr>
              <a:t>https://docs.google.com/spreadsheets/d/12HcaB5Ah9Vn-858EPpV0mqYZLLZEgKiy8x6HNJnFNUU/edit?usp=sharing</a:t>
            </a:r>
            <a:endParaRPr lang="en-US" sz="12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369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How Does the Real Estate Revenue For Year 1 is Compared to That For Year 4 ? </vt:lpstr>
      <vt:lpstr>How Does the Real Estate Revenue For Year 1 is Compared to That For Year 4 ? </vt:lpstr>
      <vt:lpstr>How Does the Real Estate Revenue For Year 1 is Compared to That For Year 4 ? </vt:lpstr>
      <vt:lpstr>How Does the Real Estate Revenue For Year 1 is Compared to That For Year 4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</dc:creator>
  <cp:lastModifiedBy>nicey</cp:lastModifiedBy>
  <cp:revision>29</cp:revision>
  <dcterms:modified xsi:type="dcterms:W3CDTF">2023-06-15T10:33:28Z</dcterms:modified>
</cp:coreProperties>
</file>