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Exo" panose="020B0604020202020204" charset="0"/>
      <p:regular r:id="rId7"/>
      <p:bold r:id="rId8"/>
      <p:italic r:id="rId9"/>
      <p:boldItalic r:id="rId10"/>
    </p:embeddedFont>
    <p:embeddedFont>
      <p:font typeface="PT Sans" panose="020B05030202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7A2"/>
    <a:srgbClr val="3F66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53F08-2512-497F-918D-BF9A53B70418}">
  <a:tblStyle styleId="{C7953F08-2512-497F-918D-BF9A53B70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5" y="43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96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3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85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4" r:id="rId3"/>
    <p:sldLayoutId id="21474836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Char"/>
      </p:transition>
    </mc:Choice>
    <mc:Fallback xmlns="">
      <p:transition spd="slow" advClick="0" advTm="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6848E-FC42-48AB-9D98-428F2636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1"/>
            <a:ext cx="9144000" cy="51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Char"/>
      </p:transition>
    </mc:Choice>
    <mc:Fallback xmlns="">
      <p:transition spd="slow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28DFDF-2170-43F7-AF0D-A602367C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350019"/>
            <a:ext cx="3483835" cy="4392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9E6D9-94A8-4AEE-8A72-BD3D459A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570" y="350018"/>
            <a:ext cx="3618034" cy="4392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Char"/>
      </p:transition>
    </mc:Choice>
    <mc:Fallback xmlns="">
      <p:transition spd="slow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57A43-A6EA-40A0-8ED1-83198D27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29" y="639551"/>
            <a:ext cx="5435600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Char"/>
      </p:transition>
    </mc:Choice>
    <mc:Fallback xmlns="">
      <p:transition spd="slow" advClick="0" advTm="6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45D3-44D0-40DB-B145-A851665F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44" y="578757"/>
            <a:ext cx="6265102" cy="39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Char"/>
      </p:transition>
    </mc:Choice>
    <mc:Fallback xmlns="">
      <p:transition spd="slow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PT Sans</vt:lpstr>
      <vt:lpstr>Exo</vt:lpstr>
      <vt:lpstr>Data Center Business Plan by Slidesgo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</dc:title>
  <dc:creator>HP</dc:creator>
  <cp:lastModifiedBy>imanuel dillon</cp:lastModifiedBy>
  <cp:revision>12</cp:revision>
  <dcterms:modified xsi:type="dcterms:W3CDTF">2024-12-31T17:30:53Z</dcterms:modified>
</cp:coreProperties>
</file>