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2064" y="-87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17-04-2024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4/17/2024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4/17/2024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4/17/2024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4/17/2024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4/17/2024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4/17/2024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4/17/2024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4/17/2024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4/17/2024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209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smtClean="0">
                <a:solidFill>
                  <a:schemeClr val="accent1">
                    <a:lumMod val="75000"/>
                  </a:schemeClr>
                </a:solidFill>
                <a:latin typeface="Arial" pitchFamily="34" charset="0"/>
                <a:cs typeface="Arial" pitchFamily="34" charset="0"/>
              </a:rPr>
              <a:t>:</a:t>
            </a:r>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D</a:t>
            </a:r>
            <a:r>
              <a:rPr b="1" dirty="0" sz="2000" lang="en-US" smtClean="0">
                <a:solidFill>
                  <a:schemeClr val="accent1">
                    <a:lumMod val="75000"/>
                  </a:schemeClr>
                </a:solidFill>
                <a:latin typeface="Arial" pitchFamily="34" charset="0"/>
                <a:cs typeface="Arial" pitchFamily="34" charset="0"/>
              </a:rPr>
              <a:t>o</a:t>
            </a:r>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i</a:t>
            </a:r>
            <a:r>
              <a:rPr b="1" dirty="0" sz="2000" lang="en-US" smtClean="0">
                <a:solidFill>
                  <a:schemeClr val="accent1">
                    <a:lumMod val="75000"/>
                  </a:schemeClr>
                </a:solidFill>
                <a:latin typeface="Arial" pitchFamily="34" charset="0"/>
                <a:cs typeface="Arial" pitchFamily="34" charset="0"/>
              </a:rPr>
              <a:t>e</a:t>
            </a:r>
            <a:r>
              <a:rPr b="1" dirty="0" sz="2000" lang="en-US" smtClean="0">
                <a:solidFill>
                  <a:schemeClr val="accent1">
                    <a:lumMod val="75000"/>
                  </a:schemeClr>
                </a:solidFill>
                <a:latin typeface="Arial" pitchFamily="34" charset="0"/>
                <a:cs typeface="Arial" pitchFamily="34" charset="0"/>
              </a:rPr>
              <a:t>l</a:t>
            </a:r>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I</a:t>
            </a:r>
            <a:r>
              <a:rPr b="1" dirty="0" sz="2000" lang="en-US" smtClean="0">
                <a:solidFill>
                  <a:schemeClr val="accent1">
                    <a:lumMod val="75000"/>
                  </a:schemeClr>
                </a:solidFill>
                <a:latin typeface="Arial" pitchFamily="34" charset="0"/>
                <a:cs typeface="Arial" pitchFamily="34" charset="0"/>
              </a:rPr>
              <a:t>m</a:t>
            </a:r>
            <a:r>
              <a:rPr b="1" dirty="0" sz="2000" lang="en-US" smtClean="0">
                <a:solidFill>
                  <a:schemeClr val="accent1">
                    <a:lumMod val="75000"/>
                  </a:schemeClr>
                </a:solidFill>
                <a:latin typeface="Arial" pitchFamily="34" charset="0"/>
                <a:cs typeface="Arial" pitchFamily="34" charset="0"/>
              </a:rPr>
              <a:t>a</a:t>
            </a:r>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u</a:t>
            </a:r>
            <a:r>
              <a:rPr b="1" dirty="0" sz="2000" lang="en-US" smtClean="0">
                <a:solidFill>
                  <a:schemeClr val="accent1">
                    <a:lumMod val="75000"/>
                  </a:schemeClr>
                </a:solidFill>
                <a:latin typeface="Arial" pitchFamily="34" charset="0"/>
                <a:cs typeface="Arial" pitchFamily="34" charset="0"/>
              </a:rPr>
              <a:t>v</a:t>
            </a:r>
            <a:r>
              <a:rPr b="1" dirty="0" sz="2000" lang="en-US" smtClean="0">
                <a:solidFill>
                  <a:schemeClr val="accent1">
                    <a:lumMod val="75000"/>
                  </a:schemeClr>
                </a:solidFill>
                <a:latin typeface="Arial" pitchFamily="34" charset="0"/>
                <a:cs typeface="Arial" pitchFamily="34" charset="0"/>
              </a:rPr>
              <a:t>e</a:t>
            </a:r>
            <a:r>
              <a:rPr b="1" dirty="0" sz="2000" lang="en-US" smtClean="0">
                <a:solidFill>
                  <a:schemeClr val="accent1">
                    <a:lumMod val="75000"/>
                  </a:schemeClr>
                </a:solidFill>
                <a:latin typeface="Arial" pitchFamily="34" charset="0"/>
                <a:cs typeface="Arial" pitchFamily="34" charset="0"/>
              </a:rPr>
              <a:t>l</a:t>
            </a:r>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S</a:t>
            </a:r>
            <a:endParaRPr altLang="en-US" lang="zh-CN"/>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               3</a:t>
            </a:r>
            <a:r>
              <a:rPr baseline="30000" b="1" dirty="0" sz="2000" lang="en-US" smtClean="0">
                <a:solidFill>
                  <a:schemeClr val="accent1">
                    <a:lumMod val="75000"/>
                  </a:schemeClr>
                </a:solidFill>
                <a:latin typeface="Arial" pitchFamily="34" charset="0"/>
                <a:cs typeface="Arial" pitchFamily="34" charset="0"/>
              </a:rPr>
              <a:t>rd</a:t>
            </a:r>
            <a:r>
              <a:rPr b="1" dirty="0" sz="2000" lang="en-US" smtClean="0">
                <a:solidFill>
                  <a:schemeClr val="accent1">
                    <a:lumMod val="75000"/>
                  </a:schemeClr>
                </a:solidFill>
                <a:latin typeface="Arial" pitchFamily="34" charset="0"/>
                <a:cs typeface="Arial" pitchFamily="34" charset="0"/>
              </a:rPr>
              <a:t> –</a:t>
            </a:r>
            <a:r>
              <a:rPr b="1" dirty="0" sz="2000" lang="en-US" err="1" smtClean="0">
                <a:solidFill>
                  <a:schemeClr val="accent1">
                    <a:lumMod val="75000"/>
                  </a:schemeClr>
                </a:solidFill>
                <a:latin typeface="Arial" pitchFamily="34" charset="0"/>
                <a:cs typeface="Arial" pitchFamily="34" charset="0"/>
              </a:rPr>
              <a:t>B.Tech</a:t>
            </a:r>
            <a:r>
              <a:rPr b="1" dirty="0" sz="2000" lang="en-US" smtClean="0">
                <a:solidFill>
                  <a:schemeClr val="accent1">
                    <a:lumMod val="75000"/>
                  </a:schemeClr>
                </a:solidFill>
                <a:latin typeface="Arial" pitchFamily="34" charset="0"/>
                <a:cs typeface="Arial" pitchFamily="34" charset="0"/>
              </a:rPr>
              <a:t>-IT</a:t>
            </a:r>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               </a:t>
            </a:r>
            <a:r>
              <a:rPr b="1" dirty="0" sz="2000" lang="en-US" err="1" smtClean="0">
                <a:solidFill>
                  <a:schemeClr val="accent1">
                    <a:lumMod val="75000"/>
                  </a:schemeClr>
                </a:solidFill>
                <a:latin typeface="Arial" pitchFamily="34" charset="0"/>
                <a:cs typeface="Arial" pitchFamily="34" charset="0"/>
              </a:rPr>
              <a:t>Mookambigai</a:t>
            </a:r>
            <a:r>
              <a:rPr b="1" dirty="0" sz="2000" lang="en-US" smtClean="0">
                <a:solidFill>
                  <a:schemeClr val="accent1">
                    <a:lumMod val="75000"/>
                  </a:schemeClr>
                </a:solidFill>
                <a:latin typeface="Arial" pitchFamily="34" charset="0"/>
                <a:cs typeface="Arial" pitchFamily="34" charset="0"/>
              </a:rPr>
              <a:t> college </a:t>
            </a:r>
            <a:r>
              <a:rPr b="1" dirty="0" sz="2000" lang="en-US" err="1" smtClean="0">
                <a:solidFill>
                  <a:schemeClr val="accent1">
                    <a:lumMod val="75000"/>
                  </a:schemeClr>
                </a:solidFill>
                <a:latin typeface="Arial" pitchFamily="34" charset="0"/>
                <a:cs typeface="Arial" pitchFamily="34" charset="0"/>
              </a:rPr>
              <a:t>ofengineering</a:t>
            </a:r>
            <a:r>
              <a:rPr b="1" dirty="0" sz="2000" lang="en-US" smtClean="0">
                <a:solidFill>
                  <a:schemeClr val="accent1">
                    <a:lumMod val="75000"/>
                  </a:schemeClr>
                </a:solidFill>
                <a:latin typeface="Arial" pitchFamily="34" charset="0"/>
                <a:cs typeface="Arial" pitchFamily="34" charset="0"/>
              </a:rPr>
              <a:t> </a:t>
            </a:r>
            <a:endParaRPr b="1" dirty="0" sz="2000" lang="en-US">
              <a:solidFill>
                <a:schemeClr val="accent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2021-05-26T05:50:10Z</dcterms:created>
  <dcterms:modified xsi:type="dcterms:W3CDTF">2024-04-25T04:56:15Z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d2928edd653d459696257a9df4e1637e</vt:lpwstr>
  </property>
</Properties>
</file>