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A1A-375A-47D5-9231-14647E8EF768}" type="datetimeFigureOut">
              <a:rPr lang="en-GB" smtClean="0"/>
              <a:t>15/04/2014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12-FEAC-4AD7-A30F-A662F9B5B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A1A-375A-47D5-9231-14647E8EF768}" type="datetimeFigureOut">
              <a:rPr lang="en-GB" smtClean="0"/>
              <a:t>15/04/2014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12-FEAC-4AD7-A30F-A662F9B5B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9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A1A-375A-47D5-9231-14647E8EF768}" type="datetimeFigureOut">
              <a:rPr lang="en-GB" smtClean="0"/>
              <a:t>15/04/2014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12-FEAC-4AD7-A30F-A662F9B5B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19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A1A-375A-47D5-9231-14647E8EF768}" type="datetimeFigureOut">
              <a:rPr lang="en-GB" smtClean="0"/>
              <a:t>15/04/2014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12-FEAC-4AD7-A30F-A662F9B5B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90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A1A-375A-47D5-9231-14647E8EF768}" type="datetimeFigureOut">
              <a:rPr lang="en-GB" smtClean="0"/>
              <a:t>15/04/2014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12-FEAC-4AD7-A30F-A662F9B5B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6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A1A-375A-47D5-9231-14647E8EF768}" type="datetimeFigureOut">
              <a:rPr lang="en-GB" smtClean="0"/>
              <a:t>15/04/2014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12-FEAC-4AD7-A30F-A662F9B5B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22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A1A-375A-47D5-9231-14647E8EF768}" type="datetimeFigureOut">
              <a:rPr lang="en-GB" smtClean="0"/>
              <a:t>15/04/2014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12-FEAC-4AD7-A30F-A662F9B5B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61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A1A-375A-47D5-9231-14647E8EF768}" type="datetimeFigureOut">
              <a:rPr lang="en-GB" smtClean="0"/>
              <a:t>15/04/2014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12-FEAC-4AD7-A30F-A662F9B5B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07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A1A-375A-47D5-9231-14647E8EF768}" type="datetimeFigureOut">
              <a:rPr lang="en-GB" smtClean="0"/>
              <a:t>15/04/2014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12-FEAC-4AD7-A30F-A662F9B5B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06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A1A-375A-47D5-9231-14647E8EF768}" type="datetimeFigureOut">
              <a:rPr lang="en-GB" smtClean="0"/>
              <a:t>15/04/2014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12-FEAC-4AD7-A30F-A662F9B5B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21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8A1A-375A-47D5-9231-14647E8EF768}" type="datetimeFigureOut">
              <a:rPr lang="en-GB" smtClean="0"/>
              <a:t>15/04/2014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9912-FEAC-4AD7-A30F-A662F9B5B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8A1A-375A-47D5-9231-14647E8EF768}" type="datetimeFigureOut">
              <a:rPr lang="en-GB" smtClean="0"/>
              <a:t>15/04/2014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9912-FEAC-4AD7-A30F-A662F9B5B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2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0" y="2717418"/>
            <a:ext cx="5252314" cy="40959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3900" dirty="0" smtClean="0"/>
              <a:t>PC</a:t>
            </a:r>
            <a:endParaRPr lang="en-GB" sz="23900" dirty="0"/>
          </a:p>
        </p:txBody>
      </p:sp>
      <p:sp>
        <p:nvSpPr>
          <p:cNvPr id="25" name="Rectangle 24"/>
          <p:cNvSpPr/>
          <p:nvPr/>
        </p:nvSpPr>
        <p:spPr>
          <a:xfrm>
            <a:off x="179512" y="3573016"/>
            <a:ext cx="2232248" cy="14494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SAFETY FEATURES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616530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KEYBOARD</a:t>
            </a:r>
            <a:endParaRPr lang="en-GB" sz="1200" dirty="0"/>
          </a:p>
        </p:txBody>
      </p:sp>
      <p:sp>
        <p:nvSpPr>
          <p:cNvPr id="5" name="Rectangle 4"/>
          <p:cNvSpPr/>
          <p:nvPr/>
        </p:nvSpPr>
        <p:spPr>
          <a:xfrm>
            <a:off x="1340024" y="6165304"/>
            <a:ext cx="93610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JOYSTICK</a:t>
            </a:r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827584" y="5247699"/>
            <a:ext cx="9084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GUI</a:t>
            </a:r>
            <a:endParaRPr lang="en-GB" dirty="0"/>
          </a:p>
        </p:txBody>
      </p:sp>
      <p:cxnSp>
        <p:nvCxnSpPr>
          <p:cNvPr id="10" name="Elbow Connector 9"/>
          <p:cNvCxnSpPr>
            <a:stCxn id="5" idx="0"/>
            <a:endCxn id="6" idx="2"/>
          </p:cNvCxnSpPr>
          <p:nvPr/>
        </p:nvCxnSpPr>
        <p:spPr>
          <a:xfrm rot="16200000" flipV="1">
            <a:off x="1374181" y="5731409"/>
            <a:ext cx="341541" cy="52625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0"/>
            <a:endCxn id="6" idx="2"/>
          </p:cNvCxnSpPr>
          <p:nvPr/>
        </p:nvCxnSpPr>
        <p:spPr>
          <a:xfrm rot="5400000" flipH="1" flipV="1">
            <a:off x="829929" y="5713407"/>
            <a:ext cx="341541" cy="562254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27585" y="4437112"/>
            <a:ext cx="9084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MODE SELECTION</a:t>
            </a:r>
            <a:endParaRPr lang="en-GB" sz="1200" dirty="0"/>
          </a:p>
        </p:txBody>
      </p:sp>
      <p:cxnSp>
        <p:nvCxnSpPr>
          <p:cNvPr id="15" name="Elbow Connector 14"/>
          <p:cNvCxnSpPr>
            <a:stCxn id="6" idx="0"/>
            <a:endCxn id="13" idx="2"/>
          </p:cNvCxnSpPr>
          <p:nvPr/>
        </p:nvCxnSpPr>
        <p:spPr>
          <a:xfrm rot="5400000" flipH="1" flipV="1">
            <a:off x="1128561" y="5094434"/>
            <a:ext cx="306531" cy="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7916" y="3933056"/>
            <a:ext cx="18278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CHECK_MOTOR_RAMP</a:t>
            </a:r>
            <a:endParaRPr lang="en-GB" sz="1200" dirty="0"/>
          </a:p>
        </p:txBody>
      </p:sp>
      <p:cxnSp>
        <p:nvCxnSpPr>
          <p:cNvPr id="19" name="Elbow Connector 18"/>
          <p:cNvCxnSpPr>
            <a:endCxn id="17" idx="2"/>
          </p:cNvCxnSpPr>
          <p:nvPr/>
        </p:nvCxnSpPr>
        <p:spPr>
          <a:xfrm rot="16200000" flipV="1">
            <a:off x="1137811" y="4293095"/>
            <a:ext cx="288032" cy="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27585" y="2924944"/>
            <a:ext cx="9084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PC -&gt;QR</a:t>
            </a:r>
          </a:p>
          <a:p>
            <a:pPr algn="ctr"/>
            <a:r>
              <a:rPr lang="en-GB" sz="1200" dirty="0" smtClean="0"/>
              <a:t>COMM PROTOCOL</a:t>
            </a:r>
            <a:endParaRPr lang="en-GB" sz="1200" dirty="0"/>
          </a:p>
        </p:txBody>
      </p:sp>
      <p:cxnSp>
        <p:nvCxnSpPr>
          <p:cNvPr id="24" name="Elbow Connector 23"/>
          <p:cNvCxnSpPr>
            <a:stCxn id="17" idx="0"/>
            <a:endCxn id="22" idx="2"/>
          </p:cNvCxnSpPr>
          <p:nvPr/>
        </p:nvCxnSpPr>
        <p:spPr>
          <a:xfrm rot="5400000" flipH="1" flipV="1">
            <a:off x="1029798" y="3681028"/>
            <a:ext cx="504056" cy="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31840" y="332656"/>
            <a:ext cx="3960440" cy="35283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3900" dirty="0" smtClean="0"/>
              <a:t>QR</a:t>
            </a:r>
            <a:endParaRPr lang="en-GB" sz="23900" dirty="0"/>
          </a:p>
        </p:txBody>
      </p:sp>
      <p:sp>
        <p:nvSpPr>
          <p:cNvPr id="29" name="Rectangle 28"/>
          <p:cNvSpPr/>
          <p:nvPr/>
        </p:nvSpPr>
        <p:spPr>
          <a:xfrm>
            <a:off x="3293490" y="692696"/>
            <a:ext cx="9084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PC -&gt;QR</a:t>
            </a:r>
          </a:p>
          <a:p>
            <a:pPr algn="ctr"/>
            <a:r>
              <a:rPr lang="en-GB" sz="1200" dirty="0" smtClean="0"/>
              <a:t>COMM PROTOCOL</a:t>
            </a:r>
            <a:endParaRPr lang="en-GB" sz="1200" dirty="0"/>
          </a:p>
        </p:txBody>
      </p:sp>
      <p:cxnSp>
        <p:nvCxnSpPr>
          <p:cNvPr id="31" name="Elbow Connector 30"/>
          <p:cNvCxnSpPr>
            <a:stCxn id="22" idx="0"/>
            <a:endCxn id="29" idx="1"/>
          </p:cNvCxnSpPr>
          <p:nvPr/>
        </p:nvCxnSpPr>
        <p:spPr>
          <a:xfrm rot="5400000" flipH="1" flipV="1">
            <a:off x="1297548" y="929003"/>
            <a:ext cx="1980220" cy="201166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72000" y="620688"/>
            <a:ext cx="9084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CONTROL MODES HANDLING</a:t>
            </a:r>
            <a:endParaRPr lang="en-GB" sz="1200" dirty="0"/>
          </a:p>
        </p:txBody>
      </p:sp>
      <p:sp>
        <p:nvSpPr>
          <p:cNvPr id="35" name="Rectangle 34"/>
          <p:cNvSpPr/>
          <p:nvPr/>
        </p:nvSpPr>
        <p:spPr>
          <a:xfrm>
            <a:off x="4570952" y="1412776"/>
            <a:ext cx="9084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FILTERING</a:t>
            </a:r>
            <a:endParaRPr lang="en-GB" sz="1200" dirty="0"/>
          </a:p>
        </p:txBody>
      </p:sp>
      <p:sp>
        <p:nvSpPr>
          <p:cNvPr id="36" name="Rectangle 35"/>
          <p:cNvSpPr/>
          <p:nvPr/>
        </p:nvSpPr>
        <p:spPr>
          <a:xfrm>
            <a:off x="4570952" y="2293867"/>
            <a:ext cx="9084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STORE DATA</a:t>
            </a:r>
            <a:endParaRPr lang="en-GB" sz="1200" dirty="0"/>
          </a:p>
        </p:txBody>
      </p:sp>
      <p:sp>
        <p:nvSpPr>
          <p:cNvPr id="37" name="Rectangle 36"/>
          <p:cNvSpPr/>
          <p:nvPr/>
        </p:nvSpPr>
        <p:spPr>
          <a:xfrm>
            <a:off x="3275856" y="2298346"/>
            <a:ext cx="9084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TELEMETRY</a:t>
            </a:r>
            <a:endParaRPr lang="en-GB" sz="1200" dirty="0"/>
          </a:p>
        </p:txBody>
      </p:sp>
      <p:sp>
        <p:nvSpPr>
          <p:cNvPr id="38" name="Rectangle 37"/>
          <p:cNvSpPr/>
          <p:nvPr/>
        </p:nvSpPr>
        <p:spPr>
          <a:xfrm>
            <a:off x="7519665" y="1448780"/>
            <a:ext cx="144016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ATMEGA</a:t>
            </a:r>
            <a:endParaRPr lang="en-GB" dirty="0"/>
          </a:p>
        </p:txBody>
      </p:sp>
      <p:cxnSp>
        <p:nvCxnSpPr>
          <p:cNvPr id="49" name="Elbow Connector 48"/>
          <p:cNvCxnSpPr>
            <a:stCxn id="34" idx="3"/>
            <a:endCxn id="38" idx="0"/>
          </p:cNvCxnSpPr>
          <p:nvPr/>
        </p:nvCxnSpPr>
        <p:spPr>
          <a:xfrm>
            <a:off x="5480484" y="872716"/>
            <a:ext cx="2759261" cy="576064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8" idx="2"/>
            <a:endCxn id="35" idx="3"/>
          </p:cNvCxnSpPr>
          <p:nvPr/>
        </p:nvCxnSpPr>
        <p:spPr>
          <a:xfrm rot="5400000" flipH="1">
            <a:off x="6247523" y="896718"/>
            <a:ext cx="1224136" cy="2760309"/>
          </a:xfrm>
          <a:prstGeom prst="bentConnector4">
            <a:avLst>
              <a:gd name="adj1" fmla="val -18674"/>
              <a:gd name="adj2" fmla="val 630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5" idx="0"/>
            <a:endCxn id="34" idx="2"/>
          </p:cNvCxnSpPr>
          <p:nvPr/>
        </p:nvCxnSpPr>
        <p:spPr>
          <a:xfrm rot="5400000" flipH="1" flipV="1">
            <a:off x="4881702" y="1268236"/>
            <a:ext cx="288032" cy="104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8" idx="2"/>
            <a:endCxn id="36" idx="3"/>
          </p:cNvCxnSpPr>
          <p:nvPr/>
        </p:nvCxnSpPr>
        <p:spPr>
          <a:xfrm rot="5400000" flipH="1">
            <a:off x="6688068" y="1337264"/>
            <a:ext cx="343045" cy="2760309"/>
          </a:xfrm>
          <a:prstGeom prst="bentConnector4">
            <a:avLst>
              <a:gd name="adj1" fmla="val -66638"/>
              <a:gd name="adj2" fmla="val 63043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4" idx="3"/>
            <a:endCxn id="36" idx="3"/>
          </p:cNvCxnSpPr>
          <p:nvPr/>
        </p:nvCxnSpPr>
        <p:spPr>
          <a:xfrm flipH="1">
            <a:off x="5479436" y="872716"/>
            <a:ext cx="1048" cy="1673179"/>
          </a:xfrm>
          <a:prstGeom prst="bentConnector3">
            <a:avLst>
              <a:gd name="adj1" fmla="val -51168798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5" idx="0"/>
            <a:endCxn id="36" idx="3"/>
          </p:cNvCxnSpPr>
          <p:nvPr/>
        </p:nvCxnSpPr>
        <p:spPr>
          <a:xfrm rot="16200000" flipH="1">
            <a:off x="4685755" y="1752214"/>
            <a:ext cx="1133119" cy="454242"/>
          </a:xfrm>
          <a:prstGeom prst="bentConnector4">
            <a:avLst>
              <a:gd name="adj1" fmla="val -12632"/>
              <a:gd name="adj2" fmla="val 163495"/>
            </a:avLst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5" idx="1"/>
            <a:endCxn id="37" idx="0"/>
          </p:cNvCxnSpPr>
          <p:nvPr/>
        </p:nvCxnSpPr>
        <p:spPr>
          <a:xfrm rot="10800000" flipV="1">
            <a:off x="3730098" y="1664804"/>
            <a:ext cx="840854" cy="633542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29" idx="3"/>
            <a:endCxn id="34" idx="1"/>
          </p:cNvCxnSpPr>
          <p:nvPr/>
        </p:nvCxnSpPr>
        <p:spPr>
          <a:xfrm flipV="1">
            <a:off x="4201974" y="872716"/>
            <a:ext cx="370026" cy="72008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932745" y="3140968"/>
            <a:ext cx="9084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QR-&gt;PC</a:t>
            </a:r>
          </a:p>
          <a:p>
            <a:pPr algn="ctr"/>
            <a:r>
              <a:rPr lang="en-GB" sz="1200" dirty="0" smtClean="0"/>
              <a:t>COMM PROTOCOL</a:t>
            </a:r>
            <a:endParaRPr lang="en-GB" sz="1200" dirty="0"/>
          </a:p>
        </p:txBody>
      </p:sp>
      <p:cxnSp>
        <p:nvCxnSpPr>
          <p:cNvPr id="89" name="Elbow Connector 88"/>
          <p:cNvCxnSpPr>
            <a:stCxn id="37" idx="2"/>
            <a:endCxn id="87" idx="0"/>
          </p:cNvCxnSpPr>
          <p:nvPr/>
        </p:nvCxnSpPr>
        <p:spPr>
          <a:xfrm rot="16200000" flipH="1">
            <a:off x="3889259" y="2643240"/>
            <a:ext cx="338566" cy="656889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36" idx="2"/>
            <a:endCxn id="87" idx="0"/>
          </p:cNvCxnSpPr>
          <p:nvPr/>
        </p:nvCxnSpPr>
        <p:spPr>
          <a:xfrm rot="5400000">
            <a:off x="4534569" y="2650342"/>
            <a:ext cx="343045" cy="638207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934456" y="3933056"/>
            <a:ext cx="9084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QR-&gt;PC</a:t>
            </a:r>
          </a:p>
          <a:p>
            <a:pPr algn="ctr"/>
            <a:r>
              <a:rPr lang="en-GB" sz="1200" dirty="0" smtClean="0"/>
              <a:t>COMM PROTOCOL</a:t>
            </a:r>
            <a:endParaRPr lang="en-GB" sz="1200" dirty="0"/>
          </a:p>
        </p:txBody>
      </p:sp>
      <p:cxnSp>
        <p:nvCxnSpPr>
          <p:cNvPr id="94" name="Elbow Connector 93"/>
          <p:cNvCxnSpPr>
            <a:stCxn id="87" idx="2"/>
            <a:endCxn id="92" idx="0"/>
          </p:cNvCxnSpPr>
          <p:nvPr/>
        </p:nvCxnSpPr>
        <p:spPr>
          <a:xfrm rot="16200000" flipH="1">
            <a:off x="4243826" y="3788184"/>
            <a:ext cx="288032" cy="1711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2" idx="2"/>
            <a:endCxn id="6" idx="3"/>
          </p:cNvCxnSpPr>
          <p:nvPr/>
        </p:nvCxnSpPr>
        <p:spPr>
          <a:xfrm rot="5400000">
            <a:off x="2513074" y="3660106"/>
            <a:ext cx="1098619" cy="265263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2" idx="1"/>
            <a:endCxn id="13" idx="3"/>
          </p:cNvCxnSpPr>
          <p:nvPr/>
        </p:nvCxnSpPr>
        <p:spPr>
          <a:xfrm rot="10800000" flipV="1">
            <a:off x="1736070" y="4185084"/>
            <a:ext cx="2198387" cy="5040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771800" y="4149080"/>
            <a:ext cx="1220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TELEMETRY_FLAG</a:t>
            </a:r>
            <a:endParaRPr lang="en-GB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211960" y="5941729"/>
            <a:ext cx="105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PC</a:t>
            </a:r>
            <a:endParaRPr lang="en-GB" sz="6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868144" y="2996952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QR</a:t>
            </a:r>
            <a:endParaRPr lang="en-GB" sz="6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321887" y="48390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ae</a:t>
            </a:r>
            <a:r>
              <a:rPr lang="en-GB" dirty="0" smtClean="0"/>
              <a:t>[</a:t>
            </a:r>
            <a:r>
              <a:rPr lang="en-GB" dirty="0" err="1" smtClean="0"/>
              <a:t>i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105" name="TextBox 104"/>
          <p:cNvSpPr txBox="1"/>
          <p:nvPr/>
        </p:nvSpPr>
        <p:spPr>
          <a:xfrm>
            <a:off x="7321887" y="31409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s0[</a:t>
            </a:r>
            <a:r>
              <a:rPr lang="en-GB" dirty="0" err="1" smtClean="0"/>
              <a:t>i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106" name="TextBox 105"/>
          <p:cNvSpPr txBox="1"/>
          <p:nvPr/>
        </p:nvSpPr>
        <p:spPr>
          <a:xfrm>
            <a:off x="3730097" y="12687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r,p,q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699792" y="5823266"/>
            <a:ext cx="894834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DATA LOG</a:t>
            </a:r>
            <a:endParaRPr lang="en-GB" sz="1200" dirty="0"/>
          </a:p>
        </p:txBody>
      </p:sp>
      <p:sp>
        <p:nvSpPr>
          <p:cNvPr id="45" name="Rectangle 44"/>
          <p:cNvSpPr/>
          <p:nvPr/>
        </p:nvSpPr>
        <p:spPr>
          <a:xfrm>
            <a:off x="2698332" y="6255314"/>
            <a:ext cx="894834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MATLAB</a:t>
            </a:r>
            <a:endParaRPr lang="en-GB" sz="1200" dirty="0"/>
          </a:p>
        </p:txBody>
      </p:sp>
      <p:cxnSp>
        <p:nvCxnSpPr>
          <p:cNvPr id="7" name="Elbow Connector 6"/>
          <p:cNvCxnSpPr>
            <a:stCxn id="6" idx="3"/>
            <a:endCxn id="2" idx="0"/>
          </p:cNvCxnSpPr>
          <p:nvPr/>
        </p:nvCxnSpPr>
        <p:spPr>
          <a:xfrm>
            <a:off x="1736068" y="5535731"/>
            <a:ext cx="1411141" cy="287535"/>
          </a:xfrm>
          <a:prstGeom prst="bentConnector2">
            <a:avLst/>
          </a:prstGeom>
          <a:ln w="19050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2"/>
            <a:endCxn id="45" idx="0"/>
          </p:cNvCxnSpPr>
          <p:nvPr/>
        </p:nvCxnSpPr>
        <p:spPr>
          <a:xfrm rot="5400000">
            <a:off x="3065470" y="6173575"/>
            <a:ext cx="162018" cy="1460"/>
          </a:xfrm>
          <a:prstGeom prst="bentConnector3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2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Lemus Perez</dc:creator>
  <cp:lastModifiedBy>Daniel Lemus Perez</cp:lastModifiedBy>
  <cp:revision>5</cp:revision>
  <dcterms:created xsi:type="dcterms:W3CDTF">2014-04-15T11:38:56Z</dcterms:created>
  <dcterms:modified xsi:type="dcterms:W3CDTF">2014-04-15T12:10:51Z</dcterms:modified>
</cp:coreProperties>
</file>