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70" r:id="rId14"/>
    <p:sldId id="269" r:id="rId15"/>
    <p:sldId id="268" r:id="rId16"/>
    <p:sldId id="275" r:id="rId17"/>
    <p:sldId id="276" r:id="rId18"/>
    <p:sldId id="277" r:id="rId19"/>
    <p:sldId id="264" r:id="rId20"/>
    <p:sldId id="274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8861-267B-454F-B55B-F15FBD50D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65B04-D853-4438-934F-70DEF0C32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415C9-2DF8-4DB5-AAA0-D6D86BFD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3A0C7-334E-45B4-BD7C-42416459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C2BE7-AD33-4895-94E8-AABAA95C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2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A27F-600E-493C-9332-4C71A97D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E16CB-12E7-4E39-9422-6308F3746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05F7B-3805-4FD1-9727-4D372850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31D2A-FC45-4712-9CA0-628179EB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09F43-53B0-4D34-919D-65402A0B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2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95683-DA70-4C0F-A82D-BD21855A6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8A46A-DA4F-43A0-968C-A45CB56B8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8A33F-A1CA-4B22-ACA7-B63BF09E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43026-29BE-46F5-AED6-616A24E5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82663-5A87-4B57-98C7-7FE4EDBA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7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A467-FBAF-4FB4-A52D-0D5A2057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4132-CDAE-44B9-890E-605D512F1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FD623-A2D1-4D43-86EF-2D6A650A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A456C-2BCD-4330-B8BD-A1723490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8EDBE-7E50-49E1-AFE0-69F8C432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2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0F2C-C556-415D-A216-BEA0E094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B855C-4D6C-4FEF-93AA-BF4D8E6EE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4FAE8-BE03-42C9-B8CE-6661BE75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F4789-A98C-4580-97DB-E9A5A317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43BA-A667-4C0A-90F1-7F697CAE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0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096F-F5DA-49BB-99F9-460B1D87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55368-689A-47B8-8665-376AA3C29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DFF81-C4E3-4E9F-A935-7D8D5BC52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70E4A-1159-442E-81BA-55B195DF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B9730-FD4F-4506-9D25-89CF8381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22CDF-7EE3-4F4D-8A3B-4B3D31E9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5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3A7A-BA0E-42AD-A892-BDDD6685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A353D-2246-44C6-9D55-60B9E3FB9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613F2-0CA2-49C1-8314-1C88AD4D5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7B004-62B3-4A1A-96EC-32B9155F6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6BD26-BAB4-4D86-B58D-433F856C7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D98B1-F880-49B5-9194-581D7854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32BD6-4DF2-427B-9D16-D52DBC72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04A6B-E3FE-4830-AE8D-CB16D230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4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3800-4727-4059-B2F5-D3BD82DD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85550-DB47-4D53-B291-DEB2E24C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BBA4C-BF66-4145-8C95-4FBFB28E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B0061-40E5-40DA-8CAD-56D7CDF6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4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1C212-CC7F-40B6-8A0D-FFCD46B0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B5E33-3D84-42A3-92FE-B55F5467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6F742-43CA-4F40-84F6-837824C5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4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45272-E2D7-4060-AEC3-3858BA23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7D47-D27C-4AF5-A110-08EE39648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23D4B-57ED-46B2-B573-4EA9935DA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21CE3-12BE-4B50-956D-1E42E051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7CBF-32B8-40B2-8591-EB2BFA87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31EAE-EEFC-44E5-AF0E-240ABD14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4D5A-0659-44E9-BE96-480DA08C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13A8D-D7E7-4B2D-8D05-EFEE6989E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23B8F-B645-4794-94F3-C13A08ECB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E9985-0AD6-4002-9182-8768F800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54357-3CBC-4BE0-88D7-9419B398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3EDDB-5E36-47EF-B018-5860B826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5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3FB42-CD55-43A5-93B0-D154DA08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7E1D2-0A28-4B8B-A668-6CD3FFFD3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C82A5-8CA9-4BE4-ABE8-D20DF42E6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4720B-73B5-4623-B588-8ED2E6034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89EC6-5595-4A89-9FAD-856D0D36B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0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docs/hosting-xampp-on-aws.html" TargetMode="External"/><Relationship Id="rId2" Type="http://schemas.openxmlformats.org/officeDocument/2006/relationships/hyperlink" Target="https://docs.phpmyadmin.net/en/latest/require.html#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at19OmH2Bg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0BFA9322-5FDE-EE9D-161B-1031B4C04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093" y="-2488"/>
            <a:ext cx="7159815" cy="1381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C794E1-067C-91DC-3AA1-A1C5ABEF60EA}"/>
              </a:ext>
            </a:extLst>
          </p:cNvPr>
          <p:cNvSpPr txBox="1"/>
          <p:nvPr/>
        </p:nvSpPr>
        <p:spPr>
          <a:xfrm>
            <a:off x="1188604" y="1742969"/>
            <a:ext cx="98147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latin typeface="Times New Roman"/>
                <a:cs typeface="Times New Roman"/>
              </a:rPr>
              <a:t>STUDENT PRODUCTIVITY MANAGEMENT SYSTEM</a:t>
            </a:r>
            <a:endParaRPr lang="en-US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BADDBF-A5E1-1A95-ADFD-6FF2D7D1C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14954"/>
              </p:ext>
            </p:extLst>
          </p:nvPr>
        </p:nvGraphicFramePr>
        <p:xfrm>
          <a:off x="3468000" y="3586910"/>
          <a:ext cx="5256000" cy="194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000">
                  <a:extLst>
                    <a:ext uri="{9D8B030D-6E8A-4147-A177-3AD203B41FA5}">
                      <a16:colId xmlns:a16="http://schemas.microsoft.com/office/drawing/2014/main" val="2168846367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578618339"/>
                    </a:ext>
                  </a:extLst>
                </a:gridCol>
              </a:tblGrid>
              <a:tr h="4864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/>
                        </a:rPr>
                        <a:t>SAMI ANSARI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/>
                        </a:rPr>
                        <a:t>(23106093)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539082"/>
                  </a:ext>
                </a:extLst>
              </a:tr>
              <a:tr h="4864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/>
                        </a:rPr>
                        <a:t>JEET JAIN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/>
                        </a:rPr>
                        <a:t>(23106029)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328611"/>
                  </a:ext>
                </a:extLst>
              </a:tr>
              <a:tr h="4864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Times New Roman"/>
                        </a:rPr>
                        <a:t>SHASHANK IYER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latin typeface="Times New Roman"/>
                        </a:rPr>
                        <a:t>(23106056)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563188"/>
                  </a:ext>
                </a:extLst>
              </a:tr>
              <a:tr h="4864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/>
                        </a:rPr>
                        <a:t>TANISHQ BIRJE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/>
                        </a:rPr>
                        <a:t>(23106106)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B88A52-9C4B-8118-DD23-FEBA2051904B}"/>
              </a:ext>
            </a:extLst>
          </p:cNvPr>
          <p:cNvSpPr txBox="1"/>
          <p:nvPr/>
        </p:nvSpPr>
        <p:spPr>
          <a:xfrm>
            <a:off x="3468000" y="5857203"/>
            <a:ext cx="53822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POONAM TIWARE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CB4876-F86A-4852-89EB-8350BA56EF25}"/>
              </a:ext>
            </a:extLst>
          </p:cNvPr>
          <p:cNvSpPr txBox="1"/>
          <p:nvPr/>
        </p:nvSpPr>
        <p:spPr>
          <a:xfrm>
            <a:off x="5260041" y="3095827"/>
            <a:ext cx="1671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Mini Project by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A21F-6219-CCBD-8FB0-AA9696A9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3" y="2737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(Implemented)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C77300-7204-7A18-4A8D-1D133E331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682" y="965669"/>
            <a:ext cx="11252921" cy="532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3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A21F-6219-CCBD-8FB0-AA9696A9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83" y="1428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(Implemented)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EEAAB1-D60A-C016-6487-8068918C9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946" y="970334"/>
            <a:ext cx="11338191" cy="538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7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A21F-6219-CCBD-8FB0-AA9696A9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(Implemented)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4353D3-74CF-73D8-C129-0929BD62E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246" y="1012322"/>
            <a:ext cx="11343733" cy="53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85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A21F-6219-CCBD-8FB0-AA9696A9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5" y="14997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(Implemented)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E16E4-AB79-4B5A-9BCC-999351AC3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631" y="1017354"/>
            <a:ext cx="11306738" cy="509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44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A21F-6219-CCBD-8FB0-AA9696A9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17686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(Implemented)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7BC29E-2684-46EE-AA80-C2052D5BA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757" y="1174377"/>
            <a:ext cx="10926486" cy="493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54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A21F-6219-CCBD-8FB0-AA9696A9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83" y="14169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(Implemented)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635C1B-C941-48D3-868E-56986E9C1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83" y="1056215"/>
            <a:ext cx="11545010" cy="522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9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A21F-6219-CCBD-8FB0-AA9696A9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83" y="14169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(Half-Implemented)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8664BC-CBAB-4315-8463-F81093B0A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695" y="1103375"/>
            <a:ext cx="11140609" cy="528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6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A21F-6219-CCBD-8FB0-AA9696A9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83" y="14169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(Implemented)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9BD38C-9301-4F83-8483-4EEF66987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83" y="1066800"/>
            <a:ext cx="11501016" cy="544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2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A21F-6219-CCBD-8FB0-AA9696A9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83" y="14169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(Implemented)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49FEB3-5D7D-4573-B56F-6056C5058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938" y="1102659"/>
            <a:ext cx="11254123" cy="532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9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A21F-6219-CCBD-8FB0-AA9696A9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(Yet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to be Implemented)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0ACCFD-600A-5537-9B7C-4F9E4013F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70" y="1161771"/>
            <a:ext cx="11344835" cy="537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6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0F62-7871-8F1A-4E26-7EF04FFAA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A46D8-A4A5-6E02-2268-5B6D99CA8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784"/>
            <a:ext cx="10515600" cy="48177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existing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in existing systems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&amp; Methodologies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Screenshots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37525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A841-918D-F749-F793-8A06BCBB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90171-602D-F26F-8BD3-55820696D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106"/>
            <a:ext cx="10515600" cy="467985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phase of development has been successfully completed, including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setup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development, and a functional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 section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platform now enables easy sharing and access to academic materials, promoting better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next phase, we will implement key features such as task management, real-time chat, schedule notifications, and event coordination to enhance communication and productivity.</a:t>
            </a:r>
          </a:p>
        </p:txBody>
      </p:sp>
    </p:spTree>
    <p:extLst>
      <p:ext uri="{BB962C8B-B14F-4D97-AF65-F5344CB8AC3E}">
        <p14:creationId xmlns:p14="http://schemas.microsoft.com/office/powerpoint/2010/main" val="2634498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7871-BD22-6D15-353A-0F54F9D7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References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773BC-F02E-5907-DB8F-649995669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</a:pPr>
            <a:r>
              <a:rPr lang="en-IN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sz="20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https://docs.phpmyadmin.net/en/latest/require.html#php</a:t>
            </a:r>
            <a:endParaRPr lang="en-IN" sz="20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20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https://www.apachefriends.org/docs/hosting-xampp-on-aws.html</a:t>
            </a:r>
            <a:r>
              <a:rPr lang="en-IN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r>
              <a:rPr lang="en-IN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20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https://youtu.be/at19OmH2Bg4</a:t>
            </a:r>
            <a:endParaRPr lang="en-IN" sz="2000" u="sng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Used </a:t>
            </a:r>
            <a:r>
              <a:rPr lang="en-IN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AI 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IN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Gemini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N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ChatGPT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) for code suggestions, corrections and implementation ideas.</a:t>
            </a:r>
          </a:p>
          <a:p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Used </a:t>
            </a:r>
            <a:r>
              <a:rPr lang="en-IN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Figma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to create the initial concept design of the pages.</a:t>
            </a:r>
          </a:p>
          <a:p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Made the system design diagram using </a:t>
            </a:r>
            <a:r>
              <a:rPr lang="en-IN" sz="20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Excalidraw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papers as listed in the literature survey part of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18831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E8AE-AA5B-5721-3E92-A913CD0C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541FC-3148-2651-D98D-C636D5787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820"/>
            <a:ext cx="10515600" cy="499596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face overwhelming challenges juggling academics, extracurriculars, and personal life.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Student Productivity Management System (SPMS) offers a comprehensive solution to help students manage their time, resources, and priorities effectively.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SPMS is designed to be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Performance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Experience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Resources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Development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50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C646A9-8DA9-1706-EAFB-B96A21A7C1F5}"/>
              </a:ext>
            </a:extLst>
          </p:cNvPr>
          <p:cNvSpPr txBox="1"/>
          <p:nvPr/>
        </p:nvSpPr>
        <p:spPr>
          <a:xfrm>
            <a:off x="363894" y="317241"/>
            <a:ext cx="11364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005F3-E780-3B1D-15FE-6BDC8AE2A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300" y="1025126"/>
            <a:ext cx="6650005" cy="559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6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6306-F080-625D-8F4D-55EF907E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2377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in existing systems: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A58BD-EFC0-91A6-3562-AB85EB06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954"/>
            <a:ext cx="10515600" cy="5067486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Connectivity: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may experience delays due to connectivity issues. Our model ensures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connectivity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smoother, faster access to data.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Note Sorting: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 are poorly organized in many systems. Our Model provides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notes sorting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easier to find relevant materials quickly.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18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Outdated Updates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Many platforms miss important updates due to weak notification systems. Our model provides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update system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real-time notifications and alerts.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Fragmented systems: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exists a single system that contains everything. Our model provides access to most of the academic needs that can be provided by an institute in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seamless system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24351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9632-1B95-BE17-6756-18282E3C0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51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37AB1-7BBE-5E93-BDFC-409CAB45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in educational institutions face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fragmented access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academic resources, inefficient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management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challenges due to the absence of a centralized platform. This results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disorganization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difficulty accessing materials, and poor communication with faculty and peers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8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505B54-0B5C-05FA-BEC0-8415639CB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93" y="1006466"/>
            <a:ext cx="9389414" cy="53299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CFFEDA-5DF7-D513-8872-A9749D58A9CC}"/>
              </a:ext>
            </a:extLst>
          </p:cNvPr>
          <p:cNvSpPr txBox="1"/>
          <p:nvPr/>
        </p:nvSpPr>
        <p:spPr>
          <a:xfrm>
            <a:off x="429208" y="298580"/>
            <a:ext cx="11318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Design: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88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C177-E491-06ED-43A3-C862B18E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&amp; Methodologies: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FAC7E-6854-DE41-45E7-777270EE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Firebase ,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Firebase-storage.</a:t>
            </a:r>
          </a:p>
          <a:p>
            <a:pPr>
              <a:lnSpc>
                <a:spcPct val="150000"/>
              </a:lnSpc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tools: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code(IDE), Live server            extension, Google chrome.</a:t>
            </a:r>
          </a:p>
          <a:p>
            <a:pPr>
              <a:lnSpc>
                <a:spcPct val="150000"/>
              </a:lnSpc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and CSS </a:t>
            </a:r>
          </a:p>
          <a:p>
            <a:pPr>
              <a:lnSpc>
                <a:spcPct val="150000"/>
              </a:lnSpc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Vanilla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40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BEDE5A-0F40-401A-BBBD-762FD5AF3D80}"/>
              </a:ext>
            </a:extLst>
          </p:cNvPr>
          <p:cNvSpPr txBox="1"/>
          <p:nvPr/>
        </p:nvSpPr>
        <p:spPr>
          <a:xfrm>
            <a:off x="475861" y="270588"/>
            <a:ext cx="11103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(Implemented)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D4D7249D-005E-C167-D613-A833D45497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760237" cy="376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9CACDA-D089-BB3F-1367-4D1D99897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06" y="978474"/>
            <a:ext cx="11176433" cy="53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52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5395</TotalTime>
  <Words>560</Words>
  <Application>Microsoft Office PowerPoint</Application>
  <PresentationFormat>Widescreen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Presentation Outline:</vt:lpstr>
      <vt:lpstr>Introduction:</vt:lpstr>
      <vt:lpstr>PowerPoint Presentation</vt:lpstr>
      <vt:lpstr>Limitations in existing systems: </vt:lpstr>
      <vt:lpstr>Problem Statement: </vt:lpstr>
      <vt:lpstr>PowerPoint Presentation</vt:lpstr>
      <vt:lpstr>Technologies &amp; Methodologies:</vt:lpstr>
      <vt:lpstr>PowerPoint Presentation</vt:lpstr>
      <vt:lpstr>Implementation: (Implemented)</vt:lpstr>
      <vt:lpstr>Implementation: (Implemented)</vt:lpstr>
      <vt:lpstr>Implementation: (Implemented)</vt:lpstr>
      <vt:lpstr>Implementation: (Implemented)</vt:lpstr>
      <vt:lpstr>Implementation: (Implemented)</vt:lpstr>
      <vt:lpstr>Implementation: (Implemented)</vt:lpstr>
      <vt:lpstr>Implementation: (Half-Implemented)</vt:lpstr>
      <vt:lpstr>Implementation: (Implemented)</vt:lpstr>
      <vt:lpstr>Implementation: (Implemented)</vt:lpstr>
      <vt:lpstr>Implementation: (Yet to be Implemented)</vt:lpstr>
      <vt:lpstr>Conclusion: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Ansari</dc:creator>
  <cp:lastModifiedBy>Sami Ansari</cp:lastModifiedBy>
  <cp:revision>85</cp:revision>
  <dcterms:created xsi:type="dcterms:W3CDTF">2024-10-03T03:32:58Z</dcterms:created>
  <dcterms:modified xsi:type="dcterms:W3CDTF">2025-02-08T06:46:29Z</dcterms:modified>
</cp:coreProperties>
</file>