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705" r:id="rId3"/>
  </p:sldMasterIdLst>
  <p:sldIdLst>
    <p:sldId id="256" r:id="rId4"/>
    <p:sldId id="266" r:id="rId5"/>
    <p:sldId id="258" r:id="rId6"/>
    <p:sldId id="259" r:id="rId7"/>
    <p:sldId id="260" r:id="rId8"/>
    <p:sldId id="261" r:id="rId9"/>
    <p:sldId id="262" r:id="rId10"/>
    <p:sldId id="263" r:id="rId11"/>
    <p:sldId id="267" r:id="rId12"/>
    <p:sldId id="265"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95" d="100"/>
          <a:sy n="95" d="100"/>
        </p:scale>
        <p:origin x="1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12192059" cy="6858000"/>
            <a:chOff x="0" y="0"/>
            <a:chExt cx="9144044" cy="5143500"/>
          </a:xfrm>
        </p:grpSpPr>
        <p:sp>
          <p:nvSpPr>
            <p:cNvPr id="10" name="Google Shape;10;p2"/>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txBox="1">
            <a:spLocks noGrp="1"/>
          </p:cNvSpPr>
          <p:nvPr>
            <p:ph type="ctrTitle"/>
          </p:nvPr>
        </p:nvSpPr>
        <p:spPr>
          <a:xfrm>
            <a:off x="1126467" y="1987600"/>
            <a:ext cx="5060000" cy="28828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067"/>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Tree>
    <p:extLst>
      <p:ext uri="{BB962C8B-B14F-4D97-AF65-F5344CB8AC3E}">
        <p14:creationId xmlns:p14="http://schemas.microsoft.com/office/powerpoint/2010/main" val="356533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2"/>
        </a:solidFill>
        <a:effectLst/>
      </p:bgPr>
    </p:bg>
    <p:spTree>
      <p:nvGrpSpPr>
        <p:cNvPr id="1" name="Shape 90"/>
        <p:cNvGrpSpPr/>
        <p:nvPr/>
      </p:nvGrpSpPr>
      <p:grpSpPr>
        <a:xfrm>
          <a:off x="0" y="0"/>
          <a:ext cx="0" cy="0"/>
          <a:chOff x="0" y="0"/>
          <a:chExt cx="0" cy="0"/>
        </a:xfrm>
      </p:grpSpPr>
      <p:grpSp>
        <p:nvGrpSpPr>
          <p:cNvPr id="91" name="Google Shape;91;p11"/>
          <p:cNvGrpSpPr/>
          <p:nvPr/>
        </p:nvGrpSpPr>
        <p:grpSpPr>
          <a:xfrm>
            <a:off x="0" y="0"/>
            <a:ext cx="12192059" cy="6858000"/>
            <a:chOff x="0" y="0"/>
            <a:chExt cx="9144044" cy="5143500"/>
          </a:xfrm>
        </p:grpSpPr>
        <p:sp>
          <p:nvSpPr>
            <p:cNvPr id="92" name="Google Shape;92;p11"/>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11"/>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11"/>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11"/>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 name="Google Shape;96;p11"/>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98" name="Google Shape;98;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38650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9"/>
        <p:cNvGrpSpPr/>
        <p:nvPr/>
      </p:nvGrpSpPr>
      <p:grpSpPr>
        <a:xfrm>
          <a:off x="0" y="0"/>
          <a:ext cx="0" cy="0"/>
          <a:chOff x="0" y="0"/>
          <a:chExt cx="0" cy="0"/>
        </a:xfrm>
      </p:grpSpPr>
    </p:spTree>
    <p:extLst>
      <p:ext uri="{BB962C8B-B14F-4D97-AF65-F5344CB8AC3E}">
        <p14:creationId xmlns:p14="http://schemas.microsoft.com/office/powerpoint/2010/main" val="2125426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100"/>
        <p:cNvGrpSpPr/>
        <p:nvPr/>
      </p:nvGrpSpPr>
      <p:grpSpPr>
        <a:xfrm>
          <a:off x="0" y="0"/>
          <a:ext cx="0" cy="0"/>
          <a:chOff x="0" y="0"/>
          <a:chExt cx="0" cy="0"/>
        </a:xfrm>
      </p:grpSpPr>
      <p:grpSp>
        <p:nvGrpSpPr>
          <p:cNvPr id="101" name="Google Shape;101;p13"/>
          <p:cNvGrpSpPr/>
          <p:nvPr/>
        </p:nvGrpSpPr>
        <p:grpSpPr>
          <a:xfrm flipH="1">
            <a:off x="-30" y="0"/>
            <a:ext cx="12192059" cy="6858000"/>
            <a:chOff x="0" y="0"/>
            <a:chExt cx="9144044" cy="5143500"/>
          </a:xfrm>
        </p:grpSpPr>
        <p:sp>
          <p:nvSpPr>
            <p:cNvPr id="102" name="Google Shape;102;p13"/>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3"/>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3"/>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13"/>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 name="Google Shape;106;p13"/>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13"/>
          <p:cNvSpPr txBox="1">
            <a:spLocks noGrp="1"/>
          </p:cNvSpPr>
          <p:nvPr>
            <p:ph type="title" hasCustomPrompt="1"/>
          </p:nvPr>
        </p:nvSpPr>
        <p:spPr>
          <a:xfrm>
            <a:off x="1510317" y="2607033"/>
            <a:ext cx="3057200" cy="79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4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8" name="Google Shape;108;p13"/>
          <p:cNvSpPr txBox="1">
            <a:spLocks noGrp="1"/>
          </p:cNvSpPr>
          <p:nvPr>
            <p:ph type="subTitle" idx="1"/>
          </p:nvPr>
        </p:nvSpPr>
        <p:spPr>
          <a:xfrm>
            <a:off x="1510333" y="3673367"/>
            <a:ext cx="3057200" cy="1198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09" name="Google Shape;109;p13"/>
          <p:cNvSpPr txBox="1">
            <a:spLocks noGrp="1"/>
          </p:cNvSpPr>
          <p:nvPr>
            <p:ph type="title" idx="2"/>
          </p:nvPr>
        </p:nvSpPr>
        <p:spPr>
          <a:xfrm>
            <a:off x="953467" y="713333"/>
            <a:ext cx="10285200" cy="9476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9pPr>
          </a:lstStyle>
          <a:p>
            <a:r>
              <a:rPr lang="en-US"/>
              <a:t>Click to edit Master title style</a:t>
            </a:r>
            <a:endParaRPr/>
          </a:p>
        </p:txBody>
      </p:sp>
      <p:sp>
        <p:nvSpPr>
          <p:cNvPr id="110" name="Google Shape;110;p13"/>
          <p:cNvSpPr txBox="1">
            <a:spLocks noGrp="1"/>
          </p:cNvSpPr>
          <p:nvPr>
            <p:ph type="title" idx="3" hasCustomPrompt="1"/>
          </p:nvPr>
        </p:nvSpPr>
        <p:spPr>
          <a:xfrm>
            <a:off x="4567517" y="2607033"/>
            <a:ext cx="3057200" cy="79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467">
                <a:solidFill>
                  <a:schemeClr val="accent4"/>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1" name="Google Shape;111;p13"/>
          <p:cNvSpPr txBox="1">
            <a:spLocks noGrp="1"/>
          </p:cNvSpPr>
          <p:nvPr>
            <p:ph type="subTitle" idx="4"/>
          </p:nvPr>
        </p:nvSpPr>
        <p:spPr>
          <a:xfrm>
            <a:off x="4567417" y="3673367"/>
            <a:ext cx="3057200" cy="1198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12" name="Google Shape;112;p13"/>
          <p:cNvSpPr txBox="1">
            <a:spLocks noGrp="1"/>
          </p:cNvSpPr>
          <p:nvPr>
            <p:ph type="title" idx="5" hasCustomPrompt="1"/>
          </p:nvPr>
        </p:nvSpPr>
        <p:spPr>
          <a:xfrm>
            <a:off x="7624484" y="2607033"/>
            <a:ext cx="3057200" cy="79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467">
                <a:solidFill>
                  <a:schemeClr val="accent5"/>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3" name="Google Shape;113;p13"/>
          <p:cNvSpPr txBox="1">
            <a:spLocks noGrp="1"/>
          </p:cNvSpPr>
          <p:nvPr>
            <p:ph type="subTitle" idx="6"/>
          </p:nvPr>
        </p:nvSpPr>
        <p:spPr>
          <a:xfrm>
            <a:off x="7624500" y="3673367"/>
            <a:ext cx="3057200" cy="1198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129044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lt2"/>
        </a:solidFill>
        <a:effectLst/>
      </p:bgPr>
    </p:bg>
    <p:spTree>
      <p:nvGrpSpPr>
        <p:cNvPr id="1" name="Shape 114"/>
        <p:cNvGrpSpPr/>
        <p:nvPr/>
      </p:nvGrpSpPr>
      <p:grpSpPr>
        <a:xfrm>
          <a:off x="0" y="0"/>
          <a:ext cx="0" cy="0"/>
          <a:chOff x="0" y="0"/>
          <a:chExt cx="0" cy="0"/>
        </a:xfrm>
      </p:grpSpPr>
      <p:grpSp>
        <p:nvGrpSpPr>
          <p:cNvPr id="115" name="Google Shape;115;p14"/>
          <p:cNvGrpSpPr/>
          <p:nvPr/>
        </p:nvGrpSpPr>
        <p:grpSpPr>
          <a:xfrm flipH="1">
            <a:off x="-30" y="0"/>
            <a:ext cx="12192059" cy="6858000"/>
            <a:chOff x="0" y="0"/>
            <a:chExt cx="9144044" cy="5143500"/>
          </a:xfrm>
        </p:grpSpPr>
        <p:sp>
          <p:nvSpPr>
            <p:cNvPr id="116" name="Google Shape;116;p14"/>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4"/>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4"/>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4"/>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0" name="Google Shape;120;p14"/>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4"/>
          <p:cNvSpPr txBox="1">
            <a:spLocks noGrp="1"/>
          </p:cNvSpPr>
          <p:nvPr>
            <p:ph type="title"/>
          </p:nvPr>
        </p:nvSpPr>
        <p:spPr>
          <a:xfrm>
            <a:off x="6096000" y="3234000"/>
            <a:ext cx="4597600" cy="19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22" name="Google Shape;122;p14"/>
          <p:cNvSpPr txBox="1">
            <a:spLocks noGrp="1"/>
          </p:cNvSpPr>
          <p:nvPr>
            <p:ph type="title" idx="2" hasCustomPrompt="1"/>
          </p:nvPr>
        </p:nvSpPr>
        <p:spPr>
          <a:xfrm>
            <a:off x="6096000" y="1595267"/>
            <a:ext cx="4597600" cy="1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3090924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lt2"/>
        </a:solidFill>
        <a:effectLst/>
      </p:bgPr>
    </p:bg>
    <p:spTree>
      <p:nvGrpSpPr>
        <p:cNvPr id="1" name="Shape 123"/>
        <p:cNvGrpSpPr/>
        <p:nvPr/>
      </p:nvGrpSpPr>
      <p:grpSpPr>
        <a:xfrm>
          <a:off x="0" y="0"/>
          <a:ext cx="0" cy="0"/>
          <a:chOff x="0" y="0"/>
          <a:chExt cx="0" cy="0"/>
        </a:xfrm>
      </p:grpSpPr>
      <p:grpSp>
        <p:nvGrpSpPr>
          <p:cNvPr id="124" name="Google Shape;124;p15"/>
          <p:cNvGrpSpPr/>
          <p:nvPr/>
        </p:nvGrpSpPr>
        <p:grpSpPr>
          <a:xfrm flipH="1">
            <a:off x="-30" y="0"/>
            <a:ext cx="12192059" cy="6858000"/>
            <a:chOff x="0" y="0"/>
            <a:chExt cx="9144044" cy="5143500"/>
          </a:xfrm>
        </p:grpSpPr>
        <p:sp>
          <p:nvSpPr>
            <p:cNvPr id="125" name="Google Shape;125;p15"/>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5"/>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5"/>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5"/>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15"/>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15"/>
          <p:cNvSpPr txBox="1">
            <a:spLocks noGrp="1"/>
          </p:cNvSpPr>
          <p:nvPr>
            <p:ph type="title"/>
          </p:nvPr>
        </p:nvSpPr>
        <p:spPr>
          <a:xfrm>
            <a:off x="6096000" y="3234000"/>
            <a:ext cx="4597600" cy="19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31" name="Google Shape;131;p15"/>
          <p:cNvSpPr txBox="1">
            <a:spLocks noGrp="1"/>
          </p:cNvSpPr>
          <p:nvPr>
            <p:ph type="title" idx="2" hasCustomPrompt="1"/>
          </p:nvPr>
        </p:nvSpPr>
        <p:spPr>
          <a:xfrm>
            <a:off x="6096000" y="1595267"/>
            <a:ext cx="4597600" cy="1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5"/>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199522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132"/>
        <p:cNvGrpSpPr/>
        <p:nvPr/>
      </p:nvGrpSpPr>
      <p:grpSpPr>
        <a:xfrm>
          <a:off x="0" y="0"/>
          <a:ext cx="0" cy="0"/>
          <a:chOff x="0" y="0"/>
          <a:chExt cx="0" cy="0"/>
        </a:xfrm>
      </p:grpSpPr>
      <p:grpSp>
        <p:nvGrpSpPr>
          <p:cNvPr id="133" name="Google Shape;133;p16"/>
          <p:cNvGrpSpPr/>
          <p:nvPr/>
        </p:nvGrpSpPr>
        <p:grpSpPr>
          <a:xfrm flipH="1">
            <a:off x="-30" y="0"/>
            <a:ext cx="12192059" cy="6858000"/>
            <a:chOff x="0" y="0"/>
            <a:chExt cx="9144044" cy="5143500"/>
          </a:xfrm>
        </p:grpSpPr>
        <p:sp>
          <p:nvSpPr>
            <p:cNvPr id="134" name="Google Shape;134;p1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1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1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8" name="Google Shape;138;p16"/>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6"/>
          <p:cNvSpPr txBox="1">
            <a:spLocks noGrp="1"/>
          </p:cNvSpPr>
          <p:nvPr>
            <p:ph type="title"/>
          </p:nvPr>
        </p:nvSpPr>
        <p:spPr>
          <a:xfrm>
            <a:off x="953467" y="713333"/>
            <a:ext cx="10285200" cy="9476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9pPr>
          </a:lstStyle>
          <a:p>
            <a:r>
              <a:rPr lang="en-US"/>
              <a:t>Click to edit Master title style</a:t>
            </a:r>
            <a:endParaRPr/>
          </a:p>
        </p:txBody>
      </p:sp>
      <p:sp>
        <p:nvSpPr>
          <p:cNvPr id="140" name="Google Shape;140;p16"/>
          <p:cNvSpPr txBox="1">
            <a:spLocks noGrp="1"/>
          </p:cNvSpPr>
          <p:nvPr>
            <p:ph type="body" idx="1"/>
          </p:nvPr>
        </p:nvSpPr>
        <p:spPr>
          <a:xfrm>
            <a:off x="953400" y="1660933"/>
            <a:ext cx="10285200" cy="4483600"/>
          </a:xfrm>
          <a:prstGeom prst="rect">
            <a:avLst/>
          </a:prstGeom>
          <a:ln>
            <a:noFill/>
          </a:ln>
        </p:spPr>
        <p:txBody>
          <a:bodyPr spcFirstLastPara="1" wrap="square" lIns="91425" tIns="91425" rIns="91425" bIns="91425" anchor="t" anchorCtr="0">
            <a:noAutofit/>
          </a:bodyPr>
          <a:lstStyle>
            <a:lvl1pPr marL="609585" lvl="0" indent="-414856" rtl="0">
              <a:spcBef>
                <a:spcPts val="0"/>
              </a:spcBef>
              <a:spcAft>
                <a:spcPts val="0"/>
              </a:spcAft>
              <a:buClr>
                <a:schemeClr val="accent1"/>
              </a:buClr>
              <a:buSzPts val="1300"/>
              <a:buFont typeface="Poppins"/>
              <a:buAutoNum type="arabicPeriod"/>
              <a:defRPr sz="1733">
                <a:solidFill>
                  <a:schemeClr val="dk1"/>
                </a:solidFill>
                <a:latin typeface="Poppins"/>
                <a:ea typeface="Poppins"/>
                <a:cs typeface="Poppins"/>
                <a:sym typeface="Poppins"/>
              </a:defRPr>
            </a:lvl1pPr>
            <a:lvl2pPr marL="1219170" lvl="1"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2pPr>
            <a:lvl3pPr marL="1828754" lvl="2"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3pPr>
            <a:lvl4pPr marL="2438339" lvl="3" indent="-414856" rtl="0">
              <a:lnSpc>
                <a:spcPct val="115000"/>
              </a:lnSpc>
              <a:spcBef>
                <a:spcPts val="0"/>
              </a:spcBef>
              <a:spcAft>
                <a:spcPts val="0"/>
              </a:spcAft>
              <a:buClr>
                <a:schemeClr val="dk1"/>
              </a:buClr>
              <a:buSzPts val="1300"/>
              <a:buFont typeface="Poppins"/>
              <a:buAutoNum type="arabicPeriod"/>
              <a:defRPr sz="1733">
                <a:solidFill>
                  <a:schemeClr val="dk1"/>
                </a:solidFill>
                <a:latin typeface="Poppins"/>
                <a:ea typeface="Poppins"/>
                <a:cs typeface="Poppins"/>
                <a:sym typeface="Poppins"/>
              </a:defRPr>
            </a:lvl4pPr>
            <a:lvl5pPr marL="3047924" lvl="4"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5pPr>
            <a:lvl6pPr marL="3657509" lvl="5"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6pPr>
            <a:lvl7pPr marL="4267093" lvl="6" indent="-414856" rtl="0">
              <a:lnSpc>
                <a:spcPct val="115000"/>
              </a:lnSpc>
              <a:spcBef>
                <a:spcPts val="0"/>
              </a:spcBef>
              <a:spcAft>
                <a:spcPts val="0"/>
              </a:spcAft>
              <a:buClr>
                <a:schemeClr val="dk1"/>
              </a:buClr>
              <a:buSzPts val="1300"/>
              <a:buFont typeface="Poppins"/>
              <a:buAutoNum type="arabicPeriod"/>
              <a:defRPr sz="1733">
                <a:solidFill>
                  <a:schemeClr val="dk1"/>
                </a:solidFill>
                <a:latin typeface="Poppins"/>
                <a:ea typeface="Poppins"/>
                <a:cs typeface="Poppins"/>
                <a:sym typeface="Poppins"/>
              </a:defRPr>
            </a:lvl7pPr>
            <a:lvl8pPr marL="4876678" lvl="7"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8pPr>
            <a:lvl9pPr marL="5486263" lvl="8"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9pPr>
          </a:lstStyle>
          <a:p>
            <a:pPr lvl="0"/>
            <a:r>
              <a:rPr lang="en-US"/>
              <a:t>Click to edit Master text styles</a:t>
            </a:r>
          </a:p>
        </p:txBody>
      </p:sp>
      <p:sp>
        <p:nvSpPr>
          <p:cNvPr id="141" name="Google Shape;141;p16"/>
          <p:cNvSpPr/>
          <p:nvPr/>
        </p:nvSpPr>
        <p:spPr>
          <a:xfrm rot="10800000" flipH="1">
            <a:off x="9997901" y="5498786"/>
            <a:ext cx="171911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04726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lt2"/>
        </a:solidFill>
        <a:effectLst/>
      </p:bgPr>
    </p:bg>
    <p:spTree>
      <p:nvGrpSpPr>
        <p:cNvPr id="1" name="Shape 142"/>
        <p:cNvGrpSpPr/>
        <p:nvPr/>
      </p:nvGrpSpPr>
      <p:grpSpPr>
        <a:xfrm>
          <a:off x="0" y="0"/>
          <a:ext cx="0" cy="0"/>
          <a:chOff x="0" y="0"/>
          <a:chExt cx="0" cy="0"/>
        </a:xfrm>
      </p:grpSpPr>
      <p:grpSp>
        <p:nvGrpSpPr>
          <p:cNvPr id="143" name="Google Shape;143;p17"/>
          <p:cNvGrpSpPr/>
          <p:nvPr/>
        </p:nvGrpSpPr>
        <p:grpSpPr>
          <a:xfrm>
            <a:off x="0" y="0"/>
            <a:ext cx="12192059" cy="6858000"/>
            <a:chOff x="0" y="0"/>
            <a:chExt cx="9144044" cy="5143500"/>
          </a:xfrm>
        </p:grpSpPr>
        <p:sp>
          <p:nvSpPr>
            <p:cNvPr id="144" name="Google Shape;144;p1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8" name="Google Shape;148;p17"/>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17"/>
          <p:cNvSpPr txBox="1">
            <a:spLocks noGrp="1"/>
          </p:cNvSpPr>
          <p:nvPr>
            <p:ph type="title"/>
          </p:nvPr>
        </p:nvSpPr>
        <p:spPr>
          <a:xfrm>
            <a:off x="953467" y="713333"/>
            <a:ext cx="10285200" cy="9476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9pPr>
          </a:lstStyle>
          <a:p>
            <a:r>
              <a:rPr lang="en-US"/>
              <a:t>Click to edit Master title style</a:t>
            </a:r>
            <a:endParaRPr/>
          </a:p>
        </p:txBody>
      </p:sp>
      <p:sp>
        <p:nvSpPr>
          <p:cNvPr id="150" name="Google Shape;150;p17"/>
          <p:cNvSpPr txBox="1">
            <a:spLocks noGrp="1"/>
          </p:cNvSpPr>
          <p:nvPr>
            <p:ph type="body" idx="1"/>
          </p:nvPr>
        </p:nvSpPr>
        <p:spPr>
          <a:xfrm>
            <a:off x="953400" y="1660933"/>
            <a:ext cx="10285200" cy="4483600"/>
          </a:xfrm>
          <a:prstGeom prst="rect">
            <a:avLst/>
          </a:prstGeom>
          <a:ln>
            <a:noFill/>
          </a:ln>
        </p:spPr>
        <p:txBody>
          <a:bodyPr spcFirstLastPara="1" wrap="square" lIns="91425" tIns="91425" rIns="91425" bIns="91425" anchor="t" anchorCtr="0">
            <a:noAutofit/>
          </a:bodyPr>
          <a:lstStyle>
            <a:lvl1pPr marL="609585" lvl="0" indent="-414856" rtl="0">
              <a:lnSpc>
                <a:spcPct val="115000"/>
              </a:lnSpc>
              <a:spcBef>
                <a:spcPts val="0"/>
              </a:spcBef>
              <a:spcAft>
                <a:spcPts val="0"/>
              </a:spcAft>
              <a:buClr>
                <a:schemeClr val="accent4"/>
              </a:buClr>
              <a:buSzPts val="1300"/>
              <a:buFont typeface="Poppins"/>
              <a:buAutoNum type="arabicPeriod"/>
              <a:defRPr sz="1733">
                <a:solidFill>
                  <a:schemeClr val="dk1"/>
                </a:solidFill>
                <a:latin typeface="Poppins"/>
                <a:ea typeface="Poppins"/>
                <a:cs typeface="Poppins"/>
                <a:sym typeface="Poppins"/>
              </a:defRPr>
            </a:lvl1pPr>
            <a:lvl2pPr marL="1219170" lvl="1"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2pPr>
            <a:lvl3pPr marL="1828754" lvl="2"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3pPr>
            <a:lvl4pPr marL="2438339" lvl="3" indent="-414856" rtl="0">
              <a:lnSpc>
                <a:spcPct val="115000"/>
              </a:lnSpc>
              <a:spcBef>
                <a:spcPts val="0"/>
              </a:spcBef>
              <a:spcAft>
                <a:spcPts val="0"/>
              </a:spcAft>
              <a:buClr>
                <a:schemeClr val="dk1"/>
              </a:buClr>
              <a:buSzPts val="1300"/>
              <a:buFont typeface="Poppins"/>
              <a:buAutoNum type="arabicPeriod"/>
              <a:defRPr sz="1733">
                <a:solidFill>
                  <a:schemeClr val="dk1"/>
                </a:solidFill>
                <a:latin typeface="Poppins"/>
                <a:ea typeface="Poppins"/>
                <a:cs typeface="Poppins"/>
                <a:sym typeface="Poppins"/>
              </a:defRPr>
            </a:lvl4pPr>
            <a:lvl5pPr marL="3047924" lvl="4"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5pPr>
            <a:lvl6pPr marL="3657509" lvl="5"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6pPr>
            <a:lvl7pPr marL="4267093" lvl="6" indent="-414856" rtl="0">
              <a:lnSpc>
                <a:spcPct val="115000"/>
              </a:lnSpc>
              <a:spcBef>
                <a:spcPts val="0"/>
              </a:spcBef>
              <a:spcAft>
                <a:spcPts val="0"/>
              </a:spcAft>
              <a:buClr>
                <a:schemeClr val="dk1"/>
              </a:buClr>
              <a:buSzPts val="1300"/>
              <a:buFont typeface="Poppins"/>
              <a:buAutoNum type="arabicPeriod"/>
              <a:defRPr sz="1733">
                <a:solidFill>
                  <a:schemeClr val="dk1"/>
                </a:solidFill>
                <a:latin typeface="Poppins"/>
                <a:ea typeface="Poppins"/>
                <a:cs typeface="Poppins"/>
                <a:sym typeface="Poppins"/>
              </a:defRPr>
            </a:lvl7pPr>
            <a:lvl8pPr marL="4876678" lvl="7"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8pPr>
            <a:lvl9pPr marL="5486263" lvl="8"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9pPr>
          </a:lstStyle>
          <a:p>
            <a:pPr lvl="0"/>
            <a:r>
              <a:rPr lang="en-US"/>
              <a:t>Click to edit Master text styles</a:t>
            </a:r>
          </a:p>
        </p:txBody>
      </p:sp>
      <p:sp>
        <p:nvSpPr>
          <p:cNvPr id="151" name="Google Shape;151;p17"/>
          <p:cNvSpPr/>
          <p:nvPr/>
        </p:nvSpPr>
        <p:spPr>
          <a:xfrm rot="10800000" flipH="1">
            <a:off x="9997901" y="5498786"/>
            <a:ext cx="171911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61388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lt2"/>
        </a:solidFill>
        <a:effectLst/>
      </p:bgPr>
    </p:bg>
    <p:spTree>
      <p:nvGrpSpPr>
        <p:cNvPr id="1" name="Shape 152"/>
        <p:cNvGrpSpPr/>
        <p:nvPr/>
      </p:nvGrpSpPr>
      <p:grpSpPr>
        <a:xfrm>
          <a:off x="0" y="0"/>
          <a:ext cx="0" cy="0"/>
          <a:chOff x="0" y="0"/>
          <a:chExt cx="0" cy="0"/>
        </a:xfrm>
      </p:grpSpPr>
      <p:grpSp>
        <p:nvGrpSpPr>
          <p:cNvPr id="153" name="Google Shape;153;p18"/>
          <p:cNvGrpSpPr/>
          <p:nvPr/>
        </p:nvGrpSpPr>
        <p:grpSpPr>
          <a:xfrm>
            <a:off x="0" y="0"/>
            <a:ext cx="12192059" cy="6858000"/>
            <a:chOff x="0" y="0"/>
            <a:chExt cx="9144044" cy="5143500"/>
          </a:xfrm>
        </p:grpSpPr>
        <p:sp>
          <p:nvSpPr>
            <p:cNvPr id="154" name="Google Shape;154;p18"/>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8"/>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8"/>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8"/>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8" name="Google Shape;158;p18"/>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8"/>
          <p:cNvSpPr txBox="1">
            <a:spLocks noGrp="1"/>
          </p:cNvSpPr>
          <p:nvPr>
            <p:ph type="title"/>
          </p:nvPr>
        </p:nvSpPr>
        <p:spPr>
          <a:xfrm>
            <a:off x="953467" y="2150333"/>
            <a:ext cx="4535200" cy="2526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300"/>
              <a:buFont typeface="Poppins Black"/>
              <a:buNone/>
              <a:defRPr sz="4400">
                <a:solidFill>
                  <a:schemeClr val="dk1"/>
                </a:solidFill>
                <a:latin typeface="Poppins Black"/>
                <a:ea typeface="Poppins Black"/>
                <a:cs typeface="Poppins Black"/>
                <a:sym typeface="Poppins Black"/>
              </a:defRPr>
            </a:lvl9pPr>
          </a:lstStyle>
          <a:p>
            <a:r>
              <a:rPr lang="en-US"/>
              <a:t>Click to edit Master title style</a:t>
            </a:r>
            <a:endParaRPr/>
          </a:p>
        </p:txBody>
      </p:sp>
      <p:sp>
        <p:nvSpPr>
          <p:cNvPr id="160" name="Google Shape;160;p18"/>
          <p:cNvSpPr txBox="1">
            <a:spLocks noGrp="1"/>
          </p:cNvSpPr>
          <p:nvPr>
            <p:ph type="body" idx="1"/>
          </p:nvPr>
        </p:nvSpPr>
        <p:spPr>
          <a:xfrm>
            <a:off x="6096000" y="713333"/>
            <a:ext cx="4932400" cy="5431200"/>
          </a:xfrm>
          <a:prstGeom prst="rect">
            <a:avLst/>
          </a:prstGeom>
          <a:ln>
            <a:noFill/>
          </a:ln>
        </p:spPr>
        <p:txBody>
          <a:bodyPr spcFirstLastPara="1" wrap="square" lIns="91425" tIns="91425" rIns="91425" bIns="91425" anchor="t" anchorCtr="0">
            <a:noAutofit/>
          </a:bodyPr>
          <a:lstStyle>
            <a:lvl1pPr marL="609585" lvl="0" indent="-414856" rtl="0">
              <a:lnSpc>
                <a:spcPct val="115000"/>
              </a:lnSpc>
              <a:spcBef>
                <a:spcPts val="0"/>
              </a:spcBef>
              <a:spcAft>
                <a:spcPts val="0"/>
              </a:spcAft>
              <a:buClr>
                <a:schemeClr val="accent5"/>
              </a:buClr>
              <a:buSzPts val="1300"/>
              <a:buFont typeface="Poppins"/>
              <a:buAutoNum type="arabicPeriod"/>
              <a:defRPr sz="1733">
                <a:solidFill>
                  <a:schemeClr val="dk1"/>
                </a:solidFill>
                <a:latin typeface="Poppins"/>
                <a:ea typeface="Poppins"/>
                <a:cs typeface="Poppins"/>
                <a:sym typeface="Poppins"/>
              </a:defRPr>
            </a:lvl1pPr>
            <a:lvl2pPr marL="1219170" lvl="1" indent="-414856" rtl="0">
              <a:lnSpc>
                <a:spcPct val="115000"/>
              </a:lnSpc>
              <a:spcBef>
                <a:spcPts val="1333"/>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2pPr>
            <a:lvl3pPr marL="1828754" lvl="2"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3pPr>
            <a:lvl4pPr marL="2438339" lvl="3" indent="-414856" rtl="0">
              <a:lnSpc>
                <a:spcPct val="115000"/>
              </a:lnSpc>
              <a:spcBef>
                <a:spcPts val="0"/>
              </a:spcBef>
              <a:spcAft>
                <a:spcPts val="0"/>
              </a:spcAft>
              <a:buClr>
                <a:schemeClr val="dk1"/>
              </a:buClr>
              <a:buSzPts val="1300"/>
              <a:buFont typeface="Poppins"/>
              <a:buAutoNum type="arabicPeriod"/>
              <a:defRPr sz="1733">
                <a:solidFill>
                  <a:schemeClr val="dk1"/>
                </a:solidFill>
                <a:latin typeface="Poppins"/>
                <a:ea typeface="Poppins"/>
                <a:cs typeface="Poppins"/>
                <a:sym typeface="Poppins"/>
              </a:defRPr>
            </a:lvl4pPr>
            <a:lvl5pPr marL="3047924" lvl="4"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5pPr>
            <a:lvl6pPr marL="3657509" lvl="5"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6pPr>
            <a:lvl7pPr marL="4267093" lvl="6" indent="-414856" rtl="0">
              <a:lnSpc>
                <a:spcPct val="115000"/>
              </a:lnSpc>
              <a:spcBef>
                <a:spcPts val="0"/>
              </a:spcBef>
              <a:spcAft>
                <a:spcPts val="0"/>
              </a:spcAft>
              <a:buClr>
                <a:schemeClr val="dk1"/>
              </a:buClr>
              <a:buSzPts val="1300"/>
              <a:buFont typeface="Poppins"/>
              <a:buAutoNum type="arabicPeriod"/>
              <a:defRPr sz="1733">
                <a:solidFill>
                  <a:schemeClr val="dk1"/>
                </a:solidFill>
                <a:latin typeface="Poppins"/>
                <a:ea typeface="Poppins"/>
                <a:cs typeface="Poppins"/>
                <a:sym typeface="Poppins"/>
              </a:defRPr>
            </a:lvl7pPr>
            <a:lvl8pPr marL="4876678" lvl="7" indent="-414856" rtl="0">
              <a:lnSpc>
                <a:spcPct val="115000"/>
              </a:lnSpc>
              <a:spcBef>
                <a:spcPts val="0"/>
              </a:spcBef>
              <a:spcAft>
                <a:spcPts val="0"/>
              </a:spcAft>
              <a:buClr>
                <a:schemeClr val="dk1"/>
              </a:buClr>
              <a:buSzPts val="1300"/>
              <a:buFont typeface="Poppins"/>
              <a:buAutoNum type="alphaLcPeriod"/>
              <a:defRPr sz="1733">
                <a:solidFill>
                  <a:schemeClr val="dk1"/>
                </a:solidFill>
                <a:latin typeface="Poppins"/>
                <a:ea typeface="Poppins"/>
                <a:cs typeface="Poppins"/>
                <a:sym typeface="Poppins"/>
              </a:defRPr>
            </a:lvl8pPr>
            <a:lvl9pPr marL="5486263" lvl="8" indent="-414856" rtl="0">
              <a:lnSpc>
                <a:spcPct val="115000"/>
              </a:lnSpc>
              <a:spcBef>
                <a:spcPts val="0"/>
              </a:spcBef>
              <a:spcAft>
                <a:spcPts val="0"/>
              </a:spcAft>
              <a:buClr>
                <a:schemeClr val="dk1"/>
              </a:buClr>
              <a:buSzPts val="1300"/>
              <a:buFont typeface="Poppins"/>
              <a:buAutoNum type="romanLcPeriod"/>
              <a:defRPr sz="1733">
                <a:solidFill>
                  <a:schemeClr val="dk1"/>
                </a:solidFill>
                <a:latin typeface="Poppins"/>
                <a:ea typeface="Poppins"/>
                <a:cs typeface="Poppins"/>
                <a:sym typeface="Poppins"/>
              </a:defRPr>
            </a:lvl9pPr>
          </a:lstStyle>
          <a:p>
            <a:pPr lvl="0"/>
            <a:r>
              <a:rPr lang="en-US"/>
              <a:t>Click to edit Master text styles</a:t>
            </a:r>
          </a:p>
        </p:txBody>
      </p:sp>
    </p:spTree>
    <p:extLst>
      <p:ext uri="{BB962C8B-B14F-4D97-AF65-F5344CB8AC3E}">
        <p14:creationId xmlns:p14="http://schemas.microsoft.com/office/powerpoint/2010/main" val="2334420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lt2"/>
        </a:solidFill>
        <a:effectLst/>
      </p:bgPr>
    </p:bg>
    <p:spTree>
      <p:nvGrpSpPr>
        <p:cNvPr id="1" name="Shape 161"/>
        <p:cNvGrpSpPr/>
        <p:nvPr/>
      </p:nvGrpSpPr>
      <p:grpSpPr>
        <a:xfrm>
          <a:off x="0" y="0"/>
          <a:ext cx="0" cy="0"/>
          <a:chOff x="0" y="0"/>
          <a:chExt cx="0" cy="0"/>
        </a:xfrm>
      </p:grpSpPr>
      <p:grpSp>
        <p:nvGrpSpPr>
          <p:cNvPr id="162" name="Google Shape;162;p19"/>
          <p:cNvGrpSpPr/>
          <p:nvPr/>
        </p:nvGrpSpPr>
        <p:grpSpPr>
          <a:xfrm flipH="1">
            <a:off x="-30" y="0"/>
            <a:ext cx="12192059" cy="6858000"/>
            <a:chOff x="0" y="0"/>
            <a:chExt cx="9144044" cy="5143500"/>
          </a:xfrm>
        </p:grpSpPr>
        <p:sp>
          <p:nvSpPr>
            <p:cNvPr id="163" name="Google Shape;163;p19"/>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19"/>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9"/>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9"/>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19"/>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19"/>
          <p:cNvSpPr txBox="1">
            <a:spLocks noGrp="1"/>
          </p:cNvSpPr>
          <p:nvPr>
            <p:ph type="title"/>
          </p:nvPr>
        </p:nvSpPr>
        <p:spPr>
          <a:xfrm>
            <a:off x="953467" y="713333"/>
            <a:ext cx="10285200" cy="9476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9pPr>
          </a:lstStyle>
          <a:p>
            <a:r>
              <a:rPr lang="en-US"/>
              <a:t>Click to edit Master title style</a:t>
            </a:r>
            <a:endParaRPr/>
          </a:p>
        </p:txBody>
      </p:sp>
    </p:spTree>
    <p:extLst>
      <p:ext uri="{BB962C8B-B14F-4D97-AF65-F5344CB8AC3E}">
        <p14:creationId xmlns:p14="http://schemas.microsoft.com/office/powerpoint/2010/main" val="4001614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2"/>
        </a:solidFill>
        <a:effectLst/>
      </p:bgPr>
    </p:bg>
    <p:spTree>
      <p:nvGrpSpPr>
        <p:cNvPr id="1" name="Shape 169"/>
        <p:cNvGrpSpPr/>
        <p:nvPr/>
      </p:nvGrpSpPr>
      <p:grpSpPr>
        <a:xfrm>
          <a:off x="0" y="0"/>
          <a:ext cx="0" cy="0"/>
          <a:chOff x="0" y="0"/>
          <a:chExt cx="0" cy="0"/>
        </a:xfrm>
      </p:grpSpPr>
      <p:grpSp>
        <p:nvGrpSpPr>
          <p:cNvPr id="170" name="Google Shape;170;p20"/>
          <p:cNvGrpSpPr/>
          <p:nvPr/>
        </p:nvGrpSpPr>
        <p:grpSpPr>
          <a:xfrm>
            <a:off x="0" y="0"/>
            <a:ext cx="12192059" cy="6858000"/>
            <a:chOff x="0" y="0"/>
            <a:chExt cx="9144044" cy="5143500"/>
          </a:xfrm>
        </p:grpSpPr>
        <p:sp>
          <p:nvSpPr>
            <p:cNvPr id="171" name="Google Shape;171;p20"/>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0"/>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0"/>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0"/>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5" name="Google Shape;175;p20"/>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20"/>
          <p:cNvSpPr txBox="1">
            <a:spLocks noGrp="1"/>
          </p:cNvSpPr>
          <p:nvPr>
            <p:ph type="ctrTitle"/>
          </p:nvPr>
        </p:nvSpPr>
        <p:spPr>
          <a:xfrm>
            <a:off x="3377600" y="862200"/>
            <a:ext cx="5436800" cy="13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77" name="Google Shape;177;p20"/>
          <p:cNvSpPr txBox="1">
            <a:spLocks noGrp="1"/>
          </p:cNvSpPr>
          <p:nvPr>
            <p:ph type="subTitle" idx="1"/>
          </p:nvPr>
        </p:nvSpPr>
        <p:spPr>
          <a:xfrm>
            <a:off x="3377600" y="2091000"/>
            <a:ext cx="5436800" cy="16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20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178" name="Google Shape;178;p20"/>
          <p:cNvSpPr txBox="1"/>
          <p:nvPr/>
        </p:nvSpPr>
        <p:spPr>
          <a:xfrm>
            <a:off x="3377600" y="4541100"/>
            <a:ext cx="5436800" cy="82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1333">
                <a:solidFill>
                  <a:schemeClr val="dk1"/>
                </a:solidFill>
                <a:latin typeface="Poppins"/>
                <a:ea typeface="Poppins"/>
                <a:cs typeface="Poppins"/>
                <a:sym typeface="Poppins"/>
              </a:rPr>
              <a:t>CREDITS: This template has been created by </a:t>
            </a:r>
            <a:r>
              <a:rPr lang="en" sz="1333"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333">
                <a:solidFill>
                  <a:schemeClr val="dk1"/>
                </a:solidFill>
                <a:latin typeface="Poppins"/>
                <a:ea typeface="Poppins"/>
                <a:cs typeface="Poppins"/>
                <a:sym typeface="Poppins"/>
              </a:rPr>
              <a:t>, and includes icons by </a:t>
            </a:r>
            <a:r>
              <a:rPr lang="en" sz="1333"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333">
                <a:solidFill>
                  <a:schemeClr val="dk1"/>
                </a:solidFill>
                <a:latin typeface="Poppins"/>
                <a:ea typeface="Poppins"/>
                <a:cs typeface="Poppins"/>
                <a:sym typeface="Poppins"/>
              </a:rPr>
              <a:t>, infographics &amp; images by </a:t>
            </a:r>
            <a:r>
              <a:rPr lang="en" sz="1333"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333" b="1">
                <a:solidFill>
                  <a:schemeClr val="dk1"/>
                </a:solidFill>
                <a:latin typeface="Poppins"/>
                <a:ea typeface="Poppins"/>
                <a:cs typeface="Poppins"/>
                <a:sym typeface="Poppins"/>
              </a:rPr>
              <a:t> </a:t>
            </a:r>
            <a:r>
              <a:rPr lang="en" sz="1333">
                <a:solidFill>
                  <a:schemeClr val="dk1"/>
                </a:solidFill>
                <a:latin typeface="Poppins"/>
                <a:ea typeface="Poppins"/>
                <a:cs typeface="Poppins"/>
                <a:sym typeface="Poppins"/>
              </a:rPr>
              <a:t>and content by </a:t>
            </a:r>
            <a:r>
              <a:rPr lang="en" sz="1333" b="1">
                <a:solidFill>
                  <a:schemeClr val="dk1"/>
                </a:solidFill>
                <a:latin typeface="Poppins"/>
                <a:ea typeface="Poppins"/>
                <a:cs typeface="Poppins"/>
                <a:sym typeface="Poppins"/>
              </a:rPr>
              <a:t>Sandra Medina</a:t>
            </a:r>
            <a:endParaRPr sz="1333" b="1">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345712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0" y="0"/>
            <a:ext cx="12192059" cy="6858000"/>
            <a:chOff x="0" y="0"/>
            <a:chExt cx="9144044" cy="5143500"/>
          </a:xfrm>
        </p:grpSpPr>
        <p:sp>
          <p:nvSpPr>
            <p:cNvPr id="18" name="Google Shape;18;p3"/>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3"/>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 name="Google Shape;22;p3"/>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txBox="1">
            <a:spLocks noGrp="1"/>
          </p:cNvSpPr>
          <p:nvPr>
            <p:ph type="title"/>
          </p:nvPr>
        </p:nvSpPr>
        <p:spPr>
          <a:xfrm>
            <a:off x="1498151" y="3234000"/>
            <a:ext cx="3695600" cy="1948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24" name="Google Shape;24;p3"/>
          <p:cNvSpPr txBox="1">
            <a:spLocks noGrp="1"/>
          </p:cNvSpPr>
          <p:nvPr>
            <p:ph type="title" idx="2" hasCustomPrompt="1"/>
          </p:nvPr>
        </p:nvSpPr>
        <p:spPr>
          <a:xfrm>
            <a:off x="1498151" y="1595267"/>
            <a:ext cx="3695600" cy="1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641680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2"/>
        </a:solidFill>
        <a:effectLst/>
      </p:bgPr>
    </p:bg>
    <p:spTree>
      <p:nvGrpSpPr>
        <p:cNvPr id="1" name="Shape 179"/>
        <p:cNvGrpSpPr/>
        <p:nvPr/>
      </p:nvGrpSpPr>
      <p:grpSpPr>
        <a:xfrm>
          <a:off x="0" y="0"/>
          <a:ext cx="0" cy="0"/>
          <a:chOff x="0" y="0"/>
          <a:chExt cx="0" cy="0"/>
        </a:xfrm>
      </p:grpSpPr>
      <p:sp>
        <p:nvSpPr>
          <p:cNvPr id="180" name="Google Shape;180;p21"/>
          <p:cNvSpPr/>
          <p:nvPr/>
        </p:nvSpPr>
        <p:spPr>
          <a:xfrm>
            <a:off x="1" y="3541832"/>
            <a:ext cx="5239951" cy="3316203"/>
          </a:xfrm>
          <a:custGeom>
            <a:avLst/>
            <a:gdLst/>
            <a:ahLst/>
            <a:cxnLst/>
            <a:rect l="l" t="t" r="r" b="b"/>
            <a:pathLst>
              <a:path w="65606" h="41520" extrusionOk="0">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21"/>
          <p:cNvSpPr/>
          <p:nvPr/>
        </p:nvSpPr>
        <p:spPr>
          <a:xfrm>
            <a:off x="8246180" y="0"/>
            <a:ext cx="3945813" cy="1651709"/>
          </a:xfrm>
          <a:custGeom>
            <a:avLst/>
            <a:gdLst/>
            <a:ahLst/>
            <a:cxnLst/>
            <a:rect l="l" t="t" r="r" b="b"/>
            <a:pathLst>
              <a:path w="54415" h="22778" extrusionOk="0">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21"/>
          <p:cNvSpPr/>
          <p:nvPr/>
        </p:nvSpPr>
        <p:spPr>
          <a:xfrm>
            <a:off x="1" y="1"/>
            <a:ext cx="953452" cy="1391599"/>
          </a:xfrm>
          <a:custGeom>
            <a:avLst/>
            <a:gdLst/>
            <a:ahLst/>
            <a:cxnLst/>
            <a:rect l="l" t="t" r="r" b="b"/>
            <a:pathLst>
              <a:path w="9750" h="14230" extrusionOk="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21"/>
          <p:cNvSpPr/>
          <p:nvPr/>
        </p:nvSpPr>
        <p:spPr>
          <a:xfrm>
            <a:off x="10842572" y="5936466"/>
            <a:ext cx="1344877" cy="921535"/>
          </a:xfrm>
          <a:custGeom>
            <a:avLst/>
            <a:gdLst/>
            <a:ahLst/>
            <a:cxnLst/>
            <a:rect l="l" t="t" r="r" b="b"/>
            <a:pathLst>
              <a:path w="14230" h="9751" extrusionOk="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21"/>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85314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2"/>
        </a:solidFill>
        <a:effectLst/>
      </p:bgPr>
    </p:bg>
    <p:spTree>
      <p:nvGrpSpPr>
        <p:cNvPr id="1" name="Shape 185"/>
        <p:cNvGrpSpPr/>
        <p:nvPr/>
      </p:nvGrpSpPr>
      <p:grpSpPr>
        <a:xfrm>
          <a:off x="0" y="0"/>
          <a:ext cx="0" cy="0"/>
          <a:chOff x="0" y="0"/>
          <a:chExt cx="0" cy="0"/>
        </a:xfrm>
      </p:grpSpPr>
      <p:grpSp>
        <p:nvGrpSpPr>
          <p:cNvPr id="186" name="Google Shape;186;p22"/>
          <p:cNvGrpSpPr/>
          <p:nvPr/>
        </p:nvGrpSpPr>
        <p:grpSpPr>
          <a:xfrm flipH="1">
            <a:off x="-2" y="-33"/>
            <a:ext cx="12192007" cy="6858065"/>
            <a:chOff x="0" y="25"/>
            <a:chExt cx="9144005" cy="5143549"/>
          </a:xfrm>
        </p:grpSpPr>
        <p:sp>
          <p:nvSpPr>
            <p:cNvPr id="187" name="Google Shape;187;p22"/>
            <p:cNvSpPr/>
            <p:nvPr/>
          </p:nvSpPr>
          <p:spPr>
            <a:xfrm>
              <a:off x="0" y="2426243"/>
              <a:ext cx="3712582" cy="2717331"/>
            </a:xfrm>
            <a:custGeom>
              <a:avLst/>
              <a:gdLst/>
              <a:ahLst/>
              <a:cxnLst/>
              <a:rect l="l" t="t" r="r" b="b"/>
              <a:pathLst>
                <a:path w="67108" h="49118" extrusionOk="0">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2"/>
            <p:cNvSpPr/>
            <p:nvPr/>
          </p:nvSpPr>
          <p:spPr>
            <a:xfrm>
              <a:off x="4490166" y="25"/>
              <a:ext cx="4653839" cy="2546605"/>
            </a:xfrm>
            <a:custGeom>
              <a:avLst/>
              <a:gdLst/>
              <a:ahLst/>
              <a:cxnLst/>
              <a:rect l="l" t="t" r="r" b="b"/>
              <a:pathLst>
                <a:path w="84122" h="46032" extrusionOk="0">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9" name="Google Shape;189;p22"/>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86191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525D-ADAA-B474-C40C-92C9DBF38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CB8424-5992-E33C-11E9-C8E715530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142421-55EB-F9A2-D98C-C4625A4B3AC6}"/>
              </a:ext>
            </a:extLst>
          </p:cNvPr>
          <p:cNvSpPr>
            <a:spLocks noGrp="1"/>
          </p:cNvSpPr>
          <p:nvPr>
            <p:ph type="dt" sz="half" idx="10"/>
          </p:nvPr>
        </p:nvSpPr>
        <p:spPr/>
        <p:txBody>
          <a:bodyPr/>
          <a:lstStyle/>
          <a:p>
            <a:fld id="{AE4DA581-CED4-4C24-A9AA-6CD92D49FE65}" type="datetimeFigureOut">
              <a:rPr lang="en-US" smtClean="0"/>
              <a:t>10/21/2023</a:t>
            </a:fld>
            <a:endParaRPr lang="en-US"/>
          </a:p>
        </p:txBody>
      </p:sp>
      <p:sp>
        <p:nvSpPr>
          <p:cNvPr id="5" name="Footer Placeholder 4">
            <a:extLst>
              <a:ext uri="{FF2B5EF4-FFF2-40B4-BE49-F238E27FC236}">
                <a16:creationId xmlns:a16="http://schemas.microsoft.com/office/drawing/2014/main" id="{C17E0AC5-125E-80E5-B5CF-F7DD3BEBE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B7616-32FA-B147-99A7-3964968F5B01}"/>
              </a:ext>
            </a:extLst>
          </p:cNvPr>
          <p:cNvSpPr>
            <a:spLocks noGrp="1"/>
          </p:cNvSpPr>
          <p:nvPr>
            <p:ph type="sldNum" sz="quarter" idx="12"/>
          </p:nvPr>
        </p:nvSpPr>
        <p:spPr/>
        <p:txBody>
          <a:bodyPr/>
          <a:lstStyle/>
          <a:p>
            <a:fld id="{48FC4D90-C387-447D-9BB4-7FE37D07ED0B}" type="slidenum">
              <a:rPr lang="en-US" smtClean="0"/>
              <a:t>‹#›</a:t>
            </a:fld>
            <a:endParaRPr lang="en-US"/>
          </a:p>
        </p:txBody>
      </p:sp>
    </p:spTree>
    <p:extLst>
      <p:ext uri="{BB962C8B-B14F-4D97-AF65-F5344CB8AC3E}">
        <p14:creationId xmlns:p14="http://schemas.microsoft.com/office/powerpoint/2010/main" val="1782784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297C-7219-0F81-FE15-0A297A9EF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BA5F3E-840E-2C3C-7653-DB569767FB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380F8-EC18-C1A4-BE84-7623FC9D98DE}"/>
              </a:ext>
            </a:extLst>
          </p:cNvPr>
          <p:cNvSpPr>
            <a:spLocks noGrp="1"/>
          </p:cNvSpPr>
          <p:nvPr>
            <p:ph type="dt" sz="half" idx="10"/>
          </p:nvPr>
        </p:nvSpPr>
        <p:spPr/>
        <p:txBody>
          <a:bodyPr/>
          <a:lstStyle/>
          <a:p>
            <a:fld id="{AE4DA581-CED4-4C24-A9AA-6CD92D49FE65}" type="datetimeFigureOut">
              <a:rPr lang="en-US" smtClean="0"/>
              <a:t>10/21/2023</a:t>
            </a:fld>
            <a:endParaRPr lang="en-US"/>
          </a:p>
        </p:txBody>
      </p:sp>
      <p:sp>
        <p:nvSpPr>
          <p:cNvPr id="5" name="Footer Placeholder 4">
            <a:extLst>
              <a:ext uri="{FF2B5EF4-FFF2-40B4-BE49-F238E27FC236}">
                <a16:creationId xmlns:a16="http://schemas.microsoft.com/office/drawing/2014/main" id="{D9ADB203-E840-A77C-5D0C-0F410D0DB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36EA4-0AD8-431D-FAD7-3049E6655FBC}"/>
              </a:ext>
            </a:extLst>
          </p:cNvPr>
          <p:cNvSpPr>
            <a:spLocks noGrp="1"/>
          </p:cNvSpPr>
          <p:nvPr>
            <p:ph type="sldNum" sz="quarter" idx="12"/>
          </p:nvPr>
        </p:nvSpPr>
        <p:spPr/>
        <p:txBody>
          <a:bodyPr/>
          <a:lstStyle/>
          <a:p>
            <a:fld id="{48FC4D90-C387-447D-9BB4-7FE37D07ED0B}" type="slidenum">
              <a:rPr lang="en-US" smtClean="0"/>
              <a:t>‹#›</a:t>
            </a:fld>
            <a:endParaRPr lang="en-US"/>
          </a:p>
        </p:txBody>
      </p:sp>
    </p:spTree>
    <p:extLst>
      <p:ext uri="{BB962C8B-B14F-4D97-AF65-F5344CB8AC3E}">
        <p14:creationId xmlns:p14="http://schemas.microsoft.com/office/powerpoint/2010/main" val="3734205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2580009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9556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565608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13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DA581-CED4-4C24-A9AA-6CD92D49FE65}"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C4D90-C387-447D-9BB4-7FE37D07ED0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369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81380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83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lt2"/>
        </a:solidFill>
        <a:effectLst/>
      </p:bgPr>
    </p:bg>
    <p:spTree>
      <p:nvGrpSpPr>
        <p:cNvPr id="1" name="Shape 25"/>
        <p:cNvGrpSpPr/>
        <p:nvPr/>
      </p:nvGrpSpPr>
      <p:grpSpPr>
        <a:xfrm>
          <a:off x="0" y="0"/>
          <a:ext cx="0" cy="0"/>
          <a:chOff x="0" y="0"/>
          <a:chExt cx="0" cy="0"/>
        </a:xfrm>
      </p:grpSpPr>
      <p:grpSp>
        <p:nvGrpSpPr>
          <p:cNvPr id="26" name="Google Shape;26;p4"/>
          <p:cNvGrpSpPr/>
          <p:nvPr/>
        </p:nvGrpSpPr>
        <p:grpSpPr>
          <a:xfrm>
            <a:off x="0" y="0"/>
            <a:ext cx="12192059" cy="6858000"/>
            <a:chOff x="0" y="0"/>
            <a:chExt cx="9144044" cy="5143500"/>
          </a:xfrm>
        </p:grpSpPr>
        <p:sp>
          <p:nvSpPr>
            <p:cNvPr id="27" name="Google Shape;27;p4"/>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4"/>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4"/>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 name="Google Shape;31;p4"/>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33" name="Google Shape;33;p4"/>
          <p:cNvSpPr txBox="1">
            <a:spLocks noGrp="1"/>
          </p:cNvSpPr>
          <p:nvPr>
            <p:ph type="body" idx="1"/>
          </p:nvPr>
        </p:nvSpPr>
        <p:spPr>
          <a:xfrm>
            <a:off x="960000" y="1536633"/>
            <a:ext cx="10272000" cy="455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sz="1867"/>
            </a:lvl1pPr>
            <a:lvl2pPr marL="1219170" lvl="1" indent="-414856" rtl="0">
              <a:lnSpc>
                <a:spcPct val="115000"/>
              </a:lnSpc>
              <a:spcBef>
                <a:spcPts val="0"/>
              </a:spcBef>
              <a:spcAft>
                <a:spcPts val="0"/>
              </a:spcAft>
              <a:buSzPts val="1300"/>
              <a:buChar char="○"/>
              <a:defRPr/>
            </a:lvl2pPr>
            <a:lvl3pPr marL="1828754" lvl="2" indent="-414856" rtl="0">
              <a:lnSpc>
                <a:spcPct val="115000"/>
              </a:lnSpc>
              <a:spcBef>
                <a:spcPts val="0"/>
              </a:spcBef>
              <a:spcAft>
                <a:spcPts val="0"/>
              </a:spcAft>
              <a:buSzPts val="1300"/>
              <a:buChar char="■"/>
              <a:defRPr/>
            </a:lvl3pPr>
            <a:lvl4pPr marL="2438339" lvl="3" indent="-414856" rtl="0">
              <a:lnSpc>
                <a:spcPct val="115000"/>
              </a:lnSpc>
              <a:spcBef>
                <a:spcPts val="0"/>
              </a:spcBef>
              <a:spcAft>
                <a:spcPts val="0"/>
              </a:spcAft>
              <a:buSzPts val="1300"/>
              <a:buChar char="●"/>
              <a:defRPr/>
            </a:lvl4pPr>
            <a:lvl5pPr marL="3047924" lvl="4" indent="-414856" rtl="0">
              <a:lnSpc>
                <a:spcPct val="115000"/>
              </a:lnSpc>
              <a:spcBef>
                <a:spcPts val="0"/>
              </a:spcBef>
              <a:spcAft>
                <a:spcPts val="0"/>
              </a:spcAft>
              <a:buSzPts val="1300"/>
              <a:buChar char="○"/>
              <a:defRPr/>
            </a:lvl5pPr>
            <a:lvl6pPr marL="3657509" lvl="5" indent="-414856" rtl="0">
              <a:lnSpc>
                <a:spcPct val="115000"/>
              </a:lnSpc>
              <a:spcBef>
                <a:spcPts val="0"/>
              </a:spcBef>
              <a:spcAft>
                <a:spcPts val="0"/>
              </a:spcAft>
              <a:buSzPts val="1300"/>
              <a:buChar char="■"/>
              <a:defRPr/>
            </a:lvl6pPr>
            <a:lvl7pPr marL="4267093" lvl="6" indent="-414856" rtl="0">
              <a:lnSpc>
                <a:spcPct val="115000"/>
              </a:lnSpc>
              <a:spcBef>
                <a:spcPts val="0"/>
              </a:spcBef>
              <a:spcAft>
                <a:spcPts val="0"/>
              </a:spcAft>
              <a:buSzPts val="1300"/>
              <a:buChar char="●"/>
              <a:defRPr/>
            </a:lvl7pPr>
            <a:lvl8pPr marL="4876678" lvl="7" indent="-414856" rtl="0">
              <a:lnSpc>
                <a:spcPct val="115000"/>
              </a:lnSpc>
              <a:spcBef>
                <a:spcPts val="0"/>
              </a:spcBef>
              <a:spcAft>
                <a:spcPts val="0"/>
              </a:spcAft>
              <a:buSzPts val="1300"/>
              <a:buChar char="○"/>
              <a:defRPr/>
            </a:lvl8pPr>
            <a:lvl9pPr marL="5486263" lvl="8" indent="-414856" rtl="0">
              <a:lnSpc>
                <a:spcPct val="115000"/>
              </a:lnSpc>
              <a:spcBef>
                <a:spcPts val="0"/>
              </a:spcBef>
              <a:spcAft>
                <a:spcPts val="0"/>
              </a:spcAft>
              <a:buSzPts val="1300"/>
              <a:buChar char="■"/>
              <a:defRPr/>
            </a:lvl9pPr>
          </a:lstStyle>
          <a:p>
            <a:pPr lvl="0"/>
            <a:r>
              <a:rPr lang="en-US"/>
              <a:t>Click to edit Master text styles</a:t>
            </a:r>
          </a:p>
        </p:txBody>
      </p:sp>
    </p:spTree>
    <p:extLst>
      <p:ext uri="{BB962C8B-B14F-4D97-AF65-F5344CB8AC3E}">
        <p14:creationId xmlns:p14="http://schemas.microsoft.com/office/powerpoint/2010/main" val="20548824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1927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6971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7705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80093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10/21/2023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5037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75285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12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2"/>
        </a:solidFill>
        <a:effectLst/>
      </p:bgPr>
    </p:bg>
    <p:spTree>
      <p:nvGrpSpPr>
        <p:cNvPr id="1" name="Shape 34"/>
        <p:cNvGrpSpPr/>
        <p:nvPr/>
      </p:nvGrpSpPr>
      <p:grpSpPr>
        <a:xfrm>
          <a:off x="0" y="0"/>
          <a:ext cx="0" cy="0"/>
          <a:chOff x="0" y="0"/>
          <a:chExt cx="0" cy="0"/>
        </a:xfrm>
      </p:grpSpPr>
      <p:grpSp>
        <p:nvGrpSpPr>
          <p:cNvPr id="35" name="Google Shape;35;p5"/>
          <p:cNvGrpSpPr/>
          <p:nvPr/>
        </p:nvGrpSpPr>
        <p:grpSpPr>
          <a:xfrm>
            <a:off x="0" y="0"/>
            <a:ext cx="12192059" cy="6858000"/>
            <a:chOff x="0" y="0"/>
            <a:chExt cx="9144044" cy="5143500"/>
          </a:xfrm>
        </p:grpSpPr>
        <p:sp>
          <p:nvSpPr>
            <p:cNvPr id="36" name="Google Shape;36;p5"/>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5"/>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5"/>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5"/>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5"/>
          <p:cNvSpPr txBox="1">
            <a:spLocks noGrp="1"/>
          </p:cNvSpPr>
          <p:nvPr>
            <p:ph type="subTitle" idx="1"/>
          </p:nvPr>
        </p:nvSpPr>
        <p:spPr>
          <a:xfrm>
            <a:off x="1575233" y="3070833"/>
            <a:ext cx="3876800" cy="951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2" name="Google Shape;42;p5"/>
          <p:cNvSpPr txBox="1">
            <a:spLocks noGrp="1"/>
          </p:cNvSpPr>
          <p:nvPr>
            <p:ph type="subTitle" idx="2"/>
          </p:nvPr>
        </p:nvSpPr>
        <p:spPr>
          <a:xfrm>
            <a:off x="6448400" y="3070833"/>
            <a:ext cx="3876800" cy="951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3" name="Google Shape;43;p5"/>
          <p:cNvSpPr txBox="1">
            <a:spLocks noGrp="1"/>
          </p:cNvSpPr>
          <p:nvPr>
            <p:ph type="subTitle" idx="3"/>
          </p:nvPr>
        </p:nvSpPr>
        <p:spPr>
          <a:xfrm>
            <a:off x="1575233" y="38895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r>
              <a:rPr lang="en-US"/>
              <a:t>Click to edit Master subtitle style</a:t>
            </a:r>
            <a:endParaRPr/>
          </a:p>
        </p:txBody>
      </p:sp>
      <p:sp>
        <p:nvSpPr>
          <p:cNvPr id="44" name="Google Shape;44;p5"/>
          <p:cNvSpPr txBox="1">
            <a:spLocks noGrp="1"/>
          </p:cNvSpPr>
          <p:nvPr>
            <p:ph type="subTitle" idx="4"/>
          </p:nvPr>
        </p:nvSpPr>
        <p:spPr>
          <a:xfrm>
            <a:off x="6448400" y="38895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r>
              <a:rPr lang="en-US"/>
              <a:t>Click to edit Master subtitle style</a:t>
            </a:r>
            <a:endParaRPr/>
          </a:p>
        </p:txBody>
      </p:sp>
      <p:sp>
        <p:nvSpPr>
          <p:cNvPr id="45" name="Google Shape;45;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Tree>
    <p:extLst>
      <p:ext uri="{BB962C8B-B14F-4D97-AF65-F5344CB8AC3E}">
        <p14:creationId xmlns:p14="http://schemas.microsoft.com/office/powerpoint/2010/main" val="386858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46"/>
        <p:cNvGrpSpPr/>
        <p:nvPr/>
      </p:nvGrpSpPr>
      <p:grpSpPr>
        <a:xfrm>
          <a:off x="0" y="0"/>
          <a:ext cx="0" cy="0"/>
          <a:chOff x="0" y="0"/>
          <a:chExt cx="0" cy="0"/>
        </a:xfrm>
      </p:grpSpPr>
      <p:grpSp>
        <p:nvGrpSpPr>
          <p:cNvPr id="47" name="Google Shape;47;p6"/>
          <p:cNvGrpSpPr/>
          <p:nvPr/>
        </p:nvGrpSpPr>
        <p:grpSpPr>
          <a:xfrm flipH="1">
            <a:off x="-30" y="0"/>
            <a:ext cx="12192059" cy="6858000"/>
            <a:chOff x="0" y="0"/>
            <a:chExt cx="9144044" cy="5143500"/>
          </a:xfrm>
        </p:grpSpPr>
        <p:sp>
          <p:nvSpPr>
            <p:cNvPr id="48" name="Google Shape;48;p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6"/>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6"/>
          <p:cNvSpPr txBox="1">
            <a:spLocks noGrp="1"/>
          </p:cNvSpPr>
          <p:nvPr>
            <p:ph type="title"/>
          </p:nvPr>
        </p:nvSpPr>
        <p:spPr>
          <a:xfrm>
            <a:off x="953467" y="713333"/>
            <a:ext cx="10285200" cy="9476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500"/>
              <a:buFont typeface="Poppins Black"/>
              <a:buNone/>
              <a:defRPr sz="4667">
                <a:solidFill>
                  <a:schemeClr val="dk1"/>
                </a:solidFill>
                <a:latin typeface="Poppins Black"/>
                <a:ea typeface="Poppins Black"/>
                <a:cs typeface="Poppins Black"/>
                <a:sym typeface="Poppins Black"/>
              </a:defRPr>
            </a:lvl9pPr>
          </a:lstStyle>
          <a:p>
            <a:r>
              <a:rPr lang="en-US"/>
              <a:t>Click to edit Master title style</a:t>
            </a:r>
            <a:endParaRPr/>
          </a:p>
        </p:txBody>
      </p:sp>
      <p:sp>
        <p:nvSpPr>
          <p:cNvPr id="54" name="Google Shape;54;p6"/>
          <p:cNvSpPr/>
          <p:nvPr/>
        </p:nvSpPr>
        <p:spPr>
          <a:xfrm rot="10800000">
            <a:off x="474965" y="54987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6"/>
          <p:cNvSpPr/>
          <p:nvPr/>
        </p:nvSpPr>
        <p:spPr>
          <a:xfrm>
            <a:off x="9999698" y="451986"/>
            <a:ext cx="1717303" cy="91334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1510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2"/>
        </a:solidFill>
        <a:effectLst/>
      </p:bgPr>
    </p:bg>
    <p:spTree>
      <p:nvGrpSpPr>
        <p:cNvPr id="1" name="Shape 56"/>
        <p:cNvGrpSpPr/>
        <p:nvPr/>
      </p:nvGrpSpPr>
      <p:grpSpPr>
        <a:xfrm>
          <a:off x="0" y="0"/>
          <a:ext cx="0" cy="0"/>
          <a:chOff x="0" y="0"/>
          <a:chExt cx="0" cy="0"/>
        </a:xfrm>
      </p:grpSpPr>
      <p:grpSp>
        <p:nvGrpSpPr>
          <p:cNvPr id="57" name="Google Shape;57;p7"/>
          <p:cNvGrpSpPr/>
          <p:nvPr/>
        </p:nvGrpSpPr>
        <p:grpSpPr>
          <a:xfrm>
            <a:off x="0" y="0"/>
            <a:ext cx="12192059" cy="6858000"/>
            <a:chOff x="0" y="0"/>
            <a:chExt cx="9144044" cy="5143500"/>
          </a:xfrm>
        </p:grpSpPr>
        <p:sp>
          <p:nvSpPr>
            <p:cNvPr id="58" name="Google Shape;58;p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 name="Google Shape;62;p7"/>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64" name="Google Shape;64;p7"/>
          <p:cNvSpPr txBox="1">
            <a:spLocks noGrp="1"/>
          </p:cNvSpPr>
          <p:nvPr>
            <p:ph type="body" idx="1"/>
          </p:nvPr>
        </p:nvSpPr>
        <p:spPr>
          <a:xfrm>
            <a:off x="960000" y="1536633"/>
            <a:ext cx="4429600" cy="455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sz="1867"/>
            </a:lvl1pPr>
            <a:lvl2pPr marL="1219170" lvl="1" indent="-414856" rtl="0">
              <a:lnSpc>
                <a:spcPct val="115000"/>
              </a:lnSpc>
              <a:spcBef>
                <a:spcPts val="0"/>
              </a:spcBef>
              <a:spcAft>
                <a:spcPts val="0"/>
              </a:spcAft>
              <a:buSzPts val="1300"/>
              <a:buChar char="○"/>
              <a:defRPr/>
            </a:lvl2pPr>
            <a:lvl3pPr marL="1828754" lvl="2" indent="-414856" rtl="0">
              <a:lnSpc>
                <a:spcPct val="115000"/>
              </a:lnSpc>
              <a:spcBef>
                <a:spcPts val="0"/>
              </a:spcBef>
              <a:spcAft>
                <a:spcPts val="0"/>
              </a:spcAft>
              <a:buSzPts val="1300"/>
              <a:buChar char="■"/>
              <a:defRPr/>
            </a:lvl3pPr>
            <a:lvl4pPr marL="2438339" lvl="3" indent="-414856" rtl="0">
              <a:lnSpc>
                <a:spcPct val="115000"/>
              </a:lnSpc>
              <a:spcBef>
                <a:spcPts val="0"/>
              </a:spcBef>
              <a:spcAft>
                <a:spcPts val="0"/>
              </a:spcAft>
              <a:buSzPts val="1300"/>
              <a:buChar char="●"/>
              <a:defRPr/>
            </a:lvl4pPr>
            <a:lvl5pPr marL="3047924" lvl="4" indent="-414856" rtl="0">
              <a:lnSpc>
                <a:spcPct val="115000"/>
              </a:lnSpc>
              <a:spcBef>
                <a:spcPts val="0"/>
              </a:spcBef>
              <a:spcAft>
                <a:spcPts val="0"/>
              </a:spcAft>
              <a:buSzPts val="1300"/>
              <a:buChar char="○"/>
              <a:defRPr/>
            </a:lvl5pPr>
            <a:lvl6pPr marL="3657509" lvl="5" indent="-414856" rtl="0">
              <a:lnSpc>
                <a:spcPct val="115000"/>
              </a:lnSpc>
              <a:spcBef>
                <a:spcPts val="0"/>
              </a:spcBef>
              <a:spcAft>
                <a:spcPts val="0"/>
              </a:spcAft>
              <a:buSzPts val="1300"/>
              <a:buChar char="■"/>
              <a:defRPr/>
            </a:lvl6pPr>
            <a:lvl7pPr marL="4267093" lvl="6" indent="-414856" rtl="0">
              <a:lnSpc>
                <a:spcPct val="115000"/>
              </a:lnSpc>
              <a:spcBef>
                <a:spcPts val="0"/>
              </a:spcBef>
              <a:spcAft>
                <a:spcPts val="0"/>
              </a:spcAft>
              <a:buSzPts val="1300"/>
              <a:buChar char="●"/>
              <a:defRPr/>
            </a:lvl7pPr>
            <a:lvl8pPr marL="4876678" lvl="7" indent="-414856" rtl="0">
              <a:lnSpc>
                <a:spcPct val="115000"/>
              </a:lnSpc>
              <a:spcBef>
                <a:spcPts val="0"/>
              </a:spcBef>
              <a:spcAft>
                <a:spcPts val="0"/>
              </a:spcAft>
              <a:buSzPts val="1300"/>
              <a:buChar char="○"/>
              <a:defRPr/>
            </a:lvl8pPr>
            <a:lvl9pPr marL="5486263" lvl="8" indent="-414856" rtl="0">
              <a:lnSpc>
                <a:spcPct val="115000"/>
              </a:lnSpc>
              <a:spcBef>
                <a:spcPts val="0"/>
              </a:spcBef>
              <a:spcAft>
                <a:spcPts val="0"/>
              </a:spcAft>
              <a:buSzPts val="1300"/>
              <a:buChar char="■"/>
              <a:defRPr/>
            </a:lvl9pPr>
          </a:lstStyle>
          <a:p>
            <a:pPr lvl="0"/>
            <a:r>
              <a:rPr lang="en-US"/>
              <a:t>Click to edit Master text styles</a:t>
            </a:r>
          </a:p>
        </p:txBody>
      </p:sp>
    </p:spTree>
    <p:extLst>
      <p:ext uri="{BB962C8B-B14F-4D97-AF65-F5344CB8AC3E}">
        <p14:creationId xmlns:p14="http://schemas.microsoft.com/office/powerpoint/2010/main" val="338184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65"/>
        <p:cNvGrpSpPr/>
        <p:nvPr/>
      </p:nvGrpSpPr>
      <p:grpSpPr>
        <a:xfrm>
          <a:off x="0" y="0"/>
          <a:ext cx="0" cy="0"/>
          <a:chOff x="0" y="0"/>
          <a:chExt cx="0" cy="0"/>
        </a:xfrm>
      </p:grpSpPr>
      <p:grpSp>
        <p:nvGrpSpPr>
          <p:cNvPr id="66" name="Google Shape;66;p8"/>
          <p:cNvGrpSpPr/>
          <p:nvPr/>
        </p:nvGrpSpPr>
        <p:grpSpPr>
          <a:xfrm>
            <a:off x="0" y="0"/>
            <a:ext cx="12192059" cy="6858000"/>
            <a:chOff x="0" y="0"/>
            <a:chExt cx="9144044" cy="5143500"/>
          </a:xfrm>
        </p:grpSpPr>
        <p:sp>
          <p:nvSpPr>
            <p:cNvPr id="67" name="Google Shape;67;p8"/>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8"/>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8"/>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8"/>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1" name="Google Shape;71;p8"/>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8"/>
          <p:cNvSpPr txBox="1">
            <a:spLocks noGrp="1"/>
          </p:cNvSpPr>
          <p:nvPr>
            <p:ph type="title"/>
          </p:nvPr>
        </p:nvSpPr>
        <p:spPr>
          <a:xfrm>
            <a:off x="1805800" y="1551000"/>
            <a:ext cx="8580400" cy="37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384847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73"/>
        <p:cNvGrpSpPr/>
        <p:nvPr/>
      </p:nvGrpSpPr>
      <p:grpSpPr>
        <a:xfrm>
          <a:off x="0" y="0"/>
          <a:ext cx="0" cy="0"/>
          <a:chOff x="0" y="0"/>
          <a:chExt cx="0" cy="0"/>
        </a:xfrm>
      </p:grpSpPr>
      <p:grpSp>
        <p:nvGrpSpPr>
          <p:cNvPr id="74" name="Google Shape;74;p9"/>
          <p:cNvGrpSpPr/>
          <p:nvPr/>
        </p:nvGrpSpPr>
        <p:grpSpPr>
          <a:xfrm>
            <a:off x="0" y="0"/>
            <a:ext cx="12192059" cy="6858000"/>
            <a:chOff x="0" y="0"/>
            <a:chExt cx="9144044" cy="5143500"/>
          </a:xfrm>
        </p:grpSpPr>
        <p:sp>
          <p:nvSpPr>
            <p:cNvPr id="75" name="Google Shape;75;p9"/>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9"/>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9"/>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9"/>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 name="Google Shape;79;p9"/>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9"/>
          <p:cNvSpPr txBox="1">
            <a:spLocks noGrp="1"/>
          </p:cNvSpPr>
          <p:nvPr>
            <p:ph type="title"/>
          </p:nvPr>
        </p:nvSpPr>
        <p:spPr>
          <a:xfrm>
            <a:off x="960000" y="489897"/>
            <a:ext cx="102720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1" name="Google Shape;81;p9"/>
          <p:cNvSpPr txBox="1">
            <a:spLocks noGrp="1"/>
          </p:cNvSpPr>
          <p:nvPr>
            <p:ph type="subTitle" idx="1"/>
          </p:nvPr>
        </p:nvSpPr>
        <p:spPr>
          <a:xfrm>
            <a:off x="2988733" y="1798333"/>
            <a:ext cx="62148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2133"/>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r>
              <a:rPr lang="en-US"/>
              <a:t>Click to edit Master subtitle style</a:t>
            </a:r>
            <a:endParaRPr/>
          </a:p>
        </p:txBody>
      </p:sp>
    </p:spTree>
    <p:extLst>
      <p:ext uri="{BB962C8B-B14F-4D97-AF65-F5344CB8AC3E}">
        <p14:creationId xmlns:p14="http://schemas.microsoft.com/office/powerpoint/2010/main" val="7257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2"/>
        </a:solidFill>
        <a:effectLst/>
      </p:bgPr>
    </p:bg>
    <p:spTree>
      <p:nvGrpSpPr>
        <p:cNvPr id="1" name="Shape 82"/>
        <p:cNvGrpSpPr/>
        <p:nvPr/>
      </p:nvGrpSpPr>
      <p:grpSpPr>
        <a:xfrm>
          <a:off x="0" y="0"/>
          <a:ext cx="0" cy="0"/>
          <a:chOff x="0" y="0"/>
          <a:chExt cx="0" cy="0"/>
        </a:xfrm>
      </p:grpSpPr>
      <p:grpSp>
        <p:nvGrpSpPr>
          <p:cNvPr id="83" name="Google Shape;83;p10"/>
          <p:cNvGrpSpPr/>
          <p:nvPr/>
        </p:nvGrpSpPr>
        <p:grpSpPr>
          <a:xfrm>
            <a:off x="0" y="0"/>
            <a:ext cx="12192059" cy="6858000"/>
            <a:chOff x="0" y="0"/>
            <a:chExt cx="9144044" cy="5143500"/>
          </a:xfrm>
        </p:grpSpPr>
        <p:sp>
          <p:nvSpPr>
            <p:cNvPr id="84" name="Google Shape;84;p10"/>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10"/>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10"/>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10"/>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10"/>
          <p:cNvSpPr/>
          <p:nvPr/>
        </p:nvSpPr>
        <p:spPr>
          <a:xfrm>
            <a:off x="475000" y="452000"/>
            <a:ext cx="11242000" cy="59540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0"/>
          <p:cNvSpPr txBox="1">
            <a:spLocks noGrp="1"/>
          </p:cNvSpPr>
          <p:nvPr>
            <p:ph type="title"/>
          </p:nvPr>
        </p:nvSpPr>
        <p:spPr>
          <a:xfrm>
            <a:off x="960000" y="3047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en-US"/>
              <a:t>Click to edit Master title style</a:t>
            </a:r>
            <a:endParaRPr/>
          </a:p>
        </p:txBody>
      </p:sp>
    </p:spTree>
    <p:extLst>
      <p:ext uri="{BB962C8B-B14F-4D97-AF65-F5344CB8AC3E}">
        <p14:creationId xmlns:p14="http://schemas.microsoft.com/office/powerpoint/2010/main" val="141845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713333"/>
            <a:ext cx="10285200" cy="9476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953400" y="1660933"/>
            <a:ext cx="10285200" cy="44836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marL="914400" lvl="1"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marL="1371600" lvl="2"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marL="1828800" lvl="3"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marL="2286000" lvl="4"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marL="2743200" lvl="5"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marL="3200400" lvl="6"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marL="3657600" lvl="7"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marL="4114800" lvl="8"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358592574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92" name="Google Shape;192;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244119798"/>
      </p:ext>
    </p:extLst>
  </p:cSld>
  <p:clrMap bg1="lt1" tx1="dk1" bg2="dk2" tx2="lt2" accent1="accent1" accent2="accent2" accent3="accent3" accent4="accent4" accent5="accent5" accent6="accent6" hlink="hlink" folHlink="folHlink"/>
  <p:sldLayoutIdLst>
    <p:sldLayoutId id="2147483685" r:id="rId1"/>
    <p:sldLayoutId id="2147483686"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82818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19B2-5536-EFF1-3074-2E6C636B31E6}"/>
              </a:ext>
            </a:extLst>
          </p:cNvPr>
          <p:cNvSpPr>
            <a:spLocks noGrp="1"/>
          </p:cNvSpPr>
          <p:nvPr>
            <p:ph type="ctrTitle"/>
          </p:nvPr>
        </p:nvSpPr>
        <p:spPr>
          <a:xfrm>
            <a:off x="2514031" y="730109"/>
            <a:ext cx="8637073" cy="2541431"/>
          </a:xfrm>
        </p:spPr>
        <p:txBody>
          <a:bodyPr>
            <a:normAutofit fontScale="90000"/>
          </a:bodyPr>
          <a:lstStyle/>
          <a:p>
            <a:r>
              <a:rPr lang="en-US" dirty="0"/>
              <a:t>Employee Management System</a:t>
            </a:r>
          </a:p>
        </p:txBody>
      </p:sp>
      <p:sp>
        <p:nvSpPr>
          <p:cNvPr id="3" name="Subtitle 2">
            <a:extLst>
              <a:ext uri="{FF2B5EF4-FFF2-40B4-BE49-F238E27FC236}">
                <a16:creationId xmlns:a16="http://schemas.microsoft.com/office/drawing/2014/main" id="{F9CA84F4-FC4A-F03E-FB58-D724A0C56036}"/>
              </a:ext>
            </a:extLst>
          </p:cNvPr>
          <p:cNvSpPr>
            <a:spLocks noGrp="1"/>
          </p:cNvSpPr>
          <p:nvPr>
            <p:ph type="subTitle" idx="1"/>
          </p:nvPr>
        </p:nvSpPr>
        <p:spPr>
          <a:xfrm>
            <a:off x="8188587" y="4678296"/>
            <a:ext cx="4166484" cy="1296062"/>
          </a:xfrm>
        </p:spPr>
        <p:txBody>
          <a:bodyPr>
            <a:normAutofit fontScale="92500" lnSpcReduction="10000"/>
          </a:bodyPr>
          <a:lstStyle/>
          <a:p>
            <a:pPr algn="l"/>
            <a:r>
              <a:rPr lang="en-US" dirty="0"/>
              <a:t>Object Oriented Programming</a:t>
            </a:r>
          </a:p>
          <a:p>
            <a:pPr algn="l"/>
            <a:r>
              <a:rPr lang="en-US" dirty="0"/>
              <a:t>ICA 3</a:t>
            </a:r>
          </a:p>
          <a:p>
            <a:pPr algn="l"/>
            <a:r>
              <a:rPr lang="en-US" dirty="0"/>
              <a:t>Group No: 13</a:t>
            </a:r>
          </a:p>
        </p:txBody>
      </p:sp>
      <p:pic>
        <p:nvPicPr>
          <p:cNvPr id="7" name="Picture 6">
            <a:extLst>
              <a:ext uri="{FF2B5EF4-FFF2-40B4-BE49-F238E27FC236}">
                <a16:creationId xmlns:a16="http://schemas.microsoft.com/office/drawing/2014/main" id="{EA39E0C0-5879-CACA-AF93-DD9A28917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18" y="1424787"/>
            <a:ext cx="2004213" cy="2004213"/>
          </a:xfrm>
          <a:prstGeom prst="rect">
            <a:avLst/>
          </a:prstGeom>
        </p:spPr>
      </p:pic>
    </p:spTree>
    <p:extLst>
      <p:ext uri="{BB962C8B-B14F-4D97-AF65-F5344CB8AC3E}">
        <p14:creationId xmlns:p14="http://schemas.microsoft.com/office/powerpoint/2010/main" val="110641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430A-E724-52D2-3C67-7CBAE26496F5}"/>
              </a:ext>
            </a:extLst>
          </p:cNvPr>
          <p:cNvSpPr>
            <a:spLocks noGrp="1"/>
          </p:cNvSpPr>
          <p:nvPr>
            <p:ph type="title"/>
          </p:nvPr>
        </p:nvSpPr>
        <p:spPr/>
        <p:txBody>
          <a:bodyPr>
            <a:normAutofit/>
          </a:bodyPr>
          <a:lstStyle/>
          <a:p>
            <a:pPr algn="ctr"/>
            <a:r>
              <a:rPr lang="en-US" sz="4400" dirty="0"/>
              <a:t>Code Discussion</a:t>
            </a:r>
          </a:p>
        </p:txBody>
      </p:sp>
      <p:sp>
        <p:nvSpPr>
          <p:cNvPr id="3" name="Content Placeholder 2">
            <a:extLst>
              <a:ext uri="{FF2B5EF4-FFF2-40B4-BE49-F238E27FC236}">
                <a16:creationId xmlns:a16="http://schemas.microsoft.com/office/drawing/2014/main" id="{A4C25651-CE10-D7E1-7216-488D752E058A}"/>
              </a:ext>
            </a:extLst>
          </p:cNvPr>
          <p:cNvSpPr>
            <a:spLocks noGrp="1"/>
          </p:cNvSpPr>
          <p:nvPr>
            <p:ph idx="1"/>
          </p:nvPr>
        </p:nvSpPr>
        <p:spPr>
          <a:xfrm>
            <a:off x="1523768" y="2305271"/>
            <a:ext cx="9603275" cy="1413268"/>
          </a:xfrm>
        </p:spPr>
        <p:txBody>
          <a:bodyPr>
            <a:normAutofit/>
          </a:bodyPr>
          <a:lstStyle/>
          <a:p>
            <a:pPr marL="0" indent="0" algn="ctr">
              <a:buNone/>
            </a:pPr>
            <a:r>
              <a:rPr lang="en-US" sz="4800" dirty="0"/>
              <a:t>Let’s move to our </a:t>
            </a:r>
            <a:r>
              <a:rPr lang="en-US" sz="4800" dirty="0" err="1"/>
              <a:t>poject</a:t>
            </a:r>
            <a:r>
              <a:rPr lang="en-US" sz="4800" dirty="0"/>
              <a:t>!!</a:t>
            </a:r>
          </a:p>
        </p:txBody>
      </p:sp>
      <p:pic>
        <p:nvPicPr>
          <p:cNvPr id="7" name="Picture 6">
            <a:extLst>
              <a:ext uri="{FF2B5EF4-FFF2-40B4-BE49-F238E27FC236}">
                <a16:creationId xmlns:a16="http://schemas.microsoft.com/office/drawing/2014/main" id="{EF592620-8506-D607-94E9-DD6132A89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138" y="3456598"/>
            <a:ext cx="2208304" cy="2208304"/>
          </a:xfrm>
          <a:prstGeom prst="rect">
            <a:avLst/>
          </a:prstGeom>
        </p:spPr>
      </p:pic>
      <p:sp>
        <p:nvSpPr>
          <p:cNvPr id="9" name="TextBox 8">
            <a:extLst>
              <a:ext uri="{FF2B5EF4-FFF2-40B4-BE49-F238E27FC236}">
                <a16:creationId xmlns:a16="http://schemas.microsoft.com/office/drawing/2014/main" id="{B20831C9-A42F-98DA-E888-7011246E2407}"/>
              </a:ext>
            </a:extLst>
          </p:cNvPr>
          <p:cNvSpPr txBox="1"/>
          <p:nvPr/>
        </p:nvSpPr>
        <p:spPr>
          <a:xfrm>
            <a:off x="3050005" y="3279122"/>
            <a:ext cx="6100010" cy="307777"/>
          </a:xfrm>
          <a:prstGeom prst="rect">
            <a:avLst/>
          </a:prstGeom>
          <a:noFill/>
        </p:spPr>
        <p:txBody>
          <a:bodyPr wrap="square">
            <a:spAutoFit/>
          </a:bodyPr>
          <a:lstStyle/>
          <a:p>
            <a:r>
              <a:rPr lang="en-US" sz="1400" dirty="0"/>
              <a:t>r</a:t>
            </a:r>
            <a:endParaRPr lang="en-US" dirty="0"/>
          </a:p>
        </p:txBody>
      </p:sp>
    </p:spTree>
    <p:extLst>
      <p:ext uri="{BB962C8B-B14F-4D97-AF65-F5344CB8AC3E}">
        <p14:creationId xmlns:p14="http://schemas.microsoft.com/office/powerpoint/2010/main" val="405334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3C59-8A92-CDD7-8DBC-B9302127663A}"/>
              </a:ext>
            </a:extLst>
          </p:cNvPr>
          <p:cNvSpPr>
            <a:spLocks noGrp="1"/>
          </p:cNvSpPr>
          <p:nvPr>
            <p:ph type="title"/>
          </p:nvPr>
        </p:nvSpPr>
        <p:spPr/>
        <p:txBody>
          <a:bodyPr>
            <a:normAutofit/>
          </a:bodyPr>
          <a:lstStyle/>
          <a:p>
            <a:pPr algn="ctr"/>
            <a:r>
              <a:rPr lang="en-US" sz="4800" dirty="0"/>
              <a:t>Group Members</a:t>
            </a:r>
          </a:p>
        </p:txBody>
      </p:sp>
      <p:sp>
        <p:nvSpPr>
          <p:cNvPr id="3" name="Content Placeholder 2">
            <a:extLst>
              <a:ext uri="{FF2B5EF4-FFF2-40B4-BE49-F238E27FC236}">
                <a16:creationId xmlns:a16="http://schemas.microsoft.com/office/drawing/2014/main" id="{A22EB93F-3199-E021-3292-BE37A7303DCF}"/>
              </a:ext>
            </a:extLst>
          </p:cNvPr>
          <p:cNvSpPr>
            <a:spLocks noGrp="1"/>
          </p:cNvSpPr>
          <p:nvPr>
            <p:ph idx="1"/>
          </p:nvPr>
        </p:nvSpPr>
        <p:spPr/>
        <p:txBody>
          <a:bodyPr/>
          <a:lstStyle/>
          <a:p>
            <a:pPr algn="l"/>
            <a:r>
              <a:rPr lang="en-US" dirty="0"/>
              <a:t>2020/ICTS/41  : </a:t>
            </a:r>
            <a:r>
              <a:rPr lang="en-US" dirty="0" err="1"/>
              <a:t>N.A.G.I.N.Abeysinghe</a:t>
            </a:r>
            <a:endParaRPr lang="en-US" dirty="0"/>
          </a:p>
          <a:p>
            <a:pPr algn="l"/>
            <a:r>
              <a:rPr lang="en-US" dirty="0"/>
              <a:t>2020/ICTS/43  :</a:t>
            </a:r>
            <a:r>
              <a:rPr lang="en-US" dirty="0" err="1"/>
              <a:t>K.M.S.R.Samarakoon</a:t>
            </a:r>
            <a:endParaRPr lang="en-US" dirty="0"/>
          </a:p>
          <a:p>
            <a:pPr algn="l"/>
            <a:r>
              <a:rPr lang="en-US" dirty="0"/>
              <a:t>2020/ICTS/84 :</a:t>
            </a:r>
            <a:r>
              <a:rPr lang="en-US" dirty="0" err="1"/>
              <a:t>L.M.S.Perera</a:t>
            </a:r>
            <a:endParaRPr lang="en-US" dirty="0"/>
          </a:p>
          <a:p>
            <a:pPr algn="l"/>
            <a:r>
              <a:rPr lang="en-US" dirty="0"/>
              <a:t>2020/ICTS/105 :</a:t>
            </a:r>
            <a:r>
              <a:rPr lang="en-US" dirty="0" err="1"/>
              <a:t>R.M.S.K.Ranathunga</a:t>
            </a:r>
            <a:endParaRPr lang="en-US" dirty="0"/>
          </a:p>
          <a:p>
            <a:pPr algn="l"/>
            <a:r>
              <a:rPr lang="en-US" dirty="0"/>
              <a:t>2020/ICTS/129 :</a:t>
            </a:r>
            <a:r>
              <a:rPr lang="en-US" dirty="0" err="1"/>
              <a:t>R.A.S.C.Rupasinghe</a:t>
            </a:r>
            <a:endParaRPr lang="en-US" dirty="0"/>
          </a:p>
          <a:p>
            <a:endParaRPr lang="en-US" dirty="0"/>
          </a:p>
        </p:txBody>
      </p:sp>
    </p:spTree>
    <p:extLst>
      <p:ext uri="{BB962C8B-B14F-4D97-AF65-F5344CB8AC3E}">
        <p14:creationId xmlns:p14="http://schemas.microsoft.com/office/powerpoint/2010/main" val="83221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8D59-4C74-9302-DE33-7821F2953CDB}"/>
              </a:ext>
            </a:extLst>
          </p:cNvPr>
          <p:cNvSpPr>
            <a:spLocks noGrp="1"/>
          </p:cNvSpPr>
          <p:nvPr>
            <p:ph type="title"/>
          </p:nvPr>
        </p:nvSpPr>
        <p:spPr>
          <a:xfrm>
            <a:off x="4381919" y="417991"/>
            <a:ext cx="9905998" cy="1478570"/>
          </a:xfrm>
        </p:spPr>
        <p:txBody>
          <a:bodyPr>
            <a:normAutofit/>
          </a:bodyPr>
          <a:lstStyle/>
          <a:p>
            <a:r>
              <a:rPr lang="en-US" sz="5400" dirty="0"/>
              <a:t>Content</a:t>
            </a:r>
          </a:p>
        </p:txBody>
      </p:sp>
      <p:sp>
        <p:nvSpPr>
          <p:cNvPr id="3" name="Content Placeholder 2">
            <a:extLst>
              <a:ext uri="{FF2B5EF4-FFF2-40B4-BE49-F238E27FC236}">
                <a16:creationId xmlns:a16="http://schemas.microsoft.com/office/drawing/2014/main" id="{41D4C5EB-BE29-0D53-7930-ED1512726000}"/>
              </a:ext>
            </a:extLst>
          </p:cNvPr>
          <p:cNvSpPr>
            <a:spLocks noGrp="1"/>
          </p:cNvSpPr>
          <p:nvPr>
            <p:ph idx="1"/>
          </p:nvPr>
        </p:nvSpPr>
        <p:spPr>
          <a:xfrm>
            <a:off x="1704471" y="2023197"/>
            <a:ext cx="10630231" cy="4486275"/>
          </a:xfrm>
        </p:spPr>
        <p:txBody>
          <a:bodyPr/>
          <a:lstStyle/>
          <a:p>
            <a:r>
              <a:rPr lang="en-US" dirty="0"/>
              <a:t> Introduction</a:t>
            </a:r>
          </a:p>
          <a:p>
            <a:r>
              <a:rPr lang="en-US" dirty="0"/>
              <a:t> OOP concepts contain</a:t>
            </a:r>
          </a:p>
          <a:p>
            <a:r>
              <a:rPr lang="en-US" dirty="0"/>
              <a:t> Inheritance</a:t>
            </a:r>
          </a:p>
          <a:p>
            <a:r>
              <a:rPr lang="en-US" dirty="0"/>
              <a:t> Polymorphism</a:t>
            </a:r>
          </a:p>
          <a:p>
            <a:r>
              <a:rPr lang="en-US" dirty="0"/>
              <a:t> Abstraction</a:t>
            </a:r>
          </a:p>
          <a:p>
            <a:r>
              <a:rPr lang="en-US" dirty="0"/>
              <a:t>Encapsulation</a:t>
            </a:r>
          </a:p>
          <a:p>
            <a:r>
              <a:rPr lang="en-US" dirty="0"/>
              <a:t> Code Discussion</a:t>
            </a:r>
          </a:p>
          <a:p>
            <a:endParaRPr lang="en-US" dirty="0"/>
          </a:p>
        </p:txBody>
      </p:sp>
    </p:spTree>
    <p:extLst>
      <p:ext uri="{BB962C8B-B14F-4D97-AF65-F5344CB8AC3E}">
        <p14:creationId xmlns:p14="http://schemas.microsoft.com/office/powerpoint/2010/main" val="150433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0502-8F27-42EC-3A4F-9685E81BE210}"/>
              </a:ext>
            </a:extLst>
          </p:cNvPr>
          <p:cNvSpPr>
            <a:spLocks noGrp="1"/>
          </p:cNvSpPr>
          <p:nvPr>
            <p:ph type="title"/>
          </p:nvPr>
        </p:nvSpPr>
        <p:spPr>
          <a:xfrm>
            <a:off x="3535916" y="327514"/>
            <a:ext cx="9905998" cy="1478570"/>
          </a:xfrm>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3A20C028-D106-0D82-27F0-081C4CD5E8B6}"/>
              </a:ext>
            </a:extLst>
          </p:cNvPr>
          <p:cNvSpPr>
            <a:spLocks noGrp="1"/>
          </p:cNvSpPr>
          <p:nvPr>
            <p:ph idx="1"/>
          </p:nvPr>
        </p:nvSpPr>
        <p:spPr>
          <a:xfrm>
            <a:off x="1350819" y="2080404"/>
            <a:ext cx="3886200" cy="3946323"/>
          </a:xfrm>
        </p:spPr>
        <p:txBody>
          <a:bodyPr>
            <a:normAutofit/>
          </a:bodyPr>
          <a:lstStyle/>
          <a:p>
            <a:pPr marL="0" indent="0">
              <a:buNone/>
            </a:pPr>
            <a:r>
              <a:rPr lang="en-US" dirty="0"/>
              <a:t>Our project is mainly aimed at an Employee Management system by using OOP concepts. It provides you details of an employee. According to the salary of an employee, it will check whether the employee can have a chance to move abroad or not.</a:t>
            </a:r>
          </a:p>
          <a:p>
            <a:pPr marL="0" indent="0">
              <a:buNone/>
            </a:pPr>
            <a:r>
              <a:rPr lang="en-US" dirty="0"/>
              <a:t>               </a:t>
            </a:r>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D6496A71-0CD6-07CC-C0C4-C01938DE3A44}"/>
              </a:ext>
            </a:extLst>
          </p:cNvPr>
          <p:cNvPicPr>
            <a:picLocks noChangeAspect="1"/>
          </p:cNvPicPr>
          <p:nvPr/>
        </p:nvPicPr>
        <p:blipFill rotWithShape="1">
          <a:blip r:embed="rId2">
            <a:extLst>
              <a:ext uri="{28A0092B-C50C-407E-A947-70E740481C1C}">
                <a14:useLocalDpi xmlns:a14="http://schemas.microsoft.com/office/drawing/2010/main" val="0"/>
              </a:ext>
            </a:extLst>
          </a:blip>
          <a:srcRect l="38726" r="-263" b="-263"/>
          <a:stretch/>
        </p:blipFill>
        <p:spPr>
          <a:xfrm>
            <a:off x="6841375" y="2142678"/>
            <a:ext cx="3300152" cy="3024501"/>
          </a:xfrm>
          <a:prstGeom prst="rect">
            <a:avLst/>
          </a:prstGeom>
        </p:spPr>
      </p:pic>
    </p:spTree>
    <p:extLst>
      <p:ext uri="{BB962C8B-B14F-4D97-AF65-F5344CB8AC3E}">
        <p14:creationId xmlns:p14="http://schemas.microsoft.com/office/powerpoint/2010/main" val="234339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2BE7-12D5-4CA7-175B-857335FFC37E}"/>
              </a:ext>
            </a:extLst>
          </p:cNvPr>
          <p:cNvSpPr>
            <a:spLocks noGrp="1"/>
          </p:cNvSpPr>
          <p:nvPr>
            <p:ph type="title"/>
          </p:nvPr>
        </p:nvSpPr>
        <p:spPr/>
        <p:txBody>
          <a:bodyPr/>
          <a:lstStyle/>
          <a:p>
            <a:r>
              <a:rPr lang="en-US" dirty="0"/>
              <a:t>OOP concepts contain</a:t>
            </a:r>
          </a:p>
        </p:txBody>
      </p:sp>
      <p:sp>
        <p:nvSpPr>
          <p:cNvPr id="3" name="Content Placeholder 2">
            <a:extLst>
              <a:ext uri="{FF2B5EF4-FFF2-40B4-BE49-F238E27FC236}">
                <a16:creationId xmlns:a16="http://schemas.microsoft.com/office/drawing/2014/main" id="{C181C453-CB63-A3C6-6F62-BA6C4231A364}"/>
              </a:ext>
            </a:extLst>
          </p:cNvPr>
          <p:cNvSpPr>
            <a:spLocks noGrp="1"/>
          </p:cNvSpPr>
          <p:nvPr>
            <p:ph idx="1"/>
          </p:nvPr>
        </p:nvSpPr>
        <p:spPr>
          <a:xfrm>
            <a:off x="5322105" y="2120006"/>
            <a:ext cx="5273706" cy="3478688"/>
          </a:xfrm>
        </p:spPr>
        <p:txBody>
          <a:bodyPr/>
          <a:lstStyle/>
          <a:p>
            <a:r>
              <a:rPr lang="en-US" dirty="0"/>
              <a:t>We use basic OOP concepts in our project.</a:t>
            </a:r>
          </a:p>
          <a:p>
            <a:r>
              <a:rPr lang="en-US" dirty="0"/>
              <a:t>They are,</a:t>
            </a:r>
          </a:p>
          <a:p>
            <a:pPr marL="0" indent="0">
              <a:buNone/>
            </a:pPr>
            <a:r>
              <a:rPr lang="en-US" dirty="0"/>
              <a:t>            1.  Inheritance</a:t>
            </a:r>
          </a:p>
          <a:p>
            <a:pPr marL="0" indent="0">
              <a:buNone/>
            </a:pPr>
            <a:r>
              <a:rPr lang="en-US" dirty="0"/>
              <a:t>            2.  Polymorphism</a:t>
            </a:r>
          </a:p>
          <a:p>
            <a:pPr marL="0" indent="0">
              <a:buNone/>
            </a:pPr>
            <a:r>
              <a:rPr lang="en-US" dirty="0"/>
              <a:t>            3.   Abstraction</a:t>
            </a:r>
          </a:p>
          <a:p>
            <a:pPr marL="0" indent="0">
              <a:buNone/>
            </a:pPr>
            <a:r>
              <a:rPr lang="en-US" dirty="0"/>
              <a:t>            4.  Encapsulation</a:t>
            </a:r>
          </a:p>
          <a:p>
            <a:pPr marL="0" indent="0">
              <a:buNone/>
            </a:pPr>
            <a:r>
              <a:rPr lang="en-US" dirty="0"/>
              <a:t>          </a:t>
            </a:r>
          </a:p>
        </p:txBody>
      </p:sp>
      <p:pic>
        <p:nvPicPr>
          <p:cNvPr id="5" name="Picture 4">
            <a:extLst>
              <a:ext uri="{FF2B5EF4-FFF2-40B4-BE49-F238E27FC236}">
                <a16:creationId xmlns:a16="http://schemas.microsoft.com/office/drawing/2014/main" id="{E04B10D5-3D6B-23AC-57B9-C0C968D31D22}"/>
              </a:ext>
            </a:extLst>
          </p:cNvPr>
          <p:cNvPicPr>
            <a:picLocks noChangeAspect="1"/>
          </p:cNvPicPr>
          <p:nvPr/>
        </p:nvPicPr>
        <p:blipFill rotWithShape="1">
          <a:blip r:embed="rId2">
            <a:extLst>
              <a:ext uri="{28A0092B-C50C-407E-A947-70E740481C1C}">
                <a14:useLocalDpi xmlns:a14="http://schemas.microsoft.com/office/drawing/2010/main" val="0"/>
              </a:ext>
            </a:extLst>
          </a:blip>
          <a:srcRect l="1" t="10537" r="45552" b="10774"/>
          <a:stretch/>
        </p:blipFill>
        <p:spPr>
          <a:xfrm>
            <a:off x="1844843" y="2198336"/>
            <a:ext cx="3031957" cy="3142843"/>
          </a:xfrm>
          <a:prstGeom prst="rect">
            <a:avLst/>
          </a:prstGeom>
        </p:spPr>
      </p:pic>
    </p:spTree>
    <p:extLst>
      <p:ext uri="{BB962C8B-B14F-4D97-AF65-F5344CB8AC3E}">
        <p14:creationId xmlns:p14="http://schemas.microsoft.com/office/powerpoint/2010/main" val="140424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71CF-3EF9-1A1E-711A-9751E78270DB}"/>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45CB55FA-0484-B0B1-2F26-80BB27D60AB9}"/>
              </a:ext>
            </a:extLst>
          </p:cNvPr>
          <p:cNvSpPr>
            <a:spLocks noGrp="1"/>
          </p:cNvSpPr>
          <p:nvPr>
            <p:ph idx="1"/>
          </p:nvPr>
        </p:nvSpPr>
        <p:spPr>
          <a:xfrm>
            <a:off x="1451580" y="2015732"/>
            <a:ext cx="1901220" cy="3278163"/>
          </a:xfrm>
        </p:spPr>
        <p:txBody>
          <a:bodyPr/>
          <a:lstStyle/>
          <a:p>
            <a:r>
              <a:rPr lang="en-US" dirty="0"/>
              <a:t>We use inheritance in the following state of our code.</a:t>
            </a:r>
          </a:p>
          <a:p>
            <a:endParaRPr lang="en-US" dirty="0"/>
          </a:p>
        </p:txBody>
      </p:sp>
      <p:pic>
        <p:nvPicPr>
          <p:cNvPr id="11" name="Picture 10">
            <a:extLst>
              <a:ext uri="{FF2B5EF4-FFF2-40B4-BE49-F238E27FC236}">
                <a16:creationId xmlns:a16="http://schemas.microsoft.com/office/drawing/2014/main" id="{44567EA8-D5F7-9757-13A8-4EC8BEAE2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344" y="2015732"/>
            <a:ext cx="6444393" cy="3869579"/>
          </a:xfrm>
          <a:prstGeom prst="rect">
            <a:avLst/>
          </a:prstGeom>
        </p:spPr>
      </p:pic>
    </p:spTree>
    <p:extLst>
      <p:ext uri="{BB962C8B-B14F-4D97-AF65-F5344CB8AC3E}">
        <p14:creationId xmlns:p14="http://schemas.microsoft.com/office/powerpoint/2010/main" val="392418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9744-D03B-083A-A3D7-956F0953000D}"/>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6C6A013D-C6AF-4F4F-A40E-9EA5D81E7132}"/>
              </a:ext>
            </a:extLst>
          </p:cNvPr>
          <p:cNvSpPr>
            <a:spLocks noGrp="1"/>
          </p:cNvSpPr>
          <p:nvPr>
            <p:ph idx="1"/>
          </p:nvPr>
        </p:nvSpPr>
        <p:spPr>
          <a:xfrm>
            <a:off x="1451579" y="2015732"/>
            <a:ext cx="2069663" cy="3655152"/>
          </a:xfrm>
        </p:spPr>
        <p:txBody>
          <a:bodyPr/>
          <a:lstStyle/>
          <a:p>
            <a:r>
              <a:rPr lang="en-US" dirty="0"/>
              <a:t>We use polymorphism in the following state of our code.</a:t>
            </a:r>
          </a:p>
          <a:p>
            <a:endParaRPr lang="en-US" dirty="0"/>
          </a:p>
        </p:txBody>
      </p:sp>
      <p:pic>
        <p:nvPicPr>
          <p:cNvPr id="5" name="Picture 4">
            <a:extLst>
              <a:ext uri="{FF2B5EF4-FFF2-40B4-BE49-F238E27FC236}">
                <a16:creationId xmlns:a16="http://schemas.microsoft.com/office/drawing/2014/main" id="{2924CF45-7EC9-F192-8C68-D9A401ECD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558" y="2015732"/>
            <a:ext cx="7870613" cy="3956969"/>
          </a:xfrm>
          <a:prstGeom prst="rect">
            <a:avLst/>
          </a:prstGeom>
        </p:spPr>
      </p:pic>
    </p:spTree>
    <p:extLst>
      <p:ext uri="{BB962C8B-B14F-4D97-AF65-F5344CB8AC3E}">
        <p14:creationId xmlns:p14="http://schemas.microsoft.com/office/powerpoint/2010/main" val="395881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99D5-595E-7AA9-A5FF-1B0F1C7894EE}"/>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DF73B133-012F-D9DE-F719-9B8CD2094915}"/>
              </a:ext>
            </a:extLst>
          </p:cNvPr>
          <p:cNvSpPr>
            <a:spLocks noGrp="1"/>
          </p:cNvSpPr>
          <p:nvPr>
            <p:ph idx="1"/>
          </p:nvPr>
        </p:nvSpPr>
        <p:spPr>
          <a:xfrm>
            <a:off x="1451580" y="2015732"/>
            <a:ext cx="1981432" cy="3863700"/>
          </a:xfrm>
        </p:spPr>
        <p:txBody>
          <a:bodyPr/>
          <a:lstStyle/>
          <a:p>
            <a:r>
              <a:rPr lang="en-US" dirty="0"/>
              <a:t>We use abstraction in the following state of our code.</a:t>
            </a:r>
          </a:p>
          <a:p>
            <a:endParaRPr lang="en-US" dirty="0"/>
          </a:p>
        </p:txBody>
      </p:sp>
      <p:pic>
        <p:nvPicPr>
          <p:cNvPr id="5" name="Picture 4">
            <a:extLst>
              <a:ext uri="{FF2B5EF4-FFF2-40B4-BE49-F238E27FC236}">
                <a16:creationId xmlns:a16="http://schemas.microsoft.com/office/drawing/2014/main" id="{4FC66720-0444-2191-9A08-335F20316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379" y="2015732"/>
            <a:ext cx="5276210" cy="3721612"/>
          </a:xfrm>
          <a:prstGeom prst="rect">
            <a:avLst/>
          </a:prstGeom>
        </p:spPr>
      </p:pic>
    </p:spTree>
    <p:extLst>
      <p:ext uri="{BB962C8B-B14F-4D97-AF65-F5344CB8AC3E}">
        <p14:creationId xmlns:p14="http://schemas.microsoft.com/office/powerpoint/2010/main" val="93780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99D5-595E-7AA9-A5FF-1B0F1C7894EE}"/>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DF73B133-012F-D9DE-F719-9B8CD2094915}"/>
              </a:ext>
            </a:extLst>
          </p:cNvPr>
          <p:cNvSpPr>
            <a:spLocks noGrp="1"/>
          </p:cNvSpPr>
          <p:nvPr>
            <p:ph idx="1"/>
          </p:nvPr>
        </p:nvSpPr>
        <p:spPr>
          <a:xfrm>
            <a:off x="1451580" y="2015732"/>
            <a:ext cx="1981432" cy="3863700"/>
          </a:xfrm>
        </p:spPr>
        <p:txBody>
          <a:bodyPr/>
          <a:lstStyle/>
          <a:p>
            <a:r>
              <a:rPr lang="en-US" dirty="0"/>
              <a:t>We use encapsulation in the following state of our code.</a:t>
            </a:r>
          </a:p>
          <a:p>
            <a:endParaRPr lang="en-US" dirty="0"/>
          </a:p>
        </p:txBody>
      </p:sp>
      <p:pic>
        <p:nvPicPr>
          <p:cNvPr id="6" name="Picture 5">
            <a:extLst>
              <a:ext uri="{FF2B5EF4-FFF2-40B4-BE49-F238E27FC236}">
                <a16:creationId xmlns:a16="http://schemas.microsoft.com/office/drawing/2014/main" id="{0BF90E07-A3BD-3CAA-14CA-8E9632E41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092" y="2093495"/>
            <a:ext cx="6682581" cy="3164560"/>
          </a:xfrm>
          <a:prstGeom prst="rect">
            <a:avLst/>
          </a:prstGeom>
        </p:spPr>
      </p:pic>
    </p:spTree>
    <p:extLst>
      <p:ext uri="{BB962C8B-B14F-4D97-AF65-F5344CB8AC3E}">
        <p14:creationId xmlns:p14="http://schemas.microsoft.com/office/powerpoint/2010/main" val="387629434"/>
      </p:ext>
    </p:extLst>
  </p:cSld>
  <p:clrMapOvr>
    <a:masterClrMapping/>
  </p:clrMapOvr>
</p:sld>
</file>

<file path=ppt/theme/theme1.xml><?xml version="1.0" encoding="utf-8"?>
<a:theme xmlns:a="http://schemas.openxmlformats.org/drawingml/2006/main"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EN Tips to Prepare for an Exam by Slidesgo</Template>
  <TotalTime>116</TotalTime>
  <Words>244</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Proxima Nova</vt:lpstr>
      <vt:lpstr>Arial</vt:lpstr>
      <vt:lpstr>Bebas Neue</vt:lpstr>
      <vt:lpstr>Gill Sans MT</vt:lpstr>
      <vt:lpstr>Poppins</vt:lpstr>
      <vt:lpstr>Poppins Black</vt:lpstr>
      <vt:lpstr>Tips to Prepare for an Exam by Slidesgo</vt:lpstr>
      <vt:lpstr>Slidesgo Final Pages</vt:lpstr>
      <vt:lpstr>Gallery</vt:lpstr>
      <vt:lpstr>Employee Management System</vt:lpstr>
      <vt:lpstr>Group Members</vt:lpstr>
      <vt:lpstr>Content</vt:lpstr>
      <vt:lpstr>Introduction</vt:lpstr>
      <vt:lpstr>OOP concepts contain</vt:lpstr>
      <vt:lpstr>Inheritance</vt:lpstr>
      <vt:lpstr>Polymorphism</vt:lpstr>
      <vt:lpstr>Abstraction</vt:lpstr>
      <vt:lpstr>Encapsulation</vt:lpstr>
      <vt:lpstr>Code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Nimna Abeysinghe</dc:creator>
  <cp:lastModifiedBy>Nimna Abeysinghe</cp:lastModifiedBy>
  <cp:revision>6</cp:revision>
  <dcterms:created xsi:type="dcterms:W3CDTF">2023-10-19T12:38:35Z</dcterms:created>
  <dcterms:modified xsi:type="dcterms:W3CDTF">2023-10-21T16:18:58Z</dcterms:modified>
</cp:coreProperties>
</file>