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fif" ContentType="image/jpeg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2" r:id="rId6"/>
    <p:sldId id="275" r:id="rId7"/>
    <p:sldId id="267" r:id="rId8"/>
    <p:sldId id="276" r:id="rId9"/>
    <p:sldId id="277" r:id="rId10"/>
    <p:sldId id="278" r:id="rId11"/>
    <p:sldId id="279" r:id="rId12"/>
    <p:sldId id="280" r:id="rId13"/>
    <p:sldId id="283" r:id="rId14"/>
    <p:sldId id="259" r:id="rId15"/>
    <p:sldId id="284" r:id="rId16"/>
    <p:sldId id="261" r:id="rId17"/>
    <p:sldId id="285" r:id="rId18"/>
    <p:sldId id="263" r:id="rId19"/>
    <p:sldId id="264" r:id="rId20"/>
    <p:sldId id="265" r:id="rId21"/>
    <p:sldId id="286" r:id="rId22"/>
    <p:sldId id="287" r:id="rId23"/>
    <p:sldId id="268" r:id="rId24"/>
    <p:sldId id="288" r:id="rId25"/>
    <p:sldId id="274" r:id="rId26"/>
  </p:sldIdLst>
  <p:sldSz cx="18288000" cy="10287000"/>
  <p:notesSz cx="6858000" cy="9144000"/>
  <p:embeddedFontLst>
    <p:embeddedFont>
      <p:font typeface="Alegreya Sans SC" panose="020B0604020202020204" charset="0"/>
      <p:regular r:id="rId28"/>
      <p:bold r:id="rId29"/>
      <p:italic r:id="rId30"/>
      <p:boldItalic r:id="rId31"/>
    </p:embeddedFont>
    <p:embeddedFont>
      <p:font typeface="Kalam" panose="020B0604020202020204" charset="0"/>
      <p:bold r:id="rId32"/>
    </p:embeddedFont>
    <p:embeddedFont>
      <p:font typeface="Montserrat" panose="020F0502020204030204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3A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154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0" name="Google Shape;2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5145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3106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3429000" y="3509900"/>
            <a:ext cx="114300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904550" y="6710850"/>
            <a:ext cx="84789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013100" y="1477650"/>
            <a:ext cx="1626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912875" y="4523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1228348" y="1188100"/>
            <a:ext cx="158313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None/>
              <a:defRPr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Font typeface="Alegreya Sans SC"/>
              <a:buNone/>
              <a:defRPr sz="9000">
                <a:latin typeface="Alegreya Sans SC"/>
                <a:ea typeface="Alegreya Sans SC"/>
                <a:cs typeface="Alegreya Sans SC"/>
                <a:sym typeface="Alegreya Sans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Font typeface="Alegreya Sans SC"/>
              <a:buNone/>
              <a:defRPr sz="9000">
                <a:latin typeface="Alegreya Sans SC"/>
                <a:ea typeface="Alegreya Sans SC"/>
                <a:cs typeface="Alegreya Sans SC"/>
                <a:sym typeface="Alegreya Sans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Font typeface="Alegreya Sans SC"/>
              <a:buNone/>
              <a:defRPr sz="9000">
                <a:latin typeface="Alegreya Sans SC"/>
                <a:ea typeface="Alegreya Sans SC"/>
                <a:cs typeface="Alegreya Sans SC"/>
                <a:sym typeface="Alegreya Sans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Font typeface="Alegreya Sans SC"/>
              <a:buNone/>
              <a:defRPr sz="9000">
                <a:latin typeface="Alegreya Sans SC"/>
                <a:ea typeface="Alegreya Sans SC"/>
                <a:cs typeface="Alegreya Sans SC"/>
                <a:sym typeface="Alegreya Sans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Font typeface="Alegreya Sans SC"/>
              <a:buNone/>
              <a:defRPr sz="9000">
                <a:latin typeface="Alegreya Sans SC"/>
                <a:ea typeface="Alegreya Sans SC"/>
                <a:cs typeface="Alegreya Sans SC"/>
                <a:sym typeface="Alegreya Sans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Font typeface="Alegreya Sans SC"/>
              <a:buNone/>
              <a:defRPr sz="9000">
                <a:latin typeface="Alegreya Sans SC"/>
                <a:ea typeface="Alegreya Sans SC"/>
                <a:cs typeface="Alegreya Sans SC"/>
                <a:sym typeface="Alegreya Sans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Font typeface="Alegreya Sans SC"/>
              <a:buNone/>
              <a:defRPr sz="9000">
                <a:latin typeface="Alegreya Sans SC"/>
                <a:ea typeface="Alegreya Sans SC"/>
                <a:cs typeface="Alegreya Sans SC"/>
                <a:sym typeface="Alegreya Sans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Font typeface="Alegreya Sans SC"/>
              <a:buNone/>
              <a:defRPr sz="9000">
                <a:latin typeface="Alegreya Sans SC"/>
                <a:ea typeface="Alegreya Sans SC"/>
                <a:cs typeface="Alegreya Sans SC"/>
                <a:sym typeface="Alegreya Sans SC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576288" y="6880938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5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25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25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2500"/>
              <a:buNone/>
              <a:defRPr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2500"/>
              <a:buNone/>
              <a:defRPr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2500"/>
              <a:buNone/>
              <a:defRPr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2500"/>
              <a:buNone/>
              <a:defRPr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2500"/>
              <a:buNone/>
              <a:defRPr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1013100" y="1477650"/>
            <a:ext cx="1626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1902375" y="4227775"/>
            <a:ext cx="71595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73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1pPr>
            <a:lvl2pPr marL="914400" lvl="1" indent="-3873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  <a:defRPr/>
            </a:lvl2pPr>
            <a:lvl3pPr marL="1371600" lvl="2" indent="-3873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3pPr>
            <a:lvl4pPr marL="1828800" lvl="3" indent="-3873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  <a:defRPr/>
            </a:lvl4pPr>
            <a:lvl5pPr marL="2286000" lvl="4" indent="-3873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500"/>
              <a:buChar char="»"/>
              <a:defRPr/>
            </a:lvl5pPr>
            <a:lvl6pPr marL="2743200" lvl="5" indent="-3873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6pPr>
            <a:lvl7pPr marL="3200400" lvl="6" indent="-3873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7pPr>
            <a:lvl8pPr marL="3657600" lvl="7" indent="-3873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8pPr>
            <a:lvl9pPr marL="4114800" lvl="8" indent="-3873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2"/>
          </p:nvPr>
        </p:nvSpPr>
        <p:spPr>
          <a:xfrm>
            <a:off x="9332149" y="4227775"/>
            <a:ext cx="71595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73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1pPr>
            <a:lvl2pPr marL="914400" lvl="1" indent="-3873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  <a:defRPr/>
            </a:lvl2pPr>
            <a:lvl3pPr marL="1371600" lvl="2" indent="-3873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3pPr>
            <a:lvl4pPr marL="1828800" lvl="3" indent="-3873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  <a:defRPr/>
            </a:lvl4pPr>
            <a:lvl5pPr marL="2286000" lvl="4" indent="-3873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500"/>
              <a:buChar char="»"/>
              <a:defRPr/>
            </a:lvl5pPr>
            <a:lvl6pPr marL="2743200" lvl="5" indent="-3873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6pPr>
            <a:lvl7pPr marL="3200400" lvl="6" indent="-3873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7pPr>
            <a:lvl8pPr marL="3657600" lvl="7" indent="-3873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8pPr>
            <a:lvl9pPr marL="4114800" lvl="8" indent="-3873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1013100" y="1017825"/>
            <a:ext cx="1626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1770975" y="3915625"/>
            <a:ext cx="67590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73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1pPr>
            <a:lvl2pPr marL="914400" lvl="1" indent="-3873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  <a:defRPr/>
            </a:lvl2pPr>
            <a:lvl3pPr marL="1371600" lvl="2" indent="-3873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3pPr>
            <a:lvl4pPr marL="1828800" lvl="3" indent="-3873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  <a:defRPr/>
            </a:lvl4pPr>
            <a:lvl5pPr marL="2286000" lvl="4" indent="-3873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500"/>
              <a:buChar char="»"/>
              <a:defRPr/>
            </a:lvl5pPr>
            <a:lvl6pPr marL="2743200" lvl="5" indent="-3873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6pPr>
            <a:lvl7pPr marL="3200400" lvl="6" indent="-3873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7pPr>
            <a:lvl8pPr marL="3657600" lvl="7" indent="-3873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8pPr>
            <a:lvl9pPr marL="4114800" lvl="8" indent="-3873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2"/>
          </p:nvPr>
        </p:nvSpPr>
        <p:spPr>
          <a:xfrm>
            <a:off x="8777178" y="3915625"/>
            <a:ext cx="67620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73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1pPr>
            <a:lvl2pPr marL="914400" lvl="1" indent="-3873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  <a:defRPr/>
            </a:lvl2pPr>
            <a:lvl3pPr marL="1371600" lvl="2" indent="-3873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3pPr>
            <a:lvl4pPr marL="1828800" lvl="3" indent="-3873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  <a:defRPr/>
            </a:lvl4pPr>
            <a:lvl5pPr marL="2286000" lvl="4" indent="-3873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500"/>
              <a:buChar char="»"/>
              <a:defRPr/>
            </a:lvl5pPr>
            <a:lvl6pPr marL="2743200" lvl="5" indent="-3873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6pPr>
            <a:lvl7pPr marL="3200400" lvl="6" indent="-3873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7pPr>
            <a:lvl8pPr marL="3657600" lvl="7" indent="-3873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8pPr>
            <a:lvl9pPr marL="4114800" lvl="8" indent="-3873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3112650" y="4138075"/>
            <a:ext cx="12062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508250" y="2178075"/>
            <a:ext cx="162645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8188642" y="3941550"/>
            <a:ext cx="89601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7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1pPr>
            <a:lvl2pPr marL="914400" lvl="1" indent="-387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  <a:defRPr/>
            </a:lvl2pPr>
            <a:lvl3pPr marL="1371600" lvl="2" indent="-387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3pPr>
            <a:lvl4pPr marL="1828800" lvl="3" indent="-387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  <a:defRPr/>
            </a:lvl4pPr>
            <a:lvl5pPr marL="2286000" lvl="4" indent="-387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»"/>
              <a:defRPr/>
            </a:lvl5pPr>
            <a:lvl6pPr marL="2743200" lvl="5" indent="-387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6pPr>
            <a:lvl7pPr marL="3200400" lvl="6" indent="-387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7pPr>
            <a:lvl8pPr marL="3657600" lvl="7" indent="-387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8pPr>
            <a:lvl9pPr marL="4114800" lvl="8" indent="-387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1508250" y="3941550"/>
            <a:ext cx="5273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2599650" y="1055900"/>
            <a:ext cx="13088700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37" name="Google Shape;37;p10"/>
          <p:cNvSpPr>
            <a:spLocks noGrp="1"/>
          </p:cNvSpPr>
          <p:nvPr>
            <p:ph type="pic" idx="2"/>
          </p:nvPr>
        </p:nvSpPr>
        <p:spPr>
          <a:xfrm>
            <a:off x="11382988" y="4176150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2229513" y="45790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0" y="-107900"/>
            <a:ext cx="18435026" cy="122780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7;p1"/>
          <p:cNvCxnSpPr/>
          <p:nvPr/>
        </p:nvCxnSpPr>
        <p:spPr>
          <a:xfrm>
            <a:off x="1013092" y="-521919"/>
            <a:ext cx="0" cy="14745300"/>
          </a:xfrm>
          <a:prstGeom prst="straightConnector1">
            <a:avLst/>
          </a:prstGeom>
          <a:noFill/>
          <a:ln w="38100" cap="flat" cmpd="sng">
            <a:solidFill>
              <a:srgbClr val="E57B6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" name="Google Shape;8;p1"/>
          <p:cNvCxnSpPr/>
          <p:nvPr/>
        </p:nvCxnSpPr>
        <p:spPr>
          <a:xfrm>
            <a:off x="-874046" y="9066545"/>
            <a:ext cx="14745300" cy="0"/>
          </a:xfrm>
          <a:prstGeom prst="straightConnector1">
            <a:avLst/>
          </a:prstGeom>
          <a:noFill/>
          <a:ln w="38100" cap="flat" cmpd="sng">
            <a:solidFill>
              <a:srgbClr val="E57B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1013100" y="1477650"/>
            <a:ext cx="1626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egreya Sans SC"/>
              <a:buNone/>
              <a:defRPr sz="9000" b="1" i="0" u="none" strike="noStrike" cap="none">
                <a:solidFill>
                  <a:schemeClr val="dk1"/>
                </a:solidFill>
                <a:latin typeface="Alegreya Sans SC"/>
                <a:ea typeface="Alegreya Sans SC"/>
                <a:cs typeface="Alegreya Sans SC"/>
                <a:sym typeface="Alegreya Sans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3341850" y="41134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7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greya Sans SC"/>
              <a:buChar char="•"/>
              <a:defRPr sz="2500" i="0" u="none" strike="noStrike" cap="none">
                <a:solidFill>
                  <a:schemeClr val="dk1"/>
                </a:solidFill>
                <a:latin typeface="Alegreya Sans SC"/>
                <a:ea typeface="Alegreya Sans SC"/>
                <a:cs typeface="Alegreya Sans SC"/>
                <a:sym typeface="Alegreya Sans SC"/>
              </a:defRPr>
            </a:lvl1pPr>
            <a:lvl2pPr marL="914400" marR="0" lvl="1" indent="-387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greya Sans SC"/>
              <a:buChar char="–"/>
              <a:defRPr sz="2500" i="0" u="none" strike="noStrike" cap="none">
                <a:solidFill>
                  <a:schemeClr val="dk1"/>
                </a:solidFill>
                <a:latin typeface="Alegreya Sans SC"/>
                <a:ea typeface="Alegreya Sans SC"/>
                <a:cs typeface="Alegreya Sans SC"/>
                <a:sym typeface="Alegreya Sans SC"/>
              </a:defRPr>
            </a:lvl2pPr>
            <a:lvl3pPr marL="1371600" marR="0" lvl="2" indent="-387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greya Sans SC"/>
              <a:buChar char="•"/>
              <a:defRPr sz="2500" i="0" u="none" strike="noStrike" cap="none">
                <a:solidFill>
                  <a:schemeClr val="dk1"/>
                </a:solidFill>
                <a:latin typeface="Alegreya Sans SC"/>
                <a:ea typeface="Alegreya Sans SC"/>
                <a:cs typeface="Alegreya Sans SC"/>
                <a:sym typeface="Alegreya Sans SC"/>
              </a:defRPr>
            </a:lvl3pPr>
            <a:lvl4pPr marL="1828800" marR="0" lvl="3" indent="-387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greya Sans SC"/>
              <a:buChar char="–"/>
              <a:defRPr sz="2500" i="0" u="none" strike="noStrike" cap="none">
                <a:solidFill>
                  <a:schemeClr val="dk1"/>
                </a:solidFill>
                <a:latin typeface="Alegreya Sans SC"/>
                <a:ea typeface="Alegreya Sans SC"/>
                <a:cs typeface="Alegreya Sans SC"/>
                <a:sym typeface="Alegreya Sans SC"/>
              </a:defRPr>
            </a:lvl4pPr>
            <a:lvl5pPr marL="2286000" marR="0" lvl="4" indent="-387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greya Sans SC"/>
              <a:buChar char="»"/>
              <a:defRPr sz="2500" i="0" u="none" strike="noStrike" cap="none">
                <a:solidFill>
                  <a:schemeClr val="dk1"/>
                </a:solidFill>
                <a:latin typeface="Alegreya Sans SC"/>
                <a:ea typeface="Alegreya Sans SC"/>
                <a:cs typeface="Alegreya Sans SC"/>
                <a:sym typeface="Alegreya Sans SC"/>
              </a:defRPr>
            </a:lvl5pPr>
            <a:lvl6pPr marL="2743200" marR="0" lvl="5" indent="-387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greya Sans SC"/>
              <a:buChar char="•"/>
              <a:defRPr sz="2500" i="0" u="none" strike="noStrike" cap="none">
                <a:solidFill>
                  <a:schemeClr val="dk1"/>
                </a:solidFill>
                <a:latin typeface="Alegreya Sans SC"/>
                <a:ea typeface="Alegreya Sans SC"/>
                <a:cs typeface="Alegreya Sans SC"/>
                <a:sym typeface="Alegreya Sans SC"/>
              </a:defRPr>
            </a:lvl6pPr>
            <a:lvl7pPr marL="3200400" marR="0" lvl="6" indent="-387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greya Sans SC"/>
              <a:buChar char="•"/>
              <a:defRPr sz="2500" i="0" u="none" strike="noStrike" cap="none">
                <a:solidFill>
                  <a:schemeClr val="dk1"/>
                </a:solidFill>
                <a:latin typeface="Alegreya Sans SC"/>
                <a:ea typeface="Alegreya Sans SC"/>
                <a:cs typeface="Alegreya Sans SC"/>
                <a:sym typeface="Alegreya Sans SC"/>
              </a:defRPr>
            </a:lvl7pPr>
            <a:lvl8pPr marL="3657600" marR="0" lvl="7" indent="-387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greya Sans SC"/>
              <a:buChar char="•"/>
              <a:defRPr sz="2500" i="0" u="none" strike="noStrike" cap="none">
                <a:solidFill>
                  <a:schemeClr val="dk1"/>
                </a:solidFill>
                <a:latin typeface="Alegreya Sans SC"/>
                <a:ea typeface="Alegreya Sans SC"/>
                <a:cs typeface="Alegreya Sans SC"/>
                <a:sym typeface="Alegreya Sans SC"/>
              </a:defRPr>
            </a:lvl8pPr>
            <a:lvl9pPr marL="4114800" marR="0" lvl="8" indent="-387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greya Sans SC"/>
              <a:buChar char="•"/>
              <a:defRPr sz="2500" i="0" u="none" strike="noStrike" cap="none">
                <a:solidFill>
                  <a:schemeClr val="dk1"/>
                </a:solidFill>
                <a:latin typeface="Alegreya Sans SC"/>
                <a:ea typeface="Alegreya Sans SC"/>
                <a:cs typeface="Alegreya Sans SC"/>
                <a:sym typeface="Alegreya Sans S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3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4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f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BFF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07E255-6918-33FF-6014-5609D2E1E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100" y="1208686"/>
            <a:ext cx="6031211" cy="6827315"/>
          </a:xfrm>
          <a:prstGeom prst="rect">
            <a:avLst/>
          </a:prstGeom>
        </p:spPr>
      </p:pic>
      <p:pic>
        <p:nvPicPr>
          <p:cNvPr id="43" name="Google Shape;4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07900"/>
            <a:ext cx="18435026" cy="122780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p11"/>
          <p:cNvCxnSpPr/>
          <p:nvPr/>
        </p:nvCxnSpPr>
        <p:spPr>
          <a:xfrm>
            <a:off x="2036167" y="-554744"/>
            <a:ext cx="0" cy="14745235"/>
          </a:xfrm>
          <a:prstGeom prst="straightConnector1">
            <a:avLst/>
          </a:prstGeom>
          <a:noFill/>
          <a:ln w="38100" cap="flat" cmpd="sng">
            <a:solidFill>
              <a:srgbClr val="E57B6A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6" name="Google Shape;46;p11"/>
          <p:cNvGrpSpPr/>
          <p:nvPr/>
        </p:nvGrpSpPr>
        <p:grpSpPr>
          <a:xfrm>
            <a:off x="877503" y="1110227"/>
            <a:ext cx="11373537" cy="5707647"/>
            <a:chOff x="0" y="-47625"/>
            <a:chExt cx="2995499" cy="1503249"/>
          </a:xfrm>
        </p:grpSpPr>
        <p:sp>
          <p:nvSpPr>
            <p:cNvPr id="47" name="Google Shape;47;p11"/>
            <p:cNvSpPr/>
            <p:nvPr/>
          </p:nvSpPr>
          <p:spPr>
            <a:xfrm>
              <a:off x="0" y="0"/>
              <a:ext cx="2995499" cy="1455624"/>
            </a:xfrm>
            <a:custGeom>
              <a:avLst/>
              <a:gdLst/>
              <a:ahLst/>
              <a:cxnLst/>
              <a:rect l="l" t="t" r="r" b="b"/>
              <a:pathLst>
                <a:path w="2995499" h="1455624" extrusionOk="0">
                  <a:moveTo>
                    <a:pt x="0" y="0"/>
                  </a:moveTo>
                  <a:lnTo>
                    <a:pt x="2995499" y="0"/>
                  </a:lnTo>
                  <a:lnTo>
                    <a:pt x="2995499" y="1455624"/>
                  </a:lnTo>
                  <a:lnTo>
                    <a:pt x="0" y="1455624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E57B6A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48" name="Google Shape;48;p11"/>
            <p:cNvSpPr txBox="1"/>
            <p:nvPr/>
          </p:nvSpPr>
          <p:spPr>
            <a:xfrm>
              <a:off x="0" y="-47625"/>
              <a:ext cx="2995499" cy="1503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11"/>
          <p:cNvSpPr txBox="1"/>
          <p:nvPr/>
        </p:nvSpPr>
        <p:spPr>
          <a:xfrm>
            <a:off x="1028700" y="1582726"/>
            <a:ext cx="11071143" cy="5539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 b="1" dirty="0">
                <a:solidFill>
                  <a:srgbClr val="4C6968"/>
                </a:solidFill>
                <a:latin typeface="Alegreya Sans SC"/>
                <a:ea typeface="Alegreya Sans SC"/>
                <a:cs typeface="Alegreya Sans SC"/>
                <a:sym typeface="Alegreya Sans SC"/>
              </a:rPr>
              <a:t>Online Survey </a:t>
            </a:r>
          </a:p>
          <a:p>
            <a:pPr marL="0" marR="0" lvl="0" indent="0" algn="ctr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 b="1" dirty="0">
                <a:solidFill>
                  <a:srgbClr val="4C6968"/>
                </a:solidFill>
                <a:latin typeface="Alegreya Sans SC"/>
                <a:ea typeface="Alegreya Sans SC"/>
                <a:cs typeface="Alegreya Sans SC"/>
                <a:sym typeface="Alegreya Sans SC"/>
              </a:rPr>
              <a:t>And </a:t>
            </a:r>
          </a:p>
          <a:p>
            <a:pPr marL="0" marR="0" lvl="0" indent="0" algn="ctr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 b="1" dirty="0">
                <a:solidFill>
                  <a:srgbClr val="4C6968"/>
                </a:solidFill>
                <a:latin typeface="Alegreya Sans SC"/>
                <a:ea typeface="Alegreya Sans SC"/>
                <a:cs typeface="Alegreya Sans SC"/>
                <a:sym typeface="Alegreya Sans SC"/>
              </a:rPr>
              <a:t>Data Collection </a:t>
            </a:r>
            <a:endParaRPr lang="en-US" dirty="0"/>
          </a:p>
        </p:txBody>
      </p:sp>
      <p:cxnSp>
        <p:nvCxnSpPr>
          <p:cNvPr id="50" name="Google Shape;50;p11"/>
          <p:cNvCxnSpPr/>
          <p:nvPr/>
        </p:nvCxnSpPr>
        <p:spPr>
          <a:xfrm>
            <a:off x="-808346" y="8639570"/>
            <a:ext cx="14745235" cy="0"/>
          </a:xfrm>
          <a:prstGeom prst="straightConnector1">
            <a:avLst/>
          </a:prstGeom>
          <a:noFill/>
          <a:ln w="38100" cap="flat" cmpd="sng">
            <a:solidFill>
              <a:srgbClr val="E57B6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1" name="Google Shape;51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7499" y="7887262"/>
            <a:ext cx="6535800" cy="1295088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/>
        </p:nvSpPr>
        <p:spPr>
          <a:xfrm>
            <a:off x="7916182" y="7673031"/>
            <a:ext cx="6829053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4C6968"/>
                </a:solidFill>
                <a:latin typeface="Alegreya Sans SC"/>
                <a:sym typeface="Alegreya Sans SC"/>
              </a:rPr>
              <a:t>BSC/WD/23/42/05</a:t>
            </a: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4C6968"/>
                </a:solidFill>
                <a:latin typeface="Alegreya Sans SC"/>
                <a:sym typeface="Alegreya Sans SC"/>
              </a:rPr>
              <a:t>W.M.I.T.Wanninayake</a:t>
            </a:r>
            <a:endParaRPr sz="4000" dirty="0"/>
          </a:p>
        </p:txBody>
      </p:sp>
      <p:pic>
        <p:nvPicPr>
          <p:cNvPr id="53" name="Google Shape;53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14325" y="0"/>
            <a:ext cx="2673675" cy="27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158F91-6B96-7C0B-C8C2-C79AEC3ACB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79" t="21521" r="5920" b="7368"/>
          <a:stretch/>
        </p:blipFill>
        <p:spPr>
          <a:xfrm>
            <a:off x="505326" y="505326"/>
            <a:ext cx="5098856" cy="8470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5186E1-C480-E285-D1BB-85B6EC709E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83" t="7019" r="12157" b="23041"/>
          <a:stretch/>
        </p:blipFill>
        <p:spPr>
          <a:xfrm>
            <a:off x="6410296" y="505326"/>
            <a:ext cx="5467407" cy="8470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A2D9CB-2CD5-C816-B399-56937BF1CF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883" t="4912" r="6751" b="25614"/>
          <a:stretch/>
        </p:blipFill>
        <p:spPr>
          <a:xfrm>
            <a:off x="12400700" y="505325"/>
            <a:ext cx="5580094" cy="847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56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DEC23C-D3BF-BA42-3CF3-3A5A4BA66B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35" t="25731" r="13820" b="5965"/>
          <a:stretch/>
        </p:blipFill>
        <p:spPr>
          <a:xfrm>
            <a:off x="1491914" y="312820"/>
            <a:ext cx="5823285" cy="8856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C92E62-BE2D-169A-1FD4-D6C611FE97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395" t="28070" r="5919" b="3041"/>
          <a:stretch/>
        </p:blipFill>
        <p:spPr>
          <a:xfrm>
            <a:off x="9793704" y="312820"/>
            <a:ext cx="5534528" cy="895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7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7900"/>
            <a:ext cx="18435026" cy="1227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2350" y="840627"/>
            <a:ext cx="11514593" cy="50240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22"/>
          <p:cNvCxnSpPr/>
          <p:nvPr/>
        </p:nvCxnSpPr>
        <p:spPr>
          <a:xfrm>
            <a:off x="1028700" y="6451162"/>
            <a:ext cx="17894171" cy="0"/>
          </a:xfrm>
          <a:prstGeom prst="straightConnector1">
            <a:avLst/>
          </a:prstGeom>
          <a:noFill/>
          <a:ln w="38100" cap="flat" cmpd="sng">
            <a:solidFill>
              <a:srgbClr val="4C696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5" name="Google Shape;295;p22"/>
          <p:cNvCxnSpPr/>
          <p:nvPr/>
        </p:nvCxnSpPr>
        <p:spPr>
          <a:xfrm rot="10800000">
            <a:off x="7363995" y="0"/>
            <a:ext cx="0" cy="10856009"/>
          </a:xfrm>
          <a:prstGeom prst="straightConnector1">
            <a:avLst/>
          </a:prstGeom>
          <a:noFill/>
          <a:ln w="38100" cap="flat" cmpd="sng">
            <a:solidFill>
              <a:srgbClr val="4C69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6" name="Google Shape;296;p22"/>
          <p:cNvSpPr txBox="1"/>
          <p:nvPr/>
        </p:nvSpPr>
        <p:spPr>
          <a:xfrm>
            <a:off x="9144000" y="1939006"/>
            <a:ext cx="7378075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dirty="0">
                <a:solidFill>
                  <a:srgbClr val="F3FBFF"/>
                </a:solidFill>
                <a:latin typeface="Alegreya Sans SC"/>
                <a:sym typeface="Alegreya Sans SC"/>
              </a:rPr>
              <a:t>Color palate </a:t>
            </a:r>
            <a:endParaRPr dirty="0"/>
          </a:p>
        </p:txBody>
      </p:sp>
      <p:sp>
        <p:nvSpPr>
          <p:cNvPr id="298" name="Google Shape;298;p22"/>
          <p:cNvSpPr txBox="1"/>
          <p:nvPr/>
        </p:nvSpPr>
        <p:spPr>
          <a:xfrm>
            <a:off x="7288450" y="6401757"/>
            <a:ext cx="2658300" cy="366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0" b="0" i="0" u="none" strike="noStrike" cap="none" dirty="0">
                <a:solidFill>
                  <a:srgbClr val="4C6968"/>
                </a:solidFill>
                <a:latin typeface="Kalam"/>
                <a:ea typeface="Kalam"/>
                <a:cs typeface="Kalam"/>
                <a:sym typeface="Kalam"/>
              </a:rPr>
              <a:t>04</a:t>
            </a:r>
            <a:endParaRPr dirty="0"/>
          </a:p>
        </p:txBody>
      </p:sp>
      <p:pic>
        <p:nvPicPr>
          <p:cNvPr id="301" name="Google Shape;30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266479" y="8224626"/>
            <a:ext cx="4606351" cy="3090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46750" y="7595182"/>
            <a:ext cx="6575326" cy="4813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E5CBD5-5AAF-9C11-4199-C8B72ED1E7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741" y="2257895"/>
            <a:ext cx="6499709" cy="5080000"/>
          </a:xfrm>
          <a:prstGeom prst="rect">
            <a:avLst/>
          </a:prstGeom>
        </p:spPr>
      </p:pic>
      <p:pic>
        <p:nvPicPr>
          <p:cNvPr id="6" name="Google Shape;300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423176" y="1316525"/>
            <a:ext cx="2658300" cy="2284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798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2091702" y="0"/>
            <a:ext cx="17878926" cy="10287000"/>
            <a:chOff x="272716" y="0"/>
            <a:chExt cx="11919284" cy="6858000"/>
          </a:xfrm>
        </p:grpSpPr>
        <p:grpSp>
          <p:nvGrpSpPr>
            <p:cNvPr id="4" name="Group 3"/>
            <p:cNvGrpSpPr/>
            <p:nvPr/>
          </p:nvGrpSpPr>
          <p:grpSpPr>
            <a:xfrm>
              <a:off x="272716" y="0"/>
              <a:ext cx="11919284" cy="6858000"/>
              <a:chOff x="0" y="0"/>
              <a:chExt cx="11919284" cy="6858000"/>
            </a:xfrm>
            <a:solidFill>
              <a:srgbClr val="213A58"/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0" y="0"/>
                <a:ext cx="10732168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100"/>
              </a:p>
            </p:txBody>
          </p:sp>
          <p:sp>
            <p:nvSpPr>
              <p:cNvPr id="3" name="Round Same Side Corner Rectangle 2"/>
              <p:cNvSpPr/>
              <p:nvPr/>
            </p:nvSpPr>
            <p:spPr>
              <a:xfrm rot="5400000">
                <a:off x="10057897" y="674271"/>
                <a:ext cx="2535657" cy="1187116"/>
              </a:xfrm>
              <a:prstGeom prst="round2SameRect">
                <a:avLst>
                  <a:gd name="adj1" fmla="val 47297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10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0626622" y="401555"/>
              <a:ext cx="1231106" cy="173254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GB" sz="5400" dirty="0">
                  <a:solidFill>
                    <a:schemeClr val="bg1"/>
                  </a:solidFill>
                </a:rPr>
                <a:t>Grey </a:t>
              </a:r>
            </a:p>
            <a:p>
              <a:pPr algn="ctr"/>
              <a:r>
                <a:rPr lang="en-GB" sz="5400" dirty="0">
                  <a:solidFill>
                    <a:schemeClr val="bg1"/>
                  </a:solidFill>
                </a:rPr>
                <a:t>Scale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520601" y="975440"/>
              <a:ext cx="204787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chemeClr val="bg1"/>
                  </a:solidFill>
                </a:rPr>
                <a:t>#213A57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-4073500" y="-10194"/>
            <a:ext cx="17848842" cy="10287000"/>
            <a:chOff x="272716" y="0"/>
            <a:chExt cx="11899228" cy="6858000"/>
          </a:xfrm>
        </p:grpSpPr>
        <p:grpSp>
          <p:nvGrpSpPr>
            <p:cNvPr id="15" name="Group 14"/>
            <p:cNvGrpSpPr/>
            <p:nvPr/>
          </p:nvGrpSpPr>
          <p:grpSpPr>
            <a:xfrm>
              <a:off x="272716" y="0"/>
              <a:ext cx="11899228" cy="6858000"/>
              <a:chOff x="0" y="0"/>
              <a:chExt cx="11899228" cy="6858000"/>
            </a:xfrm>
            <a:solidFill>
              <a:srgbClr val="213A58"/>
            </a:solidFill>
          </p:grpSpPr>
          <p:sp>
            <p:nvSpPr>
              <p:cNvPr id="18" name="Rectangle 17"/>
              <p:cNvSpPr/>
              <p:nvPr/>
            </p:nvSpPr>
            <p:spPr>
              <a:xfrm>
                <a:off x="0" y="0"/>
                <a:ext cx="10732168" cy="6858000"/>
              </a:xfrm>
              <a:prstGeom prst="rect">
                <a:avLst/>
              </a:prstGeom>
              <a:solidFill>
                <a:srgbClr val="0C65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100"/>
              </a:p>
            </p:txBody>
          </p:sp>
          <p:sp>
            <p:nvSpPr>
              <p:cNvPr id="19" name="Round Same Side Corner Rectangle 18"/>
              <p:cNvSpPr/>
              <p:nvPr/>
            </p:nvSpPr>
            <p:spPr>
              <a:xfrm rot="5400000">
                <a:off x="10037841" y="1412209"/>
                <a:ext cx="2535657" cy="1187116"/>
              </a:xfrm>
              <a:prstGeom prst="round2SameRect">
                <a:avLst>
                  <a:gd name="adj1" fmla="val 47297"/>
                  <a:gd name="adj2" fmla="val 0"/>
                </a:avLst>
              </a:prstGeom>
              <a:solidFill>
                <a:srgbClr val="0C65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10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0899339" y="1128933"/>
              <a:ext cx="1231106" cy="173254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GB" sz="5400" dirty="0">
                  <a:solidFill>
                    <a:schemeClr val="bg1"/>
                  </a:solidFill>
                </a:rPr>
                <a:t>Primary </a:t>
              </a:r>
              <a:r>
                <a:rPr lang="en-GB" sz="5400" dirty="0" err="1">
                  <a:solidFill>
                    <a:schemeClr val="bg1"/>
                  </a:solidFill>
                </a:rPr>
                <a:t>Color</a:t>
              </a:r>
              <a:endParaRPr lang="en-GB" sz="54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73417" y="2076965"/>
              <a:ext cx="28554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chemeClr val="bg1"/>
                  </a:solidFill>
                </a:rPr>
                <a:t>#0B6477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-5997595" y="0"/>
            <a:ext cx="17830799" cy="10287000"/>
            <a:chOff x="272716" y="0"/>
            <a:chExt cx="11887199" cy="6858000"/>
          </a:xfrm>
        </p:grpSpPr>
        <p:grpSp>
          <p:nvGrpSpPr>
            <p:cNvPr id="21" name="Group 20"/>
            <p:cNvGrpSpPr/>
            <p:nvPr/>
          </p:nvGrpSpPr>
          <p:grpSpPr>
            <a:xfrm>
              <a:off x="272716" y="0"/>
              <a:ext cx="11887199" cy="6858000"/>
              <a:chOff x="0" y="0"/>
              <a:chExt cx="11887199" cy="6858000"/>
            </a:xfrm>
            <a:solidFill>
              <a:srgbClr val="213A58"/>
            </a:solidFill>
          </p:grpSpPr>
          <p:sp>
            <p:nvSpPr>
              <p:cNvPr id="24" name="Rectangle 23"/>
              <p:cNvSpPr/>
              <p:nvPr/>
            </p:nvSpPr>
            <p:spPr>
              <a:xfrm>
                <a:off x="0" y="0"/>
                <a:ext cx="10732168" cy="6858000"/>
              </a:xfrm>
              <a:prstGeom prst="rect">
                <a:avLst/>
              </a:prstGeom>
              <a:solidFill>
                <a:srgbClr val="1591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100"/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 rot="5400000">
                <a:off x="10025812" y="2141863"/>
                <a:ext cx="2535657" cy="1187116"/>
              </a:xfrm>
              <a:prstGeom prst="round2SameRect">
                <a:avLst>
                  <a:gd name="adj1" fmla="val 47297"/>
                  <a:gd name="adj2" fmla="val 0"/>
                </a:avLst>
              </a:prstGeom>
              <a:solidFill>
                <a:srgbClr val="1591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10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0934922" y="1481859"/>
              <a:ext cx="1107995" cy="213410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GB" sz="4800" dirty="0">
                  <a:solidFill>
                    <a:schemeClr val="bg1"/>
                  </a:solidFill>
                </a:rPr>
                <a:t>Secondary </a:t>
              </a:r>
              <a:r>
                <a:rPr lang="en-GB" sz="4800" dirty="0" err="1">
                  <a:solidFill>
                    <a:schemeClr val="bg1"/>
                  </a:solidFill>
                </a:rPr>
                <a:t>Color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026178" y="3017334"/>
              <a:ext cx="28554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chemeClr val="bg1"/>
                  </a:solidFill>
                </a:rPr>
                <a:t>#0B6477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-7899453" y="10194"/>
            <a:ext cx="17854863" cy="10287000"/>
            <a:chOff x="272716" y="0"/>
            <a:chExt cx="11903242" cy="6858000"/>
          </a:xfrm>
        </p:grpSpPr>
        <p:grpSp>
          <p:nvGrpSpPr>
            <p:cNvPr id="27" name="Group 26"/>
            <p:cNvGrpSpPr/>
            <p:nvPr/>
          </p:nvGrpSpPr>
          <p:grpSpPr>
            <a:xfrm>
              <a:off x="272716" y="0"/>
              <a:ext cx="11903242" cy="6858000"/>
              <a:chOff x="0" y="0"/>
              <a:chExt cx="11903242" cy="6858000"/>
            </a:xfrm>
            <a:solidFill>
              <a:srgbClr val="213A58"/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0" y="0"/>
                <a:ext cx="10732168" cy="6858000"/>
              </a:xfrm>
              <a:prstGeom prst="rect">
                <a:avLst/>
              </a:prstGeom>
              <a:solidFill>
                <a:srgbClr val="0CD1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100"/>
              </a:p>
            </p:txBody>
          </p:sp>
          <p:sp>
            <p:nvSpPr>
              <p:cNvPr id="31" name="Round Same Side Corner Rectangle 30"/>
              <p:cNvSpPr/>
              <p:nvPr/>
            </p:nvSpPr>
            <p:spPr>
              <a:xfrm rot="5400000">
                <a:off x="10041855" y="2669477"/>
                <a:ext cx="2535657" cy="1187116"/>
              </a:xfrm>
              <a:prstGeom prst="round2SameRect">
                <a:avLst>
                  <a:gd name="adj1" fmla="val 47297"/>
                  <a:gd name="adj2" fmla="val 0"/>
                </a:avLst>
              </a:prstGeom>
              <a:solidFill>
                <a:srgbClr val="0CD1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10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0949495" y="2054395"/>
              <a:ext cx="1107995" cy="213410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GB" sz="4800" dirty="0">
                  <a:solidFill>
                    <a:schemeClr val="bg1"/>
                  </a:solidFill>
                </a:rPr>
                <a:t>Tertiary  </a:t>
              </a:r>
              <a:r>
                <a:rPr lang="en-GB" sz="4800" dirty="0" err="1">
                  <a:solidFill>
                    <a:schemeClr val="bg1"/>
                  </a:solidFill>
                </a:rPr>
                <a:t>Color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097730" y="3667242"/>
              <a:ext cx="28554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chemeClr val="bg1"/>
                  </a:solidFill>
                </a:rPr>
                <a:t>#14199B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9700220" y="-10194"/>
            <a:ext cx="18695085" cy="10287000"/>
            <a:chOff x="272716" y="0"/>
            <a:chExt cx="12463390" cy="6858000"/>
          </a:xfrm>
        </p:grpSpPr>
        <p:grpSp>
          <p:nvGrpSpPr>
            <p:cNvPr id="33" name="Group 32"/>
            <p:cNvGrpSpPr/>
            <p:nvPr/>
          </p:nvGrpSpPr>
          <p:grpSpPr>
            <a:xfrm>
              <a:off x="272716" y="0"/>
              <a:ext cx="11887198" cy="6858000"/>
              <a:chOff x="0" y="0"/>
              <a:chExt cx="11887198" cy="6858000"/>
            </a:xfrm>
            <a:solidFill>
              <a:srgbClr val="213A58"/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0" y="0"/>
                <a:ext cx="10732168" cy="6858000"/>
              </a:xfrm>
              <a:prstGeom prst="rect">
                <a:avLst/>
              </a:prstGeom>
              <a:solidFill>
                <a:srgbClr val="83EC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100"/>
              </a:p>
            </p:txBody>
          </p:sp>
          <p:sp>
            <p:nvSpPr>
              <p:cNvPr id="37" name="Round Same Side Corner Rectangle 36"/>
              <p:cNvSpPr/>
              <p:nvPr/>
            </p:nvSpPr>
            <p:spPr>
              <a:xfrm rot="5400000">
                <a:off x="10025811" y="2935324"/>
                <a:ext cx="2535657" cy="1187116"/>
              </a:xfrm>
              <a:prstGeom prst="round2SameRect">
                <a:avLst>
                  <a:gd name="adj1" fmla="val 47297"/>
                  <a:gd name="adj2" fmla="val 0"/>
                </a:avLst>
              </a:prstGeom>
              <a:solidFill>
                <a:srgbClr val="83EC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10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1074113" y="2394717"/>
              <a:ext cx="1661993" cy="213410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GB" sz="4800" dirty="0">
                  <a:solidFill>
                    <a:schemeClr val="bg1"/>
                  </a:solidFill>
                </a:rPr>
                <a:t>Success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012662" y="3762734"/>
              <a:ext cx="28554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chemeClr val="bg1"/>
                  </a:solidFill>
                </a:rPr>
                <a:t>#80Ed99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-11566359" y="0"/>
            <a:ext cx="17850746" cy="10287000"/>
            <a:chOff x="252805" y="-64925"/>
            <a:chExt cx="11900497" cy="6858000"/>
          </a:xfrm>
        </p:grpSpPr>
        <p:grpSp>
          <p:nvGrpSpPr>
            <p:cNvPr id="39" name="Group 38"/>
            <p:cNvGrpSpPr/>
            <p:nvPr/>
          </p:nvGrpSpPr>
          <p:grpSpPr>
            <a:xfrm>
              <a:off x="252805" y="-64925"/>
              <a:ext cx="11900497" cy="6858000"/>
              <a:chOff x="-19911" y="-64925"/>
              <a:chExt cx="11900497" cy="6858000"/>
            </a:xfrm>
            <a:solidFill>
              <a:srgbClr val="213A58"/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-19911" y="-64925"/>
                <a:ext cx="10732168" cy="6858000"/>
              </a:xfrm>
              <a:prstGeom prst="rect">
                <a:avLst/>
              </a:prstGeom>
              <a:solidFill>
                <a:srgbClr val="F39C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100"/>
              </a:p>
            </p:txBody>
          </p:sp>
          <p:sp>
            <p:nvSpPr>
              <p:cNvPr id="43" name="Round Same Side Corner Rectangle 42"/>
              <p:cNvSpPr/>
              <p:nvPr/>
            </p:nvSpPr>
            <p:spPr>
              <a:xfrm rot="5400000">
                <a:off x="10019199" y="3344767"/>
                <a:ext cx="2535657" cy="1187116"/>
              </a:xfrm>
              <a:prstGeom prst="round2SameRect">
                <a:avLst>
                  <a:gd name="adj1" fmla="val 47297"/>
                  <a:gd name="adj2" fmla="val 0"/>
                </a:avLst>
              </a:prstGeom>
              <a:solidFill>
                <a:srgbClr val="F39C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100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11072689" y="2766747"/>
              <a:ext cx="615553" cy="213410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GB" sz="4800" dirty="0">
                  <a:solidFill>
                    <a:schemeClr val="bg1"/>
                  </a:solidFill>
                </a:rPr>
                <a:t>Warning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961689" y="4346294"/>
              <a:ext cx="28554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chemeClr val="bg1"/>
                  </a:solidFill>
                </a:rPr>
                <a:t>#F39C11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-13249599" y="0"/>
            <a:ext cx="17677338" cy="10287000"/>
            <a:chOff x="408002" y="36595"/>
            <a:chExt cx="1178489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408002" y="36595"/>
              <a:ext cx="11784892" cy="6858000"/>
              <a:chOff x="135286" y="36595"/>
              <a:chExt cx="11784892" cy="6858000"/>
            </a:xfrm>
            <a:solidFill>
              <a:srgbClr val="213A58"/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135286" y="36595"/>
                <a:ext cx="10732168" cy="6858000"/>
              </a:xfrm>
              <a:prstGeom prst="rect">
                <a:avLst/>
              </a:prstGeom>
              <a:solidFill>
                <a:srgbClr val="DC28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100"/>
              </a:p>
            </p:txBody>
          </p:sp>
          <p:sp>
            <p:nvSpPr>
              <p:cNvPr id="49" name="Round Same Side Corner Rectangle 48"/>
              <p:cNvSpPr/>
              <p:nvPr/>
            </p:nvSpPr>
            <p:spPr>
              <a:xfrm rot="5400000">
                <a:off x="10058791" y="4090170"/>
                <a:ext cx="2535657" cy="1187116"/>
              </a:xfrm>
              <a:prstGeom prst="round2SameRect">
                <a:avLst>
                  <a:gd name="adj1" fmla="val 47297"/>
                  <a:gd name="adj2" fmla="val 0"/>
                </a:avLst>
              </a:prstGeom>
              <a:solidFill>
                <a:srgbClr val="DC28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100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11092161" y="3415899"/>
              <a:ext cx="615553" cy="204135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GB" sz="4800" dirty="0">
                  <a:solidFill>
                    <a:schemeClr val="bg1"/>
                  </a:solidFill>
                </a:rPr>
                <a:t>Error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581640" y="4075163"/>
              <a:ext cx="28554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chemeClr val="bg1"/>
                  </a:solidFill>
                </a:rPr>
                <a:t>#DC282B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816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-30080"/>
            <a:ext cx="18288000" cy="10287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10" name="Flowchart: Delay 9"/>
          <p:cNvSpPr/>
          <p:nvPr/>
        </p:nvSpPr>
        <p:spPr>
          <a:xfrm>
            <a:off x="-8061156" y="-42111"/>
            <a:ext cx="9143999" cy="10287000"/>
          </a:xfrm>
          <a:prstGeom prst="flowChartDelay">
            <a:avLst/>
          </a:prstGeom>
          <a:solidFill>
            <a:srgbClr val="213A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0" dirty="0"/>
              <a:t>Grey Scale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97452" y="601579"/>
            <a:ext cx="57992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buFont typeface="Arial" panose="020B0604020202020204" pitchFamily="34" charset="0"/>
              <a:buChar char="•"/>
            </a:pPr>
            <a:r>
              <a:rPr lang="en-GB" sz="4800" dirty="0"/>
              <a:t>Strong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GB" sz="4800" dirty="0"/>
              <a:t>Dependable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GB" sz="4800" dirty="0"/>
              <a:t>Elegant 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GB" sz="4800" dirty="0"/>
              <a:t>Power full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endParaRPr lang="en-GB" sz="4800" dirty="0"/>
          </a:p>
          <a:p>
            <a:r>
              <a:rPr lang="en-GB" sz="4800" dirty="0"/>
              <a:t>Use for Background and icons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295" y="6512301"/>
            <a:ext cx="8964611" cy="29926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140" y="-87831"/>
            <a:ext cx="10309860" cy="1030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3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0.43685 0.00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36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4" name="Flowchart: Delay 3"/>
          <p:cNvSpPr/>
          <p:nvPr/>
        </p:nvSpPr>
        <p:spPr>
          <a:xfrm>
            <a:off x="-7603957" y="0"/>
            <a:ext cx="9143999" cy="10287000"/>
          </a:xfrm>
          <a:prstGeom prst="flowChartDelay">
            <a:avLst/>
          </a:prstGeom>
          <a:solidFill>
            <a:srgbClr val="0C65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0" dirty="0"/>
              <a:t>Primary </a:t>
            </a:r>
            <a:r>
              <a:rPr lang="en-GB" sz="12000" dirty="0" err="1"/>
              <a:t>color</a:t>
            </a:r>
            <a:endParaRPr lang="en-GB" sz="12000" dirty="0"/>
          </a:p>
        </p:txBody>
      </p:sp>
      <p:sp>
        <p:nvSpPr>
          <p:cNvPr id="5" name="TextBox 4"/>
          <p:cNvSpPr txBox="1"/>
          <p:nvPr/>
        </p:nvSpPr>
        <p:spPr>
          <a:xfrm>
            <a:off x="10852484" y="890337"/>
            <a:ext cx="531795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buFont typeface="Arial" panose="020B0604020202020204" pitchFamily="34" charset="0"/>
              <a:buChar char="•"/>
            </a:pPr>
            <a:r>
              <a:rPr lang="en-GB" sz="4800" dirty="0"/>
              <a:t>Suggesting trust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GB" sz="4800" dirty="0"/>
              <a:t>Reliability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GB" sz="4800" dirty="0"/>
              <a:t>Professionalism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GB" sz="4800" dirty="0"/>
              <a:t>Elegant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GB" sz="4800" dirty="0"/>
              <a:t>Powerful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endParaRPr lang="en-GB" sz="4800" dirty="0"/>
          </a:p>
          <a:p>
            <a:endParaRPr lang="en-GB" sz="4800" dirty="0"/>
          </a:p>
          <a:p>
            <a:pPr marL="428625" indent="-428625">
              <a:buFont typeface="Arial" panose="020B0604020202020204" pitchFamily="34" charset="0"/>
              <a:buChar char="•"/>
            </a:pPr>
            <a:endParaRPr lang="en-GB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582" y="6927182"/>
            <a:ext cx="9120527" cy="298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5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76 0 L 0.41576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3" name="Flowchart: Delay 2"/>
          <p:cNvSpPr/>
          <p:nvPr/>
        </p:nvSpPr>
        <p:spPr>
          <a:xfrm>
            <a:off x="-7629525" y="0"/>
            <a:ext cx="9143999" cy="10287000"/>
          </a:xfrm>
          <a:prstGeom prst="flowChartDelay">
            <a:avLst/>
          </a:prstGeom>
          <a:solidFill>
            <a:srgbClr val="1591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0" dirty="0"/>
              <a:t>Secondary</a:t>
            </a:r>
          </a:p>
          <a:p>
            <a:pPr algn="ctr"/>
            <a:r>
              <a:rPr lang="en-GB" sz="12000" dirty="0" err="1"/>
              <a:t>color</a:t>
            </a:r>
            <a:endParaRPr lang="en-GB" sz="12000" dirty="0"/>
          </a:p>
        </p:txBody>
      </p:sp>
      <p:sp>
        <p:nvSpPr>
          <p:cNvPr id="4" name="TextBox 3"/>
          <p:cNvSpPr txBox="1"/>
          <p:nvPr/>
        </p:nvSpPr>
        <p:spPr>
          <a:xfrm>
            <a:off x="9829800" y="742951"/>
            <a:ext cx="70580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buFont typeface="Arial" panose="020B0604020202020204" pitchFamily="34" charset="0"/>
              <a:buChar char="•"/>
            </a:pPr>
            <a:r>
              <a:rPr lang="en-GB" sz="4800" dirty="0"/>
              <a:t>Refreshing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GB" sz="4800" dirty="0"/>
              <a:t>Possibly call for accent or call to accent </a:t>
            </a:r>
          </a:p>
          <a:p>
            <a:endParaRPr lang="en-GB" sz="4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487" y="6486525"/>
            <a:ext cx="9129713" cy="298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3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19 0 L 0.41719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3" name="Flowchart: Delay 2"/>
          <p:cNvSpPr/>
          <p:nvPr/>
        </p:nvSpPr>
        <p:spPr>
          <a:xfrm>
            <a:off x="-8229598" y="0"/>
            <a:ext cx="9143999" cy="10287000"/>
          </a:xfrm>
          <a:prstGeom prst="flowChartDelay">
            <a:avLst/>
          </a:prstGeom>
          <a:solidFill>
            <a:srgbClr val="0CD1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0" dirty="0"/>
              <a:t>Tertiary</a:t>
            </a:r>
          </a:p>
          <a:p>
            <a:pPr algn="ctr"/>
            <a:r>
              <a:rPr lang="en-GB" sz="12000" dirty="0" err="1"/>
              <a:t>color</a:t>
            </a:r>
            <a:endParaRPr lang="en-GB" sz="12000" dirty="0"/>
          </a:p>
        </p:txBody>
      </p:sp>
      <p:sp>
        <p:nvSpPr>
          <p:cNvPr id="4" name="TextBox 3"/>
          <p:cNvSpPr txBox="1"/>
          <p:nvPr/>
        </p:nvSpPr>
        <p:spPr>
          <a:xfrm>
            <a:off x="10086975" y="914401"/>
            <a:ext cx="68865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buFont typeface="Arial" panose="020B0604020202020204" pitchFamily="34" charset="0"/>
              <a:buChar char="•"/>
            </a:pPr>
            <a:r>
              <a:rPr lang="en-GB" sz="5400" dirty="0"/>
              <a:t>Clam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GB" sz="5400" dirty="0"/>
              <a:t>Relax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GB" sz="5400" dirty="0"/>
              <a:t>Free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GB" sz="5400" dirty="0"/>
              <a:t>Conveying Energy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11" y="6315075"/>
            <a:ext cx="9244014" cy="30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0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5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3" name="Flowchart: Delay 2"/>
          <p:cNvSpPr/>
          <p:nvPr/>
        </p:nvSpPr>
        <p:spPr>
          <a:xfrm>
            <a:off x="-7431790" y="314325"/>
            <a:ext cx="9143999" cy="10287000"/>
          </a:xfrm>
          <a:prstGeom prst="flowChartDelay">
            <a:avLst/>
          </a:prstGeom>
          <a:solidFill>
            <a:srgbClr val="83E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0" dirty="0"/>
              <a:t>Success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29825" y="600075"/>
            <a:ext cx="65151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buFont typeface="Arial" panose="020B0604020202020204" pitchFamily="34" charset="0"/>
              <a:buChar char="•"/>
            </a:pPr>
            <a:r>
              <a:rPr lang="en-GB" sz="6600" dirty="0"/>
              <a:t>Elegant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GB" sz="6600" dirty="0"/>
              <a:t>Luxurious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646" y="6908006"/>
            <a:ext cx="10240904" cy="209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5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 -0.03056 L 0.375 -0.030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 dirty="0"/>
          </a:p>
        </p:txBody>
      </p:sp>
      <p:sp>
        <p:nvSpPr>
          <p:cNvPr id="3" name="Flowchart: Delay 2"/>
          <p:cNvSpPr/>
          <p:nvPr/>
        </p:nvSpPr>
        <p:spPr>
          <a:xfrm>
            <a:off x="-6915148" y="0"/>
            <a:ext cx="9143999" cy="10287000"/>
          </a:xfrm>
          <a:prstGeom prst="flowChartDelay">
            <a:avLst/>
          </a:prstGeom>
          <a:solidFill>
            <a:srgbClr val="F39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0" dirty="0"/>
              <a:t>Warning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220" y="6815138"/>
            <a:ext cx="10508457" cy="30718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15650" y="1514475"/>
            <a:ext cx="5972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buFont typeface="Arial" panose="020B0604020202020204" pitchFamily="34" charset="0"/>
              <a:buChar char="•"/>
            </a:pPr>
            <a:r>
              <a:rPr lang="en-GB" sz="4800" dirty="0"/>
              <a:t>Signalling Attention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GB" sz="4800" dirty="0"/>
              <a:t>Energetic</a:t>
            </a:r>
          </a:p>
        </p:txBody>
      </p:sp>
    </p:spTree>
    <p:extLst>
      <p:ext uri="{BB962C8B-B14F-4D97-AF65-F5344CB8AC3E}">
        <p14:creationId xmlns:p14="http://schemas.microsoft.com/office/powerpoint/2010/main" val="169377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82 0.00278 L 0.35782 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7900"/>
            <a:ext cx="18435026" cy="122780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12"/>
          <p:cNvGrpSpPr/>
          <p:nvPr/>
        </p:nvGrpSpPr>
        <p:grpSpPr>
          <a:xfrm>
            <a:off x="2304250" y="2410412"/>
            <a:ext cx="2225836" cy="1574724"/>
            <a:chOff x="0" y="-47625"/>
            <a:chExt cx="586228" cy="414742"/>
          </a:xfrm>
        </p:grpSpPr>
        <p:sp>
          <p:nvSpPr>
            <p:cNvPr id="60" name="Google Shape;60;p12"/>
            <p:cNvSpPr/>
            <p:nvPr/>
          </p:nvSpPr>
          <p:spPr>
            <a:xfrm>
              <a:off x="0" y="0"/>
              <a:ext cx="586228" cy="367117"/>
            </a:xfrm>
            <a:custGeom>
              <a:avLst/>
              <a:gdLst/>
              <a:ahLst/>
              <a:cxnLst/>
              <a:rect l="l" t="t" r="r" b="b"/>
              <a:pathLst>
                <a:path w="586228" h="367117" extrusionOk="0">
                  <a:moveTo>
                    <a:pt x="0" y="0"/>
                  </a:moveTo>
                  <a:lnTo>
                    <a:pt x="586228" y="0"/>
                  </a:lnTo>
                  <a:lnTo>
                    <a:pt x="586228" y="367117"/>
                  </a:lnTo>
                  <a:lnTo>
                    <a:pt x="0" y="367117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E57B6A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61" name="Google Shape;61;p12"/>
            <p:cNvSpPr txBox="1"/>
            <p:nvPr/>
          </p:nvSpPr>
          <p:spPr>
            <a:xfrm>
              <a:off x="0" y="-47625"/>
              <a:ext cx="586228" cy="414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12"/>
          <p:cNvSpPr txBox="1"/>
          <p:nvPr/>
        </p:nvSpPr>
        <p:spPr>
          <a:xfrm>
            <a:off x="890224" y="789367"/>
            <a:ext cx="16507551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i="0" u="none" strike="noStrike" cap="none" dirty="0">
                <a:solidFill>
                  <a:srgbClr val="4C6968"/>
                </a:solidFill>
                <a:latin typeface="Alegreya Sans SC"/>
                <a:ea typeface="Alegreya Sans SC"/>
                <a:cs typeface="Alegreya Sans SC"/>
                <a:sym typeface="Alegreya Sans SC"/>
              </a:rPr>
              <a:t>Table Of Contents</a:t>
            </a:r>
            <a:endParaRPr dirty="0"/>
          </a:p>
        </p:txBody>
      </p:sp>
      <p:cxnSp>
        <p:nvCxnSpPr>
          <p:cNvPr id="63" name="Google Shape;63;p12"/>
          <p:cNvCxnSpPr/>
          <p:nvPr/>
        </p:nvCxnSpPr>
        <p:spPr>
          <a:xfrm rot="10800000">
            <a:off x="17240250" y="457991"/>
            <a:ext cx="0" cy="10856009"/>
          </a:xfrm>
          <a:prstGeom prst="straightConnector1">
            <a:avLst/>
          </a:prstGeom>
          <a:noFill/>
          <a:ln w="38100" cap="flat" cmpd="sng">
            <a:solidFill>
              <a:srgbClr val="E57B6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" name="Google Shape;64;p12"/>
          <p:cNvCxnSpPr>
            <a:cxnSpLocks/>
            <a:stCxn id="61" idx="3"/>
          </p:cNvCxnSpPr>
          <p:nvPr/>
        </p:nvCxnSpPr>
        <p:spPr>
          <a:xfrm>
            <a:off x="4530086" y="3197774"/>
            <a:ext cx="12274500" cy="71400"/>
          </a:xfrm>
          <a:prstGeom prst="straightConnector1">
            <a:avLst/>
          </a:prstGeom>
          <a:noFill/>
          <a:ln w="38100" cap="flat" cmpd="sng">
            <a:solidFill>
              <a:srgbClr val="E57B6A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5" name="Google Shape;65;p12"/>
          <p:cNvGrpSpPr/>
          <p:nvPr/>
        </p:nvGrpSpPr>
        <p:grpSpPr>
          <a:xfrm>
            <a:off x="7155524" y="2410412"/>
            <a:ext cx="2225836" cy="1574724"/>
            <a:chOff x="0" y="-47625"/>
            <a:chExt cx="586228" cy="414742"/>
          </a:xfrm>
        </p:grpSpPr>
        <p:sp>
          <p:nvSpPr>
            <p:cNvPr id="66" name="Google Shape;66;p12"/>
            <p:cNvSpPr/>
            <p:nvPr/>
          </p:nvSpPr>
          <p:spPr>
            <a:xfrm>
              <a:off x="0" y="0"/>
              <a:ext cx="586228" cy="367117"/>
            </a:xfrm>
            <a:custGeom>
              <a:avLst/>
              <a:gdLst/>
              <a:ahLst/>
              <a:cxnLst/>
              <a:rect l="l" t="t" r="r" b="b"/>
              <a:pathLst>
                <a:path w="586228" h="367117" extrusionOk="0">
                  <a:moveTo>
                    <a:pt x="0" y="0"/>
                  </a:moveTo>
                  <a:lnTo>
                    <a:pt x="586228" y="0"/>
                  </a:lnTo>
                  <a:lnTo>
                    <a:pt x="586228" y="367117"/>
                  </a:lnTo>
                  <a:lnTo>
                    <a:pt x="0" y="367117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E57B6A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67" name="Google Shape;67;p12"/>
            <p:cNvSpPr txBox="1"/>
            <p:nvPr/>
          </p:nvSpPr>
          <p:spPr>
            <a:xfrm>
              <a:off x="0" y="-47625"/>
              <a:ext cx="586228" cy="414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" name="Google Shape;68;p12"/>
          <p:cNvGrpSpPr/>
          <p:nvPr/>
        </p:nvGrpSpPr>
        <p:grpSpPr>
          <a:xfrm>
            <a:off x="12421267" y="2402379"/>
            <a:ext cx="2225836" cy="1574724"/>
            <a:chOff x="0" y="-47625"/>
            <a:chExt cx="586228" cy="414742"/>
          </a:xfrm>
        </p:grpSpPr>
        <p:sp>
          <p:nvSpPr>
            <p:cNvPr id="69" name="Google Shape;69;p12"/>
            <p:cNvSpPr/>
            <p:nvPr/>
          </p:nvSpPr>
          <p:spPr>
            <a:xfrm>
              <a:off x="0" y="0"/>
              <a:ext cx="586228" cy="367117"/>
            </a:xfrm>
            <a:custGeom>
              <a:avLst/>
              <a:gdLst/>
              <a:ahLst/>
              <a:cxnLst/>
              <a:rect l="l" t="t" r="r" b="b"/>
              <a:pathLst>
                <a:path w="586228" h="367117" extrusionOk="0">
                  <a:moveTo>
                    <a:pt x="0" y="0"/>
                  </a:moveTo>
                  <a:lnTo>
                    <a:pt x="586228" y="0"/>
                  </a:lnTo>
                  <a:lnTo>
                    <a:pt x="586228" y="367117"/>
                  </a:lnTo>
                  <a:lnTo>
                    <a:pt x="0" y="367117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E57B6A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70" name="Google Shape;70;p12"/>
            <p:cNvSpPr txBox="1"/>
            <p:nvPr/>
          </p:nvSpPr>
          <p:spPr>
            <a:xfrm>
              <a:off x="0" y="-47625"/>
              <a:ext cx="586228" cy="414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12"/>
          <p:cNvSpPr txBox="1"/>
          <p:nvPr/>
        </p:nvSpPr>
        <p:spPr>
          <a:xfrm>
            <a:off x="6696373" y="4137683"/>
            <a:ext cx="3306074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4C6968"/>
                </a:solidFill>
                <a:latin typeface="Kalam"/>
                <a:cs typeface="Kalam"/>
                <a:sym typeface="Kalam"/>
              </a:rPr>
              <a:t>System flow diagram</a:t>
            </a:r>
            <a:endParaRPr dirty="0"/>
          </a:p>
        </p:txBody>
      </p:sp>
      <p:sp>
        <p:nvSpPr>
          <p:cNvPr id="73" name="Google Shape;73;p12"/>
          <p:cNvSpPr txBox="1"/>
          <p:nvPr/>
        </p:nvSpPr>
        <p:spPr>
          <a:xfrm>
            <a:off x="1952251" y="7196716"/>
            <a:ext cx="3306074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4C6968"/>
                </a:solidFill>
                <a:latin typeface="Kalam"/>
                <a:cs typeface="Kalam"/>
                <a:sym typeface="Kalam"/>
              </a:rPr>
              <a:t>System Interface</a:t>
            </a:r>
            <a:endParaRPr dirty="0"/>
          </a:p>
        </p:txBody>
      </p:sp>
      <p:sp>
        <p:nvSpPr>
          <p:cNvPr id="75" name="Google Shape;75;p12"/>
          <p:cNvSpPr txBox="1"/>
          <p:nvPr/>
        </p:nvSpPr>
        <p:spPr>
          <a:xfrm>
            <a:off x="11656808" y="4185166"/>
            <a:ext cx="379447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i="0" u="none" strike="noStrike" cap="none" dirty="0">
                <a:solidFill>
                  <a:srgbClr val="4C6968"/>
                </a:solidFill>
                <a:latin typeface="Kalam"/>
                <a:ea typeface="Kalam"/>
                <a:cs typeface="Kalam"/>
                <a:sym typeface="Kalam"/>
              </a:rPr>
              <a:t>Wireframe</a:t>
            </a:r>
            <a:endParaRPr dirty="0"/>
          </a:p>
        </p:txBody>
      </p:sp>
      <p:sp>
        <p:nvSpPr>
          <p:cNvPr id="77" name="Google Shape;77;p12"/>
          <p:cNvSpPr txBox="1"/>
          <p:nvPr/>
        </p:nvSpPr>
        <p:spPr>
          <a:xfrm>
            <a:off x="2851111" y="2700658"/>
            <a:ext cx="968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 dirty="0">
                <a:solidFill>
                  <a:srgbClr val="4C6968"/>
                </a:solidFill>
                <a:latin typeface="Kalam"/>
                <a:ea typeface="Kalam"/>
                <a:cs typeface="Kalam"/>
                <a:sym typeface="Kalam"/>
              </a:rPr>
              <a:t>01</a:t>
            </a:r>
            <a:endParaRPr dirty="0"/>
          </a:p>
        </p:txBody>
      </p:sp>
      <p:sp>
        <p:nvSpPr>
          <p:cNvPr id="78" name="Google Shape;78;p12"/>
          <p:cNvSpPr txBox="1"/>
          <p:nvPr/>
        </p:nvSpPr>
        <p:spPr>
          <a:xfrm>
            <a:off x="7920440" y="2751762"/>
            <a:ext cx="968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 dirty="0">
                <a:solidFill>
                  <a:srgbClr val="4C6968"/>
                </a:solidFill>
                <a:latin typeface="Kalam"/>
                <a:ea typeface="Kalam"/>
                <a:cs typeface="Kalam"/>
                <a:sym typeface="Kalam"/>
              </a:rPr>
              <a:t>02</a:t>
            </a:r>
            <a:endParaRPr dirty="0"/>
          </a:p>
        </p:txBody>
      </p:sp>
      <p:sp>
        <p:nvSpPr>
          <p:cNvPr id="79" name="Google Shape;79;p12"/>
          <p:cNvSpPr txBox="1"/>
          <p:nvPr/>
        </p:nvSpPr>
        <p:spPr>
          <a:xfrm>
            <a:off x="13017347" y="2750864"/>
            <a:ext cx="1073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 dirty="0">
                <a:solidFill>
                  <a:srgbClr val="4C6968"/>
                </a:solidFill>
                <a:latin typeface="Kalam"/>
                <a:ea typeface="Kalam"/>
                <a:cs typeface="Kalam"/>
                <a:sym typeface="Kalam"/>
              </a:rPr>
              <a:t>03</a:t>
            </a:r>
            <a:endParaRPr dirty="0"/>
          </a:p>
        </p:txBody>
      </p:sp>
      <p:pic>
        <p:nvPicPr>
          <p:cNvPr id="80" name="Google Shape;8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87250" y="-107902"/>
            <a:ext cx="794300" cy="401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78450" y="8194775"/>
            <a:ext cx="4773124" cy="74198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oogle Shape;59;p12">
            <a:extLst>
              <a:ext uri="{FF2B5EF4-FFF2-40B4-BE49-F238E27FC236}">
                <a16:creationId xmlns:a16="http://schemas.microsoft.com/office/drawing/2014/main" id="{830D255D-FE5E-B528-BDE5-8ACE5280F391}"/>
              </a:ext>
            </a:extLst>
          </p:cNvPr>
          <p:cNvGrpSpPr/>
          <p:nvPr/>
        </p:nvGrpSpPr>
        <p:grpSpPr>
          <a:xfrm>
            <a:off x="2437945" y="5558802"/>
            <a:ext cx="2225836" cy="1574724"/>
            <a:chOff x="0" y="-47625"/>
            <a:chExt cx="586228" cy="414742"/>
          </a:xfrm>
        </p:grpSpPr>
        <p:sp>
          <p:nvSpPr>
            <p:cNvPr id="6" name="Google Shape;60;p12">
              <a:extLst>
                <a:ext uri="{FF2B5EF4-FFF2-40B4-BE49-F238E27FC236}">
                  <a16:creationId xmlns:a16="http://schemas.microsoft.com/office/drawing/2014/main" id="{DA5239CB-A9D1-F687-0B85-08496A737FE0}"/>
                </a:ext>
              </a:extLst>
            </p:cNvPr>
            <p:cNvSpPr/>
            <p:nvPr/>
          </p:nvSpPr>
          <p:spPr>
            <a:xfrm>
              <a:off x="0" y="0"/>
              <a:ext cx="586228" cy="367117"/>
            </a:xfrm>
            <a:custGeom>
              <a:avLst/>
              <a:gdLst/>
              <a:ahLst/>
              <a:cxnLst/>
              <a:rect l="l" t="t" r="r" b="b"/>
              <a:pathLst>
                <a:path w="586228" h="367117" extrusionOk="0">
                  <a:moveTo>
                    <a:pt x="0" y="0"/>
                  </a:moveTo>
                  <a:lnTo>
                    <a:pt x="586228" y="0"/>
                  </a:lnTo>
                  <a:lnTo>
                    <a:pt x="586228" y="367117"/>
                  </a:lnTo>
                  <a:lnTo>
                    <a:pt x="0" y="367117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E57B6A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7" name="Google Shape;61;p12">
              <a:extLst>
                <a:ext uri="{FF2B5EF4-FFF2-40B4-BE49-F238E27FC236}">
                  <a16:creationId xmlns:a16="http://schemas.microsoft.com/office/drawing/2014/main" id="{65038CAB-BF43-85E0-DC0D-15E3DA3E9FF1}"/>
                </a:ext>
              </a:extLst>
            </p:cNvPr>
            <p:cNvSpPr txBox="1"/>
            <p:nvPr/>
          </p:nvSpPr>
          <p:spPr>
            <a:xfrm>
              <a:off x="0" y="-47625"/>
              <a:ext cx="586228" cy="414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" name="Google Shape;64;p12">
            <a:extLst>
              <a:ext uri="{FF2B5EF4-FFF2-40B4-BE49-F238E27FC236}">
                <a16:creationId xmlns:a16="http://schemas.microsoft.com/office/drawing/2014/main" id="{466680A4-0D87-907B-C7B8-32BC956A15F3}"/>
              </a:ext>
            </a:extLst>
          </p:cNvPr>
          <p:cNvCxnSpPr/>
          <p:nvPr/>
        </p:nvCxnSpPr>
        <p:spPr>
          <a:xfrm>
            <a:off x="4530086" y="6480754"/>
            <a:ext cx="12274500" cy="71400"/>
          </a:xfrm>
          <a:prstGeom prst="straightConnector1">
            <a:avLst/>
          </a:prstGeom>
          <a:noFill/>
          <a:ln w="38100" cap="flat" cmpd="sng">
            <a:solidFill>
              <a:srgbClr val="E57B6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64;p12">
            <a:extLst>
              <a:ext uri="{FF2B5EF4-FFF2-40B4-BE49-F238E27FC236}">
                <a16:creationId xmlns:a16="http://schemas.microsoft.com/office/drawing/2014/main" id="{164B9B34-B722-D6D1-24DE-C8EA91FB1EDE}"/>
              </a:ext>
            </a:extLst>
          </p:cNvPr>
          <p:cNvCxnSpPr>
            <a:cxnSpLocks/>
          </p:cNvCxnSpPr>
          <p:nvPr/>
        </p:nvCxnSpPr>
        <p:spPr>
          <a:xfrm>
            <a:off x="16807234" y="3238144"/>
            <a:ext cx="0" cy="3313331"/>
          </a:xfrm>
          <a:prstGeom prst="straightConnector1">
            <a:avLst/>
          </a:prstGeom>
          <a:noFill/>
          <a:ln w="38100" cap="flat" cmpd="sng">
            <a:solidFill>
              <a:srgbClr val="E57B6A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" name="Google Shape;59;p12">
            <a:extLst>
              <a:ext uri="{FF2B5EF4-FFF2-40B4-BE49-F238E27FC236}">
                <a16:creationId xmlns:a16="http://schemas.microsoft.com/office/drawing/2014/main" id="{49F153F1-D247-4738-0B87-A4E7625B6238}"/>
              </a:ext>
            </a:extLst>
          </p:cNvPr>
          <p:cNvGrpSpPr/>
          <p:nvPr/>
        </p:nvGrpSpPr>
        <p:grpSpPr>
          <a:xfrm>
            <a:off x="7324674" y="5468987"/>
            <a:ext cx="2225836" cy="1574724"/>
            <a:chOff x="0" y="-47625"/>
            <a:chExt cx="586228" cy="414742"/>
          </a:xfrm>
        </p:grpSpPr>
        <p:sp>
          <p:nvSpPr>
            <p:cNvPr id="17" name="Google Shape;60;p12">
              <a:extLst>
                <a:ext uri="{FF2B5EF4-FFF2-40B4-BE49-F238E27FC236}">
                  <a16:creationId xmlns:a16="http://schemas.microsoft.com/office/drawing/2014/main" id="{07C6E65F-DBFF-232A-0F42-E46A852F460F}"/>
                </a:ext>
              </a:extLst>
            </p:cNvPr>
            <p:cNvSpPr/>
            <p:nvPr/>
          </p:nvSpPr>
          <p:spPr>
            <a:xfrm>
              <a:off x="0" y="0"/>
              <a:ext cx="586228" cy="367117"/>
            </a:xfrm>
            <a:custGeom>
              <a:avLst/>
              <a:gdLst/>
              <a:ahLst/>
              <a:cxnLst/>
              <a:rect l="l" t="t" r="r" b="b"/>
              <a:pathLst>
                <a:path w="586228" h="367117" extrusionOk="0">
                  <a:moveTo>
                    <a:pt x="0" y="0"/>
                  </a:moveTo>
                  <a:lnTo>
                    <a:pt x="586228" y="0"/>
                  </a:lnTo>
                  <a:lnTo>
                    <a:pt x="586228" y="367117"/>
                  </a:lnTo>
                  <a:lnTo>
                    <a:pt x="0" y="367117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E57B6A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18" name="Google Shape;61;p12">
              <a:extLst>
                <a:ext uri="{FF2B5EF4-FFF2-40B4-BE49-F238E27FC236}">
                  <a16:creationId xmlns:a16="http://schemas.microsoft.com/office/drawing/2014/main" id="{95503A1F-142D-00F2-2663-73D95BBDF427}"/>
                </a:ext>
              </a:extLst>
            </p:cNvPr>
            <p:cNvSpPr txBox="1"/>
            <p:nvPr/>
          </p:nvSpPr>
          <p:spPr>
            <a:xfrm>
              <a:off x="0" y="-47625"/>
              <a:ext cx="586228" cy="414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" name="Google Shape;59;p12">
            <a:extLst>
              <a:ext uri="{FF2B5EF4-FFF2-40B4-BE49-F238E27FC236}">
                <a16:creationId xmlns:a16="http://schemas.microsoft.com/office/drawing/2014/main" id="{60F4D04F-3F19-DEA8-A293-1209392504B9}"/>
              </a:ext>
            </a:extLst>
          </p:cNvPr>
          <p:cNvGrpSpPr/>
          <p:nvPr/>
        </p:nvGrpSpPr>
        <p:grpSpPr>
          <a:xfrm>
            <a:off x="12731329" y="5446116"/>
            <a:ext cx="2225836" cy="1574724"/>
            <a:chOff x="0" y="-47625"/>
            <a:chExt cx="586228" cy="414742"/>
          </a:xfrm>
        </p:grpSpPr>
        <p:sp>
          <p:nvSpPr>
            <p:cNvPr id="20" name="Google Shape;60;p12">
              <a:extLst>
                <a:ext uri="{FF2B5EF4-FFF2-40B4-BE49-F238E27FC236}">
                  <a16:creationId xmlns:a16="http://schemas.microsoft.com/office/drawing/2014/main" id="{BDC5914D-EA14-D7E4-41A6-F5A191804052}"/>
                </a:ext>
              </a:extLst>
            </p:cNvPr>
            <p:cNvSpPr/>
            <p:nvPr/>
          </p:nvSpPr>
          <p:spPr>
            <a:xfrm>
              <a:off x="0" y="0"/>
              <a:ext cx="586228" cy="367117"/>
            </a:xfrm>
            <a:custGeom>
              <a:avLst/>
              <a:gdLst/>
              <a:ahLst/>
              <a:cxnLst/>
              <a:rect l="l" t="t" r="r" b="b"/>
              <a:pathLst>
                <a:path w="586228" h="367117" extrusionOk="0">
                  <a:moveTo>
                    <a:pt x="0" y="0"/>
                  </a:moveTo>
                  <a:lnTo>
                    <a:pt x="586228" y="0"/>
                  </a:lnTo>
                  <a:lnTo>
                    <a:pt x="586228" y="367117"/>
                  </a:lnTo>
                  <a:lnTo>
                    <a:pt x="0" y="367117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E57B6A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21" name="Google Shape;61;p12">
              <a:extLst>
                <a:ext uri="{FF2B5EF4-FFF2-40B4-BE49-F238E27FC236}">
                  <a16:creationId xmlns:a16="http://schemas.microsoft.com/office/drawing/2014/main" id="{55C8D66C-E7B0-25DF-3BFB-0E89BAC3E3D5}"/>
                </a:ext>
              </a:extLst>
            </p:cNvPr>
            <p:cNvSpPr txBox="1"/>
            <p:nvPr/>
          </p:nvSpPr>
          <p:spPr>
            <a:xfrm>
              <a:off x="0" y="-47625"/>
              <a:ext cx="586228" cy="414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79;p12">
            <a:extLst>
              <a:ext uri="{FF2B5EF4-FFF2-40B4-BE49-F238E27FC236}">
                <a16:creationId xmlns:a16="http://schemas.microsoft.com/office/drawing/2014/main" id="{0B36959A-5986-395B-2A35-53F4F72EC8F9}"/>
              </a:ext>
            </a:extLst>
          </p:cNvPr>
          <p:cNvSpPr txBox="1"/>
          <p:nvPr/>
        </p:nvSpPr>
        <p:spPr>
          <a:xfrm>
            <a:off x="13341750" y="5699833"/>
            <a:ext cx="10734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 dirty="0">
                <a:solidFill>
                  <a:srgbClr val="4C6968"/>
                </a:solidFill>
                <a:latin typeface="Kalam"/>
                <a:ea typeface="Kalam"/>
                <a:cs typeface="Kalam"/>
                <a:sym typeface="Kalam"/>
              </a:rPr>
              <a:t>04</a:t>
            </a:r>
            <a:endParaRPr dirty="0"/>
          </a:p>
        </p:txBody>
      </p:sp>
      <p:sp>
        <p:nvSpPr>
          <p:cNvPr id="26" name="Google Shape;79;p12">
            <a:extLst>
              <a:ext uri="{FF2B5EF4-FFF2-40B4-BE49-F238E27FC236}">
                <a16:creationId xmlns:a16="http://schemas.microsoft.com/office/drawing/2014/main" id="{8957C54A-90EB-63C5-4462-3D15C22859F1}"/>
              </a:ext>
            </a:extLst>
          </p:cNvPr>
          <p:cNvSpPr txBox="1"/>
          <p:nvPr/>
        </p:nvSpPr>
        <p:spPr>
          <a:xfrm>
            <a:off x="7941733" y="5652523"/>
            <a:ext cx="10734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 dirty="0">
                <a:solidFill>
                  <a:srgbClr val="4C6968"/>
                </a:solidFill>
                <a:latin typeface="Kalam"/>
                <a:ea typeface="Kalam"/>
                <a:cs typeface="Kalam"/>
                <a:sym typeface="Kalam"/>
              </a:rPr>
              <a:t>05</a:t>
            </a:r>
            <a:endParaRPr dirty="0"/>
          </a:p>
        </p:txBody>
      </p:sp>
      <p:sp>
        <p:nvSpPr>
          <p:cNvPr id="27" name="Google Shape;79;p12">
            <a:extLst>
              <a:ext uri="{FF2B5EF4-FFF2-40B4-BE49-F238E27FC236}">
                <a16:creationId xmlns:a16="http://schemas.microsoft.com/office/drawing/2014/main" id="{9809127A-4A41-A7B5-7C7B-9BC331AEF27A}"/>
              </a:ext>
            </a:extLst>
          </p:cNvPr>
          <p:cNvSpPr txBox="1"/>
          <p:nvPr/>
        </p:nvSpPr>
        <p:spPr>
          <a:xfrm>
            <a:off x="2972147" y="5751049"/>
            <a:ext cx="10734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 dirty="0">
                <a:solidFill>
                  <a:srgbClr val="4C6968"/>
                </a:solidFill>
                <a:latin typeface="Kalam"/>
                <a:ea typeface="Kalam"/>
                <a:cs typeface="Kalam"/>
                <a:sym typeface="Kalam"/>
              </a:rPr>
              <a:t>06</a:t>
            </a:r>
            <a:endParaRPr dirty="0"/>
          </a:p>
        </p:txBody>
      </p:sp>
      <p:sp>
        <p:nvSpPr>
          <p:cNvPr id="28" name="Google Shape;73;p12">
            <a:extLst>
              <a:ext uri="{FF2B5EF4-FFF2-40B4-BE49-F238E27FC236}">
                <a16:creationId xmlns:a16="http://schemas.microsoft.com/office/drawing/2014/main" id="{40875939-DBF5-0DC9-A488-B73D6E1FB18A}"/>
              </a:ext>
            </a:extLst>
          </p:cNvPr>
          <p:cNvSpPr txBox="1"/>
          <p:nvPr/>
        </p:nvSpPr>
        <p:spPr>
          <a:xfrm>
            <a:off x="1952251" y="4165962"/>
            <a:ext cx="330607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i="0" u="none" strike="noStrike" cap="none" dirty="0">
                <a:solidFill>
                  <a:srgbClr val="4C6968"/>
                </a:solidFill>
                <a:latin typeface="Kalam"/>
                <a:ea typeface="Kalam"/>
                <a:cs typeface="Kalam"/>
                <a:sym typeface="Kalam"/>
              </a:rPr>
              <a:t>Introduction</a:t>
            </a:r>
            <a:endParaRPr dirty="0"/>
          </a:p>
        </p:txBody>
      </p:sp>
      <p:sp>
        <p:nvSpPr>
          <p:cNvPr id="29" name="Google Shape;73;p12">
            <a:extLst>
              <a:ext uri="{FF2B5EF4-FFF2-40B4-BE49-F238E27FC236}">
                <a16:creationId xmlns:a16="http://schemas.microsoft.com/office/drawing/2014/main" id="{A611CD3B-B530-EDC6-22EF-345110D865E6}"/>
              </a:ext>
            </a:extLst>
          </p:cNvPr>
          <p:cNvSpPr txBox="1"/>
          <p:nvPr/>
        </p:nvSpPr>
        <p:spPr>
          <a:xfrm>
            <a:off x="6911338" y="7240755"/>
            <a:ext cx="33060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i="0" u="none" strike="noStrike" cap="none" dirty="0">
                <a:solidFill>
                  <a:srgbClr val="4C6968"/>
                </a:solidFill>
                <a:latin typeface="Kalam"/>
                <a:ea typeface="Kalam"/>
                <a:cs typeface="Kalam"/>
                <a:sym typeface="Kalam"/>
              </a:rPr>
              <a:t>Typography</a:t>
            </a:r>
            <a:endParaRPr dirty="0"/>
          </a:p>
        </p:txBody>
      </p:sp>
      <p:sp>
        <p:nvSpPr>
          <p:cNvPr id="30" name="Google Shape;73;p12">
            <a:extLst>
              <a:ext uri="{FF2B5EF4-FFF2-40B4-BE49-F238E27FC236}">
                <a16:creationId xmlns:a16="http://schemas.microsoft.com/office/drawing/2014/main" id="{4A70012D-DD3F-71B1-9369-013A16A35BA1}"/>
              </a:ext>
            </a:extLst>
          </p:cNvPr>
          <p:cNvSpPr txBox="1"/>
          <p:nvPr/>
        </p:nvSpPr>
        <p:spPr>
          <a:xfrm>
            <a:off x="12253276" y="7218107"/>
            <a:ext cx="3306074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i="0" u="none" strike="noStrike" cap="none" dirty="0">
                <a:solidFill>
                  <a:srgbClr val="4C6968"/>
                </a:solidFill>
                <a:latin typeface="Kalam"/>
                <a:ea typeface="Kalam"/>
                <a:cs typeface="Kalam"/>
                <a:sym typeface="Kalam"/>
              </a:rPr>
              <a:t>Color pallet &amp; Logo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 dirty="0"/>
          </a:p>
        </p:txBody>
      </p:sp>
      <p:sp>
        <p:nvSpPr>
          <p:cNvPr id="3" name="Flowchart: Delay 2"/>
          <p:cNvSpPr/>
          <p:nvPr/>
        </p:nvSpPr>
        <p:spPr>
          <a:xfrm>
            <a:off x="-6229348" y="0"/>
            <a:ext cx="9143999" cy="10287000"/>
          </a:xfrm>
          <a:prstGeom prst="flowChartDelay">
            <a:avLst/>
          </a:prstGeom>
          <a:solidFill>
            <a:srgbClr val="DC28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0" dirty="0"/>
              <a:t>Error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29875" y="1085850"/>
            <a:ext cx="55149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buFont typeface="Arial" panose="020B0604020202020204" pitchFamily="34" charset="0"/>
              <a:buChar char="•"/>
            </a:pPr>
            <a:r>
              <a:rPr lang="en-GB" sz="4800" dirty="0"/>
              <a:t>Strong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GB" sz="4800" dirty="0"/>
              <a:t>Stable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6622256"/>
            <a:ext cx="10801350" cy="335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6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19 0 L 0.31719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7900"/>
            <a:ext cx="18435026" cy="1227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2350" y="840627"/>
            <a:ext cx="11514593" cy="50240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22"/>
          <p:cNvCxnSpPr/>
          <p:nvPr/>
        </p:nvCxnSpPr>
        <p:spPr>
          <a:xfrm>
            <a:off x="1028700" y="6451162"/>
            <a:ext cx="17894171" cy="0"/>
          </a:xfrm>
          <a:prstGeom prst="straightConnector1">
            <a:avLst/>
          </a:prstGeom>
          <a:noFill/>
          <a:ln w="38100" cap="flat" cmpd="sng">
            <a:solidFill>
              <a:srgbClr val="4C696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5" name="Google Shape;295;p22"/>
          <p:cNvCxnSpPr/>
          <p:nvPr/>
        </p:nvCxnSpPr>
        <p:spPr>
          <a:xfrm rot="10800000">
            <a:off x="7363995" y="0"/>
            <a:ext cx="0" cy="10856009"/>
          </a:xfrm>
          <a:prstGeom prst="straightConnector1">
            <a:avLst/>
          </a:prstGeom>
          <a:noFill/>
          <a:ln w="38100" cap="flat" cmpd="sng">
            <a:solidFill>
              <a:srgbClr val="4C69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6" name="Google Shape;296;p22"/>
          <p:cNvSpPr txBox="1"/>
          <p:nvPr/>
        </p:nvSpPr>
        <p:spPr>
          <a:xfrm>
            <a:off x="9144000" y="1939006"/>
            <a:ext cx="7378075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dirty="0">
                <a:solidFill>
                  <a:srgbClr val="F3FBFF"/>
                </a:solidFill>
                <a:latin typeface="Alegreya Sans SC"/>
                <a:sym typeface="Alegreya Sans SC"/>
              </a:rPr>
              <a:t>Typography</a:t>
            </a:r>
            <a:endParaRPr dirty="0"/>
          </a:p>
        </p:txBody>
      </p:sp>
      <p:sp>
        <p:nvSpPr>
          <p:cNvPr id="298" name="Google Shape;298;p22"/>
          <p:cNvSpPr txBox="1"/>
          <p:nvPr/>
        </p:nvSpPr>
        <p:spPr>
          <a:xfrm>
            <a:off x="7288450" y="6401757"/>
            <a:ext cx="2658300" cy="366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0" b="0" i="0" u="none" strike="noStrike" cap="none" dirty="0">
                <a:solidFill>
                  <a:srgbClr val="4C6968"/>
                </a:solidFill>
                <a:latin typeface="Kalam"/>
                <a:ea typeface="Kalam"/>
                <a:cs typeface="Kalam"/>
                <a:sym typeface="Kalam"/>
              </a:rPr>
              <a:t>05</a:t>
            </a:r>
            <a:endParaRPr dirty="0"/>
          </a:p>
        </p:txBody>
      </p:sp>
      <p:pic>
        <p:nvPicPr>
          <p:cNvPr id="301" name="Google Shape;30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266479" y="8224626"/>
            <a:ext cx="4606351" cy="3090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46750" y="7595182"/>
            <a:ext cx="6575326" cy="4813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231F4B-60F4-C29D-7701-EA117865C3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249" y="2331095"/>
            <a:ext cx="7993101" cy="5038725"/>
          </a:xfrm>
          <a:prstGeom prst="rect">
            <a:avLst/>
          </a:prstGeom>
        </p:spPr>
      </p:pic>
      <p:pic>
        <p:nvPicPr>
          <p:cNvPr id="6" name="Google Shape;300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235828" y="1011323"/>
            <a:ext cx="2658300" cy="2284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5637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497" y="531496"/>
            <a:ext cx="5765006" cy="922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1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67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60092" y="774292"/>
            <a:ext cx="15530051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100" b="1" dirty="0">
                <a:latin typeface="AdSriTamilSans" panose="02040503050201020203" pitchFamily="18" charset="0"/>
                <a:cs typeface="AdSriTamilSans" panose="02040503050201020203" pitchFamily="18" charset="0"/>
              </a:rPr>
              <a:t>This both fonts are ,</a:t>
            </a:r>
          </a:p>
          <a:p>
            <a:endParaRPr lang="en-GB" sz="8100" dirty="0">
              <a:latin typeface="AdSriTamilSans" panose="02040503050201020203" pitchFamily="18" charset="0"/>
              <a:cs typeface="AdSriTamilSans" panose="02040503050201020203" pitchFamily="18" charset="0"/>
            </a:endParaRPr>
          </a:p>
          <a:p>
            <a:pPr marL="857250" indent="-857250" algn="ctr">
              <a:buFont typeface="Arial" panose="020B0604020202020204" pitchFamily="34" charset="0"/>
              <a:buChar char="•"/>
            </a:pPr>
            <a:r>
              <a:rPr lang="en-GB" sz="8100" dirty="0">
                <a:latin typeface="AdSriTamilSans" panose="02040503050201020203" pitchFamily="18" charset="0"/>
                <a:cs typeface="AdSriTamilSans" panose="02040503050201020203" pitchFamily="18" charset="0"/>
              </a:rPr>
              <a:t>Easy to Reade</a:t>
            </a:r>
          </a:p>
          <a:p>
            <a:pPr marL="857250" indent="-857250" algn="ctr">
              <a:buFont typeface="Arial" panose="020B0604020202020204" pitchFamily="34" charset="0"/>
              <a:buChar char="•"/>
            </a:pPr>
            <a:r>
              <a:rPr lang="en-GB" sz="8100" dirty="0">
                <a:latin typeface="AdSriTamilSans" panose="02040503050201020203" pitchFamily="18" charset="0"/>
                <a:cs typeface="AdSriTamilSans" panose="02040503050201020203" pitchFamily="18" charset="0"/>
              </a:rPr>
              <a:t>Modern and Clear</a:t>
            </a:r>
          </a:p>
          <a:p>
            <a:pPr marL="857250" indent="-857250" algn="ctr">
              <a:buFont typeface="Arial" panose="020B0604020202020204" pitchFamily="34" charset="0"/>
              <a:buChar char="•"/>
            </a:pPr>
            <a:r>
              <a:rPr lang="en-GB" sz="8100" dirty="0">
                <a:latin typeface="AdSriTamilSans" panose="02040503050201020203" pitchFamily="18" charset="0"/>
                <a:cs typeface="AdSriTamilSans" panose="02040503050201020203" pitchFamily="18" charset="0"/>
              </a:rPr>
              <a:t>Versatile</a:t>
            </a:r>
          </a:p>
          <a:p>
            <a:pPr algn="ctr"/>
            <a:r>
              <a:rPr lang="en-GB" sz="8100" dirty="0">
                <a:latin typeface="AdSriTamilSans" panose="02040503050201020203" pitchFamily="18" charset="0"/>
                <a:cs typeface="AdSriTamilSans" panose="020405030502010202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134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88" y="2374259"/>
            <a:ext cx="10715625" cy="4786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6631" y="502920"/>
            <a:ext cx="12042827" cy="7543800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9072374" y="2777123"/>
                </a:moveTo>
                <a:cubicBezTo>
                  <a:pt x="9047160" y="2777123"/>
                  <a:pt x="9025180" y="2787989"/>
                  <a:pt x="9006436" y="2809719"/>
                </a:cubicBezTo>
                <a:cubicBezTo>
                  <a:pt x="8987692" y="2831449"/>
                  <a:pt x="8978320" y="2857244"/>
                  <a:pt x="8978320" y="2887103"/>
                </a:cubicBezTo>
                <a:cubicBezTo>
                  <a:pt x="8978320" y="2909994"/>
                  <a:pt x="8984872" y="2928490"/>
                  <a:pt x="8997976" y="2942590"/>
                </a:cubicBezTo>
                <a:cubicBezTo>
                  <a:pt x="9011081" y="2956690"/>
                  <a:pt x="9028416" y="2963740"/>
                  <a:pt x="9049980" y="2963740"/>
                </a:cubicBezTo>
                <a:cubicBezTo>
                  <a:pt x="9074862" y="2963740"/>
                  <a:pt x="9096510" y="2952626"/>
                  <a:pt x="9114923" y="2930398"/>
                </a:cubicBezTo>
                <a:cubicBezTo>
                  <a:pt x="9133336" y="2908170"/>
                  <a:pt x="9142542" y="2881463"/>
                  <a:pt x="9142542" y="2850277"/>
                </a:cubicBezTo>
                <a:cubicBezTo>
                  <a:pt x="9142542" y="2828381"/>
                  <a:pt x="9136155" y="2810714"/>
                  <a:pt x="9123382" y="2797278"/>
                </a:cubicBezTo>
                <a:cubicBezTo>
                  <a:pt x="9110610" y="2783842"/>
                  <a:pt x="9093606" y="2777123"/>
                  <a:pt x="9072374" y="2777123"/>
                </a:cubicBezTo>
                <a:close/>
                <a:moveTo>
                  <a:pt x="8519924" y="2777123"/>
                </a:moveTo>
                <a:cubicBezTo>
                  <a:pt x="8494710" y="2777123"/>
                  <a:pt x="8472730" y="2787989"/>
                  <a:pt x="8453986" y="2809719"/>
                </a:cubicBezTo>
                <a:cubicBezTo>
                  <a:pt x="8435242" y="2831449"/>
                  <a:pt x="8425870" y="2857244"/>
                  <a:pt x="8425870" y="2887103"/>
                </a:cubicBezTo>
                <a:cubicBezTo>
                  <a:pt x="8425870" y="2909994"/>
                  <a:pt x="8432422" y="2928490"/>
                  <a:pt x="8445526" y="2942590"/>
                </a:cubicBezTo>
                <a:cubicBezTo>
                  <a:pt x="8458631" y="2956690"/>
                  <a:pt x="8475966" y="2963740"/>
                  <a:pt x="8497530" y="2963740"/>
                </a:cubicBezTo>
                <a:cubicBezTo>
                  <a:pt x="8522412" y="2963740"/>
                  <a:pt x="8544060" y="2952626"/>
                  <a:pt x="8562473" y="2930398"/>
                </a:cubicBezTo>
                <a:cubicBezTo>
                  <a:pt x="8580886" y="2908170"/>
                  <a:pt x="8590092" y="2881463"/>
                  <a:pt x="8590092" y="2850277"/>
                </a:cubicBezTo>
                <a:cubicBezTo>
                  <a:pt x="8590092" y="2828381"/>
                  <a:pt x="8583705" y="2810714"/>
                  <a:pt x="8570932" y="2797278"/>
                </a:cubicBezTo>
                <a:cubicBezTo>
                  <a:pt x="8558160" y="2783842"/>
                  <a:pt x="8541156" y="2777123"/>
                  <a:pt x="8519924" y="2777123"/>
                </a:cubicBezTo>
                <a:close/>
                <a:moveTo>
                  <a:pt x="7976999" y="2777123"/>
                </a:moveTo>
                <a:cubicBezTo>
                  <a:pt x="7951786" y="2777123"/>
                  <a:pt x="7929806" y="2787989"/>
                  <a:pt x="7911062" y="2809719"/>
                </a:cubicBezTo>
                <a:cubicBezTo>
                  <a:pt x="7892317" y="2831449"/>
                  <a:pt x="7882945" y="2857244"/>
                  <a:pt x="7882945" y="2887103"/>
                </a:cubicBezTo>
                <a:cubicBezTo>
                  <a:pt x="7882945" y="2909994"/>
                  <a:pt x="7889497" y="2928490"/>
                  <a:pt x="7902602" y="2942590"/>
                </a:cubicBezTo>
                <a:cubicBezTo>
                  <a:pt x="7915707" y="2956690"/>
                  <a:pt x="7933041" y="2963740"/>
                  <a:pt x="7954605" y="2963740"/>
                </a:cubicBezTo>
                <a:cubicBezTo>
                  <a:pt x="7979488" y="2963740"/>
                  <a:pt x="8001135" y="2952626"/>
                  <a:pt x="8019548" y="2930398"/>
                </a:cubicBezTo>
                <a:cubicBezTo>
                  <a:pt x="8037961" y="2908170"/>
                  <a:pt x="8047167" y="2881463"/>
                  <a:pt x="8047167" y="2850277"/>
                </a:cubicBezTo>
                <a:cubicBezTo>
                  <a:pt x="8047167" y="2828381"/>
                  <a:pt x="8040781" y="2810714"/>
                  <a:pt x="8028008" y="2797278"/>
                </a:cubicBezTo>
                <a:cubicBezTo>
                  <a:pt x="8015235" y="2783842"/>
                  <a:pt x="7998232" y="2777123"/>
                  <a:pt x="7976999" y="2777123"/>
                </a:cubicBezTo>
                <a:close/>
                <a:moveTo>
                  <a:pt x="4337771" y="2415336"/>
                </a:moveTo>
                <a:lnTo>
                  <a:pt x="4337771" y="2444697"/>
                </a:lnTo>
                <a:lnTo>
                  <a:pt x="4337771" y="2477542"/>
                </a:lnTo>
                <a:cubicBezTo>
                  <a:pt x="4337771" y="2491807"/>
                  <a:pt x="4337190" y="2512626"/>
                  <a:pt x="4336029" y="2539996"/>
                </a:cubicBezTo>
                <a:cubicBezTo>
                  <a:pt x="4334868" y="2567366"/>
                  <a:pt x="4333126" y="2598801"/>
                  <a:pt x="4330803" y="2634300"/>
                </a:cubicBezTo>
                <a:lnTo>
                  <a:pt x="4253171" y="2634300"/>
                </a:lnTo>
                <a:cubicBezTo>
                  <a:pt x="4265114" y="2594820"/>
                  <a:pt x="4278053" y="2557082"/>
                  <a:pt x="4291987" y="2521085"/>
                </a:cubicBezTo>
                <a:cubicBezTo>
                  <a:pt x="4305921" y="2485089"/>
                  <a:pt x="4321182" y="2449839"/>
                  <a:pt x="4337771" y="2415336"/>
                </a:cubicBezTo>
                <a:close/>
                <a:moveTo>
                  <a:pt x="6807094" y="2377515"/>
                </a:moveTo>
                <a:cubicBezTo>
                  <a:pt x="6812734" y="2391118"/>
                  <a:pt x="6816881" y="2406130"/>
                  <a:pt x="6819535" y="2422552"/>
                </a:cubicBezTo>
                <a:cubicBezTo>
                  <a:pt x="6822189" y="2438974"/>
                  <a:pt x="6823516" y="2457304"/>
                  <a:pt x="6823516" y="2477542"/>
                </a:cubicBezTo>
                <a:cubicBezTo>
                  <a:pt x="6823516" y="2564132"/>
                  <a:pt x="6809831" y="2638778"/>
                  <a:pt x="6782461" y="2701481"/>
                </a:cubicBezTo>
                <a:cubicBezTo>
                  <a:pt x="6755090" y="2764185"/>
                  <a:pt x="6726310" y="2795536"/>
                  <a:pt x="6696119" y="2795536"/>
                </a:cubicBezTo>
                <a:cubicBezTo>
                  <a:pt x="6682517" y="2795536"/>
                  <a:pt x="6671652" y="2787574"/>
                  <a:pt x="6663524" y="2771649"/>
                </a:cubicBezTo>
                <a:cubicBezTo>
                  <a:pt x="6655395" y="2755725"/>
                  <a:pt x="6651331" y="2734160"/>
                  <a:pt x="6651331" y="2706956"/>
                </a:cubicBezTo>
                <a:cubicBezTo>
                  <a:pt x="6651331" y="2651551"/>
                  <a:pt x="6661865" y="2600460"/>
                  <a:pt x="6682932" y="2553681"/>
                </a:cubicBezTo>
                <a:cubicBezTo>
                  <a:pt x="6703999" y="2506903"/>
                  <a:pt x="6733277" y="2469579"/>
                  <a:pt x="6770766" y="2441711"/>
                </a:cubicBezTo>
                <a:cubicBezTo>
                  <a:pt x="6772093" y="2440716"/>
                  <a:pt x="6773752" y="2439555"/>
                  <a:pt x="6775743" y="2438228"/>
                </a:cubicBezTo>
                <a:cubicBezTo>
                  <a:pt x="6788350" y="2429270"/>
                  <a:pt x="6796146" y="2419151"/>
                  <a:pt x="6799132" y="2407872"/>
                </a:cubicBezTo>
                <a:close/>
                <a:moveTo>
                  <a:pt x="3056914" y="2260569"/>
                </a:moveTo>
                <a:cubicBezTo>
                  <a:pt x="3037008" y="2260569"/>
                  <a:pt x="3022659" y="2266375"/>
                  <a:pt x="3013868" y="2277986"/>
                </a:cubicBezTo>
                <a:cubicBezTo>
                  <a:pt x="3005076" y="2289598"/>
                  <a:pt x="2998026" y="2310831"/>
                  <a:pt x="2992718" y="2341685"/>
                </a:cubicBezTo>
                <a:lnTo>
                  <a:pt x="2991722" y="2348652"/>
                </a:lnTo>
                <a:cubicBezTo>
                  <a:pt x="2989732" y="2358936"/>
                  <a:pt x="2988322" y="2367148"/>
                  <a:pt x="2987493" y="2373285"/>
                </a:cubicBezTo>
                <a:cubicBezTo>
                  <a:pt x="2986663" y="2379423"/>
                  <a:pt x="2986248" y="2384648"/>
                  <a:pt x="2986248" y="2388961"/>
                </a:cubicBezTo>
                <a:cubicBezTo>
                  <a:pt x="2986248" y="2402563"/>
                  <a:pt x="2989566" y="2412350"/>
                  <a:pt x="2996201" y="2418322"/>
                </a:cubicBezTo>
                <a:cubicBezTo>
                  <a:pt x="3002837" y="2424294"/>
                  <a:pt x="3013785" y="2427280"/>
                  <a:pt x="3029046" y="2427280"/>
                </a:cubicBezTo>
                <a:lnTo>
                  <a:pt x="3144499" y="2427280"/>
                </a:lnTo>
                <a:cubicBezTo>
                  <a:pt x="3110328" y="2555008"/>
                  <a:pt x="3082045" y="2663080"/>
                  <a:pt x="3059651" y="2751495"/>
                </a:cubicBezTo>
                <a:cubicBezTo>
                  <a:pt x="3037257" y="2839910"/>
                  <a:pt x="3025396" y="2889591"/>
                  <a:pt x="3024069" y="2900539"/>
                </a:cubicBezTo>
                <a:lnTo>
                  <a:pt x="3023074" y="2908502"/>
                </a:lnTo>
                <a:cubicBezTo>
                  <a:pt x="3022410" y="2914805"/>
                  <a:pt x="3022079" y="2919616"/>
                  <a:pt x="3022079" y="2922933"/>
                </a:cubicBezTo>
                <a:cubicBezTo>
                  <a:pt x="3022079" y="2931891"/>
                  <a:pt x="3028714" y="2939521"/>
                  <a:pt x="3041985" y="2945825"/>
                </a:cubicBezTo>
                <a:cubicBezTo>
                  <a:pt x="3055255" y="2952128"/>
                  <a:pt x="3074000" y="2956607"/>
                  <a:pt x="3098218" y="2959261"/>
                </a:cubicBezTo>
                <a:lnTo>
                  <a:pt x="3106181" y="2960754"/>
                </a:lnTo>
                <a:cubicBezTo>
                  <a:pt x="3111489" y="2961086"/>
                  <a:pt x="3119285" y="2961998"/>
                  <a:pt x="3129570" y="2963491"/>
                </a:cubicBezTo>
                <a:cubicBezTo>
                  <a:pt x="3139855" y="2964984"/>
                  <a:pt x="3146821" y="2965730"/>
                  <a:pt x="3150471" y="2965730"/>
                </a:cubicBezTo>
                <a:cubicBezTo>
                  <a:pt x="3168386" y="2965730"/>
                  <a:pt x="3181325" y="2962496"/>
                  <a:pt x="3189287" y="2956026"/>
                </a:cubicBezTo>
                <a:cubicBezTo>
                  <a:pt x="3197249" y="2949557"/>
                  <a:pt x="3203055" y="2937862"/>
                  <a:pt x="3206705" y="2920942"/>
                </a:cubicBezTo>
                <a:lnTo>
                  <a:pt x="3208695" y="2912483"/>
                </a:lnTo>
                <a:cubicBezTo>
                  <a:pt x="3214335" y="2884614"/>
                  <a:pt x="3226279" y="2833772"/>
                  <a:pt x="3244526" y="2759955"/>
                </a:cubicBezTo>
                <a:cubicBezTo>
                  <a:pt x="3262773" y="2686137"/>
                  <a:pt x="3283508" y="2606266"/>
                  <a:pt x="3306731" y="2520339"/>
                </a:cubicBezTo>
                <a:lnTo>
                  <a:pt x="3309717" y="2508893"/>
                </a:lnTo>
                <a:cubicBezTo>
                  <a:pt x="3310049" y="2507566"/>
                  <a:pt x="3310298" y="2506156"/>
                  <a:pt x="3310464" y="2504663"/>
                </a:cubicBezTo>
                <a:cubicBezTo>
                  <a:pt x="3310629" y="2503170"/>
                  <a:pt x="3310712" y="2501263"/>
                  <a:pt x="3310712" y="2498940"/>
                </a:cubicBezTo>
                <a:cubicBezTo>
                  <a:pt x="3310712" y="2485670"/>
                  <a:pt x="3291138" y="2468418"/>
                  <a:pt x="3251990" y="2447185"/>
                </a:cubicBezTo>
                <a:cubicBezTo>
                  <a:pt x="3237393" y="2439223"/>
                  <a:pt x="3225615" y="2432588"/>
                  <a:pt x="3216658" y="2427280"/>
                </a:cubicBezTo>
                <a:lnTo>
                  <a:pt x="3394317" y="2427280"/>
                </a:lnTo>
                <a:cubicBezTo>
                  <a:pt x="3418535" y="2427280"/>
                  <a:pt x="3436616" y="2404388"/>
                  <a:pt x="3448560" y="2358605"/>
                </a:cubicBezTo>
                <a:lnTo>
                  <a:pt x="3450053" y="2353131"/>
                </a:lnTo>
                <a:lnTo>
                  <a:pt x="3451048" y="2346164"/>
                </a:lnTo>
                <a:cubicBezTo>
                  <a:pt x="3454366" y="2334884"/>
                  <a:pt x="3456937" y="2323935"/>
                  <a:pt x="3458761" y="2313319"/>
                </a:cubicBezTo>
                <a:cubicBezTo>
                  <a:pt x="3460586" y="2302703"/>
                  <a:pt x="3461498" y="2293911"/>
                  <a:pt x="3461498" y="2286944"/>
                </a:cubicBezTo>
                <a:cubicBezTo>
                  <a:pt x="3461498" y="2278318"/>
                  <a:pt x="3459259" y="2271766"/>
                  <a:pt x="3454780" y="2267287"/>
                </a:cubicBezTo>
                <a:cubicBezTo>
                  <a:pt x="3450301" y="2262808"/>
                  <a:pt x="3443749" y="2260569"/>
                  <a:pt x="3435123" y="2260569"/>
                </a:cubicBezTo>
                <a:close/>
                <a:moveTo>
                  <a:pt x="6387078" y="2247133"/>
                </a:moveTo>
                <a:cubicBezTo>
                  <a:pt x="6372812" y="2247133"/>
                  <a:pt x="6360869" y="2250450"/>
                  <a:pt x="6351247" y="2257085"/>
                </a:cubicBezTo>
                <a:cubicBezTo>
                  <a:pt x="6341626" y="2263721"/>
                  <a:pt x="6332503" y="2275000"/>
                  <a:pt x="6323877" y="2290925"/>
                </a:cubicBezTo>
                <a:lnTo>
                  <a:pt x="6320891" y="2295902"/>
                </a:lnTo>
                <a:cubicBezTo>
                  <a:pt x="6310607" y="2315144"/>
                  <a:pt x="6297502" y="2344007"/>
                  <a:pt x="6281577" y="2382492"/>
                </a:cubicBezTo>
                <a:cubicBezTo>
                  <a:pt x="6265653" y="2420976"/>
                  <a:pt x="6248567" y="2465598"/>
                  <a:pt x="6230320" y="2516358"/>
                </a:cubicBezTo>
                <a:lnTo>
                  <a:pt x="6226836" y="2485504"/>
                </a:lnTo>
                <a:cubicBezTo>
                  <a:pt x="6216220" y="2378676"/>
                  <a:pt x="6210580" y="2319623"/>
                  <a:pt x="6209916" y="2308343"/>
                </a:cubicBezTo>
                <a:lnTo>
                  <a:pt x="6209916" y="2302371"/>
                </a:lnTo>
                <a:cubicBezTo>
                  <a:pt x="6208921" y="2290096"/>
                  <a:pt x="6203696" y="2280641"/>
                  <a:pt x="6194241" y="2274005"/>
                </a:cubicBezTo>
                <a:cubicBezTo>
                  <a:pt x="6184785" y="2267370"/>
                  <a:pt x="6164133" y="2260735"/>
                  <a:pt x="6132284" y="2254099"/>
                </a:cubicBezTo>
                <a:lnTo>
                  <a:pt x="6122829" y="2253104"/>
                </a:lnTo>
                <a:cubicBezTo>
                  <a:pt x="6115198" y="2251445"/>
                  <a:pt x="6107817" y="2250201"/>
                  <a:pt x="6100684" y="2249372"/>
                </a:cubicBezTo>
                <a:cubicBezTo>
                  <a:pt x="6093551" y="2248542"/>
                  <a:pt x="6087496" y="2248128"/>
                  <a:pt x="6082520" y="2248128"/>
                </a:cubicBezTo>
                <a:cubicBezTo>
                  <a:pt x="6067590" y="2248128"/>
                  <a:pt x="6056393" y="2251114"/>
                  <a:pt x="6048929" y="2257085"/>
                </a:cubicBezTo>
                <a:cubicBezTo>
                  <a:pt x="6041465" y="2263057"/>
                  <a:pt x="6037732" y="2272015"/>
                  <a:pt x="6037732" y="2283958"/>
                </a:cubicBezTo>
                <a:cubicBezTo>
                  <a:pt x="6038395" y="2288603"/>
                  <a:pt x="6039059" y="2294740"/>
                  <a:pt x="6039722" y="2302371"/>
                </a:cubicBezTo>
                <a:lnTo>
                  <a:pt x="6039722" y="2310333"/>
                </a:lnTo>
                <a:cubicBezTo>
                  <a:pt x="6041049" y="2326922"/>
                  <a:pt x="6050422" y="2383985"/>
                  <a:pt x="6067839" y="2481523"/>
                </a:cubicBezTo>
                <a:cubicBezTo>
                  <a:pt x="6085257" y="2579061"/>
                  <a:pt x="6099605" y="2660509"/>
                  <a:pt x="6110885" y="2725866"/>
                </a:cubicBezTo>
                <a:cubicBezTo>
                  <a:pt x="6099937" y="2750085"/>
                  <a:pt x="6087745" y="2775714"/>
                  <a:pt x="6074308" y="2802752"/>
                </a:cubicBezTo>
                <a:cubicBezTo>
                  <a:pt x="6060872" y="2829791"/>
                  <a:pt x="6044865" y="2861059"/>
                  <a:pt x="6026286" y="2896558"/>
                </a:cubicBezTo>
                <a:lnTo>
                  <a:pt x="6023300" y="2902530"/>
                </a:lnTo>
                <a:cubicBezTo>
                  <a:pt x="6021309" y="2906179"/>
                  <a:pt x="6019982" y="2909248"/>
                  <a:pt x="6019319" y="2911736"/>
                </a:cubicBezTo>
                <a:cubicBezTo>
                  <a:pt x="6018655" y="2914224"/>
                  <a:pt x="6018324" y="2916630"/>
                  <a:pt x="6018324" y="2918952"/>
                </a:cubicBezTo>
                <a:cubicBezTo>
                  <a:pt x="6018324" y="2926914"/>
                  <a:pt x="6022636" y="2933633"/>
                  <a:pt x="6031262" y="2939106"/>
                </a:cubicBezTo>
                <a:cubicBezTo>
                  <a:pt x="6039888" y="2944581"/>
                  <a:pt x="6055149" y="2949972"/>
                  <a:pt x="6077046" y="2955280"/>
                </a:cubicBezTo>
                <a:lnTo>
                  <a:pt x="6084510" y="2957270"/>
                </a:lnTo>
                <a:cubicBezTo>
                  <a:pt x="6095458" y="2959925"/>
                  <a:pt x="6106075" y="2961998"/>
                  <a:pt x="6116359" y="2963491"/>
                </a:cubicBezTo>
                <a:cubicBezTo>
                  <a:pt x="6126644" y="2964984"/>
                  <a:pt x="6136099" y="2965730"/>
                  <a:pt x="6144725" y="2965730"/>
                </a:cubicBezTo>
                <a:cubicBezTo>
                  <a:pt x="6156005" y="2965730"/>
                  <a:pt x="6165626" y="2962745"/>
                  <a:pt x="6173588" y="2956773"/>
                </a:cubicBezTo>
                <a:cubicBezTo>
                  <a:pt x="6181551" y="2950801"/>
                  <a:pt x="6190508" y="2938858"/>
                  <a:pt x="6200461" y="2920942"/>
                </a:cubicBezTo>
                <a:lnTo>
                  <a:pt x="6203447" y="2914473"/>
                </a:lnTo>
                <a:cubicBezTo>
                  <a:pt x="6212405" y="2899212"/>
                  <a:pt x="6230154" y="2865704"/>
                  <a:pt x="6256695" y="2813949"/>
                </a:cubicBezTo>
                <a:cubicBezTo>
                  <a:pt x="6283236" y="2762194"/>
                  <a:pt x="6313758" y="2701647"/>
                  <a:pt x="6348262" y="2632309"/>
                </a:cubicBezTo>
                <a:cubicBezTo>
                  <a:pt x="6385419" y="2558326"/>
                  <a:pt x="6417932" y="2492969"/>
                  <a:pt x="6445800" y="2436237"/>
                </a:cubicBezTo>
                <a:cubicBezTo>
                  <a:pt x="6473668" y="2379506"/>
                  <a:pt x="6488431" y="2349149"/>
                  <a:pt x="6490090" y="2345168"/>
                </a:cubicBezTo>
                <a:lnTo>
                  <a:pt x="6493076" y="2338699"/>
                </a:lnTo>
                <a:cubicBezTo>
                  <a:pt x="6495730" y="2332395"/>
                  <a:pt x="6497721" y="2326507"/>
                  <a:pt x="6499048" y="2321033"/>
                </a:cubicBezTo>
                <a:cubicBezTo>
                  <a:pt x="6500375" y="2315558"/>
                  <a:pt x="6501038" y="2310665"/>
                  <a:pt x="6501038" y="2306352"/>
                </a:cubicBezTo>
                <a:cubicBezTo>
                  <a:pt x="6501038" y="2293745"/>
                  <a:pt x="6496145" y="2283543"/>
                  <a:pt x="6486358" y="2275747"/>
                </a:cubicBezTo>
                <a:cubicBezTo>
                  <a:pt x="6476571" y="2267951"/>
                  <a:pt x="6460065" y="2261066"/>
                  <a:pt x="6436842" y="2255095"/>
                </a:cubicBezTo>
                <a:lnTo>
                  <a:pt x="6430870" y="2253104"/>
                </a:lnTo>
                <a:cubicBezTo>
                  <a:pt x="6423240" y="2251114"/>
                  <a:pt x="6415692" y="2249621"/>
                  <a:pt x="6408228" y="2248625"/>
                </a:cubicBezTo>
                <a:cubicBezTo>
                  <a:pt x="6400763" y="2247630"/>
                  <a:pt x="6393713" y="2247133"/>
                  <a:pt x="6387078" y="2247133"/>
                </a:cubicBezTo>
                <a:close/>
                <a:moveTo>
                  <a:pt x="6789179" y="2246137"/>
                </a:moveTo>
                <a:cubicBezTo>
                  <a:pt x="6756998" y="2246137"/>
                  <a:pt x="6721914" y="2258827"/>
                  <a:pt x="6683927" y="2284207"/>
                </a:cubicBezTo>
                <a:cubicBezTo>
                  <a:pt x="6645940" y="2309587"/>
                  <a:pt x="6611686" y="2343841"/>
                  <a:pt x="6581164" y="2386970"/>
                </a:cubicBezTo>
                <a:cubicBezTo>
                  <a:pt x="6549978" y="2430100"/>
                  <a:pt x="6525676" y="2478786"/>
                  <a:pt x="6508259" y="2533029"/>
                </a:cubicBezTo>
                <a:cubicBezTo>
                  <a:pt x="6490841" y="2587272"/>
                  <a:pt x="6482132" y="2641433"/>
                  <a:pt x="6482132" y="2695510"/>
                </a:cubicBezTo>
                <a:cubicBezTo>
                  <a:pt x="6482132" y="2776460"/>
                  <a:pt x="6500628" y="2841402"/>
                  <a:pt x="6537620" y="2890337"/>
                </a:cubicBezTo>
                <a:cubicBezTo>
                  <a:pt x="6574611" y="2939272"/>
                  <a:pt x="6623463" y="2963740"/>
                  <a:pt x="6684176" y="2963740"/>
                </a:cubicBezTo>
                <a:cubicBezTo>
                  <a:pt x="6729628" y="2963740"/>
                  <a:pt x="6773337" y="2948230"/>
                  <a:pt x="6815305" y="2917210"/>
                </a:cubicBezTo>
                <a:cubicBezTo>
                  <a:pt x="6857273" y="2886190"/>
                  <a:pt x="6893684" y="2842481"/>
                  <a:pt x="6924538" y="2786081"/>
                </a:cubicBezTo>
                <a:cubicBezTo>
                  <a:pt x="6948757" y="2741625"/>
                  <a:pt x="6967170" y="2692524"/>
                  <a:pt x="6979777" y="2638778"/>
                </a:cubicBezTo>
                <a:cubicBezTo>
                  <a:pt x="6992384" y="2585033"/>
                  <a:pt x="6998687" y="2528467"/>
                  <a:pt x="6998687" y="2469082"/>
                </a:cubicBezTo>
                <a:cubicBezTo>
                  <a:pt x="6998687" y="2406710"/>
                  <a:pt x="6991140" y="2355453"/>
                  <a:pt x="6976044" y="2315310"/>
                </a:cubicBezTo>
                <a:cubicBezTo>
                  <a:pt x="6960949" y="2275166"/>
                  <a:pt x="6942785" y="2255095"/>
                  <a:pt x="6921552" y="2255095"/>
                </a:cubicBezTo>
                <a:cubicBezTo>
                  <a:pt x="6917571" y="2255095"/>
                  <a:pt x="6913424" y="2256090"/>
                  <a:pt x="6909111" y="2258081"/>
                </a:cubicBezTo>
                <a:cubicBezTo>
                  <a:pt x="6904798" y="2260071"/>
                  <a:pt x="6898661" y="2264218"/>
                  <a:pt x="6890698" y="2270522"/>
                </a:cubicBezTo>
                <a:lnTo>
                  <a:pt x="6815554" y="2329742"/>
                </a:lnTo>
                <a:lnTo>
                  <a:pt x="6824512" y="2282963"/>
                </a:lnTo>
                <a:cubicBezTo>
                  <a:pt x="6824843" y="2281967"/>
                  <a:pt x="6825092" y="2280889"/>
                  <a:pt x="6825258" y="2279728"/>
                </a:cubicBezTo>
                <a:cubicBezTo>
                  <a:pt x="6825424" y="2278567"/>
                  <a:pt x="6825507" y="2277157"/>
                  <a:pt x="6825507" y="2275498"/>
                </a:cubicBezTo>
                <a:cubicBezTo>
                  <a:pt x="6825507" y="2266209"/>
                  <a:pt x="6822272" y="2258993"/>
                  <a:pt x="6815803" y="2253851"/>
                </a:cubicBezTo>
                <a:cubicBezTo>
                  <a:pt x="6809334" y="2248708"/>
                  <a:pt x="6800459" y="2246137"/>
                  <a:pt x="6789179" y="2246137"/>
                </a:cubicBezTo>
                <a:close/>
                <a:moveTo>
                  <a:pt x="4736807" y="2246137"/>
                </a:moveTo>
                <a:cubicBezTo>
                  <a:pt x="4724199" y="2246137"/>
                  <a:pt x="4713749" y="2249704"/>
                  <a:pt x="4705455" y="2256836"/>
                </a:cubicBezTo>
                <a:cubicBezTo>
                  <a:pt x="4697161" y="2263970"/>
                  <a:pt x="4691024" y="2274669"/>
                  <a:pt x="4687042" y="2288934"/>
                </a:cubicBezTo>
                <a:lnTo>
                  <a:pt x="4685052" y="2295902"/>
                </a:lnTo>
                <a:cubicBezTo>
                  <a:pt x="4647231" y="2422967"/>
                  <a:pt x="4614220" y="2543977"/>
                  <a:pt x="4586020" y="2658933"/>
                </a:cubicBezTo>
                <a:cubicBezTo>
                  <a:pt x="4557821" y="2773889"/>
                  <a:pt x="4541233" y="2848950"/>
                  <a:pt x="4536256" y="2884117"/>
                </a:cubicBezTo>
                <a:lnTo>
                  <a:pt x="4535261" y="2891084"/>
                </a:lnTo>
                <a:cubicBezTo>
                  <a:pt x="4534597" y="2893738"/>
                  <a:pt x="4534017" y="2896724"/>
                  <a:pt x="4533519" y="2900041"/>
                </a:cubicBezTo>
                <a:cubicBezTo>
                  <a:pt x="4533021" y="2903359"/>
                  <a:pt x="4532773" y="2906843"/>
                  <a:pt x="4532773" y="2910492"/>
                </a:cubicBezTo>
                <a:cubicBezTo>
                  <a:pt x="4532773" y="2922436"/>
                  <a:pt x="4539159" y="2932554"/>
                  <a:pt x="4551932" y="2940848"/>
                </a:cubicBezTo>
                <a:cubicBezTo>
                  <a:pt x="4564704" y="2949142"/>
                  <a:pt x="4582869" y="2954948"/>
                  <a:pt x="4606424" y="2958266"/>
                </a:cubicBezTo>
                <a:lnTo>
                  <a:pt x="4614386" y="2959261"/>
                </a:lnTo>
                <a:cubicBezTo>
                  <a:pt x="4622680" y="2960920"/>
                  <a:pt x="4630145" y="2962081"/>
                  <a:pt x="4636780" y="2962745"/>
                </a:cubicBezTo>
                <a:cubicBezTo>
                  <a:pt x="4643415" y="2963408"/>
                  <a:pt x="4649221" y="2963740"/>
                  <a:pt x="4654197" y="2963740"/>
                </a:cubicBezTo>
                <a:cubicBezTo>
                  <a:pt x="4668463" y="2963740"/>
                  <a:pt x="4679329" y="2960837"/>
                  <a:pt x="4686793" y="2955031"/>
                </a:cubicBezTo>
                <a:cubicBezTo>
                  <a:pt x="4694258" y="2949225"/>
                  <a:pt x="4699649" y="2939521"/>
                  <a:pt x="4702967" y="2925919"/>
                </a:cubicBezTo>
                <a:lnTo>
                  <a:pt x="4706450" y="2915468"/>
                </a:lnTo>
                <a:cubicBezTo>
                  <a:pt x="4719721" y="2866367"/>
                  <a:pt x="4733572" y="2804991"/>
                  <a:pt x="4748004" y="2731340"/>
                </a:cubicBezTo>
                <a:cubicBezTo>
                  <a:pt x="4762435" y="2657689"/>
                  <a:pt x="4775623" y="2579227"/>
                  <a:pt x="4787566" y="2495955"/>
                </a:cubicBezTo>
                <a:cubicBezTo>
                  <a:pt x="4804486" y="2591170"/>
                  <a:pt x="4819581" y="2697169"/>
                  <a:pt x="4832852" y="2813949"/>
                </a:cubicBezTo>
                <a:cubicBezTo>
                  <a:pt x="4836501" y="2846794"/>
                  <a:pt x="4839155" y="2868358"/>
                  <a:pt x="4840815" y="2878643"/>
                </a:cubicBezTo>
                <a:lnTo>
                  <a:pt x="4842805" y="2887103"/>
                </a:lnTo>
                <a:cubicBezTo>
                  <a:pt x="4845790" y="2906345"/>
                  <a:pt x="4854002" y="2920611"/>
                  <a:pt x="4867438" y="2929900"/>
                </a:cubicBezTo>
                <a:cubicBezTo>
                  <a:pt x="4880874" y="2939190"/>
                  <a:pt x="4905674" y="2946986"/>
                  <a:pt x="4941837" y="2953289"/>
                </a:cubicBezTo>
                <a:lnTo>
                  <a:pt x="4950793" y="2955280"/>
                </a:lnTo>
                <a:cubicBezTo>
                  <a:pt x="4954443" y="2955944"/>
                  <a:pt x="4958507" y="2956441"/>
                  <a:pt x="4962986" y="2956773"/>
                </a:cubicBezTo>
                <a:cubicBezTo>
                  <a:pt x="4967464" y="2957105"/>
                  <a:pt x="4974349" y="2957270"/>
                  <a:pt x="4983638" y="2957270"/>
                </a:cubicBezTo>
                <a:cubicBezTo>
                  <a:pt x="5001885" y="2957270"/>
                  <a:pt x="5015072" y="2955446"/>
                  <a:pt x="5023200" y="2951796"/>
                </a:cubicBezTo>
                <a:cubicBezTo>
                  <a:pt x="5031329" y="2948147"/>
                  <a:pt x="5035393" y="2942175"/>
                  <a:pt x="5035393" y="2933881"/>
                </a:cubicBezTo>
                <a:cubicBezTo>
                  <a:pt x="5035393" y="2931227"/>
                  <a:pt x="5034563" y="2926665"/>
                  <a:pt x="5032905" y="2920196"/>
                </a:cubicBezTo>
                <a:cubicBezTo>
                  <a:pt x="5031246" y="2913727"/>
                  <a:pt x="5030416" y="2908502"/>
                  <a:pt x="5030416" y="2904520"/>
                </a:cubicBezTo>
                <a:cubicBezTo>
                  <a:pt x="5030416" y="2892577"/>
                  <a:pt x="5044185" y="2837338"/>
                  <a:pt x="5071721" y="2738805"/>
                </a:cubicBezTo>
                <a:cubicBezTo>
                  <a:pt x="5081010" y="2705960"/>
                  <a:pt x="5088309" y="2679917"/>
                  <a:pt x="5093617" y="2660675"/>
                </a:cubicBezTo>
                <a:cubicBezTo>
                  <a:pt x="5115514" y="2582710"/>
                  <a:pt x="5134341" y="2511381"/>
                  <a:pt x="5150099" y="2446688"/>
                </a:cubicBezTo>
                <a:cubicBezTo>
                  <a:pt x="5165859" y="2381994"/>
                  <a:pt x="5174567" y="2343012"/>
                  <a:pt x="5176226" y="2329742"/>
                </a:cubicBezTo>
                <a:lnTo>
                  <a:pt x="5177221" y="2322277"/>
                </a:lnTo>
                <a:cubicBezTo>
                  <a:pt x="5177553" y="2319954"/>
                  <a:pt x="5177802" y="2317715"/>
                  <a:pt x="5177968" y="2315558"/>
                </a:cubicBezTo>
                <a:cubicBezTo>
                  <a:pt x="5178134" y="2313402"/>
                  <a:pt x="5178217" y="2310001"/>
                  <a:pt x="5178217" y="2305357"/>
                </a:cubicBezTo>
                <a:cubicBezTo>
                  <a:pt x="5178217" y="2295404"/>
                  <a:pt x="5172328" y="2286115"/>
                  <a:pt x="5160550" y="2277489"/>
                </a:cubicBezTo>
                <a:cubicBezTo>
                  <a:pt x="5148773" y="2268863"/>
                  <a:pt x="5132268" y="2261730"/>
                  <a:pt x="5111035" y="2256090"/>
                </a:cubicBezTo>
                <a:lnTo>
                  <a:pt x="5101579" y="2254099"/>
                </a:lnTo>
                <a:cubicBezTo>
                  <a:pt x="5091295" y="2251445"/>
                  <a:pt x="5081508" y="2249455"/>
                  <a:pt x="5072218" y="2248128"/>
                </a:cubicBezTo>
                <a:cubicBezTo>
                  <a:pt x="5062929" y="2246801"/>
                  <a:pt x="5054801" y="2246137"/>
                  <a:pt x="5047834" y="2246137"/>
                </a:cubicBezTo>
                <a:cubicBezTo>
                  <a:pt x="5039540" y="2246137"/>
                  <a:pt x="5032822" y="2248128"/>
                  <a:pt x="5027679" y="2252109"/>
                </a:cubicBezTo>
                <a:cubicBezTo>
                  <a:pt x="5022537" y="2256090"/>
                  <a:pt x="5018971" y="2262228"/>
                  <a:pt x="5016980" y="2270522"/>
                </a:cubicBezTo>
                <a:lnTo>
                  <a:pt x="5014989" y="2278484"/>
                </a:lnTo>
                <a:cubicBezTo>
                  <a:pt x="4999397" y="2339528"/>
                  <a:pt x="4985794" y="2400158"/>
                  <a:pt x="4974183" y="2460373"/>
                </a:cubicBezTo>
                <a:cubicBezTo>
                  <a:pt x="4962571" y="2520588"/>
                  <a:pt x="4953116" y="2580222"/>
                  <a:pt x="4945817" y="2639276"/>
                </a:cubicBezTo>
                <a:cubicBezTo>
                  <a:pt x="4934537" y="2540742"/>
                  <a:pt x="4923340" y="2465930"/>
                  <a:pt x="4912226" y="2414838"/>
                </a:cubicBezTo>
                <a:cubicBezTo>
                  <a:pt x="4901112" y="2363747"/>
                  <a:pt x="4888256" y="2325760"/>
                  <a:pt x="4873659" y="2300878"/>
                </a:cubicBezTo>
                <a:cubicBezTo>
                  <a:pt x="4868019" y="2291257"/>
                  <a:pt x="4857900" y="2282382"/>
                  <a:pt x="4843302" y="2274254"/>
                </a:cubicBezTo>
                <a:cubicBezTo>
                  <a:pt x="4828705" y="2266126"/>
                  <a:pt x="4811619" y="2259739"/>
                  <a:pt x="4792046" y="2255095"/>
                </a:cubicBezTo>
                <a:lnTo>
                  <a:pt x="4785576" y="2254099"/>
                </a:lnTo>
                <a:cubicBezTo>
                  <a:pt x="4771974" y="2251114"/>
                  <a:pt x="4761689" y="2249040"/>
                  <a:pt x="4754722" y="2247879"/>
                </a:cubicBezTo>
                <a:cubicBezTo>
                  <a:pt x="4747755" y="2246718"/>
                  <a:pt x="4741783" y="2246137"/>
                  <a:pt x="4736807" y="2246137"/>
                </a:cubicBezTo>
                <a:close/>
                <a:moveTo>
                  <a:pt x="3623735" y="2246137"/>
                </a:moveTo>
                <a:cubicBezTo>
                  <a:pt x="3613450" y="2246137"/>
                  <a:pt x="3604825" y="2247879"/>
                  <a:pt x="3597858" y="2251362"/>
                </a:cubicBezTo>
                <a:cubicBezTo>
                  <a:pt x="3590891" y="2254846"/>
                  <a:pt x="3586246" y="2259574"/>
                  <a:pt x="3583924" y="2265545"/>
                </a:cubicBezTo>
                <a:lnTo>
                  <a:pt x="3577952" y="2279479"/>
                </a:lnTo>
                <a:cubicBezTo>
                  <a:pt x="3567999" y="2304030"/>
                  <a:pt x="3553401" y="2352965"/>
                  <a:pt x="3534159" y="2426284"/>
                </a:cubicBezTo>
                <a:cubicBezTo>
                  <a:pt x="3522547" y="2471736"/>
                  <a:pt x="3512926" y="2507400"/>
                  <a:pt x="3505296" y="2533278"/>
                </a:cubicBezTo>
                <a:lnTo>
                  <a:pt x="3483399" y="2534273"/>
                </a:lnTo>
                <a:cubicBezTo>
                  <a:pt x="3470461" y="2535600"/>
                  <a:pt x="3460425" y="2541572"/>
                  <a:pt x="3453292" y="2552188"/>
                </a:cubicBezTo>
                <a:cubicBezTo>
                  <a:pt x="3446159" y="2562805"/>
                  <a:pt x="3439441" y="2582047"/>
                  <a:pt x="3433137" y="2609915"/>
                </a:cubicBezTo>
                <a:lnTo>
                  <a:pt x="3432142" y="2616882"/>
                </a:lnTo>
                <a:cubicBezTo>
                  <a:pt x="3431479" y="2620863"/>
                  <a:pt x="3430317" y="2626503"/>
                  <a:pt x="3428659" y="2633802"/>
                </a:cubicBezTo>
                <a:cubicBezTo>
                  <a:pt x="3425009" y="2652049"/>
                  <a:pt x="3423185" y="2663826"/>
                  <a:pt x="3423185" y="2669135"/>
                </a:cubicBezTo>
                <a:cubicBezTo>
                  <a:pt x="3423185" y="2679087"/>
                  <a:pt x="3424594" y="2686635"/>
                  <a:pt x="3427414" y="2691777"/>
                </a:cubicBezTo>
                <a:cubicBezTo>
                  <a:pt x="3430234" y="2696920"/>
                  <a:pt x="3434465" y="2699491"/>
                  <a:pt x="3440104" y="2699491"/>
                </a:cubicBezTo>
                <a:lnTo>
                  <a:pt x="3464986" y="2699491"/>
                </a:lnTo>
                <a:cubicBezTo>
                  <a:pt x="3457024" y="2734326"/>
                  <a:pt x="3448316" y="2773142"/>
                  <a:pt x="3438860" y="2815940"/>
                </a:cubicBezTo>
                <a:cubicBezTo>
                  <a:pt x="3429405" y="2858737"/>
                  <a:pt x="3424014" y="2882292"/>
                  <a:pt x="3422687" y="2886605"/>
                </a:cubicBezTo>
                <a:lnTo>
                  <a:pt x="3420696" y="2897553"/>
                </a:lnTo>
                <a:cubicBezTo>
                  <a:pt x="3419701" y="2901203"/>
                  <a:pt x="3418955" y="2904603"/>
                  <a:pt x="3418457" y="2907755"/>
                </a:cubicBezTo>
                <a:cubicBezTo>
                  <a:pt x="3417959" y="2910907"/>
                  <a:pt x="3417710" y="2913810"/>
                  <a:pt x="3417710" y="2916464"/>
                </a:cubicBezTo>
                <a:cubicBezTo>
                  <a:pt x="3417710" y="2929402"/>
                  <a:pt x="3423350" y="2939190"/>
                  <a:pt x="3434630" y="2945825"/>
                </a:cubicBezTo>
                <a:cubicBezTo>
                  <a:pt x="3445910" y="2952460"/>
                  <a:pt x="3464489" y="2956939"/>
                  <a:pt x="3490366" y="2959261"/>
                </a:cubicBezTo>
                <a:lnTo>
                  <a:pt x="3498329" y="2960754"/>
                </a:lnTo>
                <a:cubicBezTo>
                  <a:pt x="3505296" y="2961417"/>
                  <a:pt x="3511931" y="2961915"/>
                  <a:pt x="3518235" y="2962247"/>
                </a:cubicBezTo>
                <a:cubicBezTo>
                  <a:pt x="3524538" y="2962579"/>
                  <a:pt x="3531173" y="2962745"/>
                  <a:pt x="3538140" y="2962745"/>
                </a:cubicBezTo>
                <a:cubicBezTo>
                  <a:pt x="3553401" y="2962745"/>
                  <a:pt x="3565179" y="2959427"/>
                  <a:pt x="3573473" y="2952792"/>
                </a:cubicBezTo>
                <a:cubicBezTo>
                  <a:pt x="3581767" y="2946156"/>
                  <a:pt x="3587573" y="2935540"/>
                  <a:pt x="3590891" y="2920942"/>
                </a:cubicBezTo>
                <a:lnTo>
                  <a:pt x="3594374" y="2905516"/>
                </a:lnTo>
                <a:cubicBezTo>
                  <a:pt x="3597028" y="2892909"/>
                  <a:pt x="3601175" y="2873169"/>
                  <a:pt x="3606815" y="2846296"/>
                </a:cubicBezTo>
                <a:cubicBezTo>
                  <a:pt x="3620086" y="2783261"/>
                  <a:pt x="3631531" y="2734658"/>
                  <a:pt x="3641153" y="2700486"/>
                </a:cubicBezTo>
                <a:lnTo>
                  <a:pt x="3705349" y="2700486"/>
                </a:lnTo>
                <a:cubicBezTo>
                  <a:pt x="3712316" y="2700486"/>
                  <a:pt x="3717873" y="2699325"/>
                  <a:pt x="3722020" y="2697003"/>
                </a:cubicBezTo>
                <a:cubicBezTo>
                  <a:pt x="3726167" y="2694680"/>
                  <a:pt x="3730729" y="2689704"/>
                  <a:pt x="3735705" y="2682074"/>
                </a:cubicBezTo>
                <a:lnTo>
                  <a:pt x="3783977" y="2607925"/>
                </a:lnTo>
                <a:cubicBezTo>
                  <a:pt x="3773028" y="2650722"/>
                  <a:pt x="3759426" y="2703970"/>
                  <a:pt x="3743170" y="2767668"/>
                </a:cubicBezTo>
                <a:cubicBezTo>
                  <a:pt x="3724923" y="2838665"/>
                  <a:pt x="3714970" y="2878311"/>
                  <a:pt x="3713311" y="2886605"/>
                </a:cubicBezTo>
                <a:lnTo>
                  <a:pt x="3710325" y="2901534"/>
                </a:lnTo>
                <a:cubicBezTo>
                  <a:pt x="3709662" y="2905516"/>
                  <a:pt x="3709164" y="2908667"/>
                  <a:pt x="3708832" y="2910990"/>
                </a:cubicBezTo>
                <a:cubicBezTo>
                  <a:pt x="3708500" y="2913312"/>
                  <a:pt x="3708335" y="2915137"/>
                  <a:pt x="3708335" y="2916464"/>
                </a:cubicBezTo>
                <a:cubicBezTo>
                  <a:pt x="3708335" y="2929734"/>
                  <a:pt x="3713809" y="2939770"/>
                  <a:pt x="3724757" y="2946571"/>
                </a:cubicBezTo>
                <a:cubicBezTo>
                  <a:pt x="3735705" y="2953372"/>
                  <a:pt x="3753952" y="2958100"/>
                  <a:pt x="3779498" y="2960754"/>
                </a:cubicBezTo>
                <a:lnTo>
                  <a:pt x="3787958" y="2961749"/>
                </a:lnTo>
                <a:cubicBezTo>
                  <a:pt x="3794593" y="2962413"/>
                  <a:pt x="3800979" y="2962910"/>
                  <a:pt x="3807117" y="2963242"/>
                </a:cubicBezTo>
                <a:cubicBezTo>
                  <a:pt x="3813254" y="2963574"/>
                  <a:pt x="3819475" y="2963740"/>
                  <a:pt x="3825778" y="2963740"/>
                </a:cubicBezTo>
                <a:cubicBezTo>
                  <a:pt x="3839713" y="2963740"/>
                  <a:pt x="3851241" y="2960754"/>
                  <a:pt x="3860365" y="2954782"/>
                </a:cubicBezTo>
                <a:cubicBezTo>
                  <a:pt x="3869488" y="2948811"/>
                  <a:pt x="3875875" y="2940185"/>
                  <a:pt x="3879524" y="2928905"/>
                </a:cubicBezTo>
                <a:lnTo>
                  <a:pt x="3883505" y="2915468"/>
                </a:lnTo>
                <a:cubicBezTo>
                  <a:pt x="3888482" y="2900539"/>
                  <a:pt x="3900923" y="2854258"/>
                  <a:pt x="3920829" y="2776626"/>
                </a:cubicBezTo>
                <a:cubicBezTo>
                  <a:pt x="3940734" y="2698993"/>
                  <a:pt x="3962299" y="2611574"/>
                  <a:pt x="3985522" y="2514367"/>
                </a:cubicBezTo>
                <a:cubicBezTo>
                  <a:pt x="3996139" y="2470243"/>
                  <a:pt x="4005013" y="2431841"/>
                  <a:pt x="4012146" y="2399163"/>
                </a:cubicBezTo>
                <a:cubicBezTo>
                  <a:pt x="4019279" y="2366484"/>
                  <a:pt x="4024670" y="2339860"/>
                  <a:pt x="4028320" y="2319291"/>
                </a:cubicBezTo>
                <a:lnTo>
                  <a:pt x="4030310" y="2312324"/>
                </a:lnTo>
                <a:cubicBezTo>
                  <a:pt x="4030642" y="2311329"/>
                  <a:pt x="4030891" y="2310250"/>
                  <a:pt x="4031057" y="2309089"/>
                </a:cubicBezTo>
                <a:cubicBezTo>
                  <a:pt x="4031223" y="2307928"/>
                  <a:pt x="4031305" y="2306352"/>
                  <a:pt x="4031305" y="2304361"/>
                </a:cubicBezTo>
                <a:cubicBezTo>
                  <a:pt x="4031305" y="2290759"/>
                  <a:pt x="4025002" y="2279977"/>
                  <a:pt x="4012395" y="2272015"/>
                </a:cubicBezTo>
                <a:cubicBezTo>
                  <a:pt x="3999788" y="2264052"/>
                  <a:pt x="3978887" y="2257749"/>
                  <a:pt x="3949692" y="2253104"/>
                </a:cubicBezTo>
                <a:lnTo>
                  <a:pt x="3941730" y="2252109"/>
                </a:lnTo>
                <a:cubicBezTo>
                  <a:pt x="3932440" y="2250782"/>
                  <a:pt x="3923897" y="2249787"/>
                  <a:pt x="3916101" y="2249123"/>
                </a:cubicBezTo>
                <a:cubicBezTo>
                  <a:pt x="3908304" y="2248459"/>
                  <a:pt x="3901586" y="2248128"/>
                  <a:pt x="3895946" y="2248128"/>
                </a:cubicBezTo>
                <a:cubicBezTo>
                  <a:pt x="3886325" y="2248128"/>
                  <a:pt x="3879192" y="2249704"/>
                  <a:pt x="3874548" y="2252855"/>
                </a:cubicBezTo>
                <a:cubicBezTo>
                  <a:pt x="3869903" y="2256007"/>
                  <a:pt x="3866751" y="2261232"/>
                  <a:pt x="3865092" y="2268531"/>
                </a:cubicBezTo>
                <a:lnTo>
                  <a:pt x="3863102" y="2278484"/>
                </a:lnTo>
                <a:cubicBezTo>
                  <a:pt x="3856798" y="2307679"/>
                  <a:pt x="3848504" y="2343841"/>
                  <a:pt x="3838220" y="2386970"/>
                </a:cubicBezTo>
                <a:cubicBezTo>
                  <a:pt x="3827935" y="2430100"/>
                  <a:pt x="3815826" y="2479201"/>
                  <a:pt x="3801892" y="2534273"/>
                </a:cubicBezTo>
                <a:lnTo>
                  <a:pt x="3680964" y="2534273"/>
                </a:lnTo>
                <a:cubicBezTo>
                  <a:pt x="3689258" y="2502756"/>
                  <a:pt x="3699958" y="2464022"/>
                  <a:pt x="3713062" y="2418073"/>
                </a:cubicBezTo>
                <a:cubicBezTo>
                  <a:pt x="3726167" y="2372124"/>
                  <a:pt x="3734046" y="2343012"/>
                  <a:pt x="3736700" y="2330737"/>
                </a:cubicBezTo>
                <a:lnTo>
                  <a:pt x="3740681" y="2315807"/>
                </a:lnTo>
                <a:cubicBezTo>
                  <a:pt x="3741013" y="2314480"/>
                  <a:pt x="3741345" y="2312904"/>
                  <a:pt x="3741677" y="2311080"/>
                </a:cubicBezTo>
                <a:cubicBezTo>
                  <a:pt x="3742009" y="2309255"/>
                  <a:pt x="3742174" y="2307348"/>
                  <a:pt x="3742174" y="2305357"/>
                </a:cubicBezTo>
                <a:cubicBezTo>
                  <a:pt x="3742174" y="2291423"/>
                  <a:pt x="3738359" y="2281221"/>
                  <a:pt x="3730729" y="2274752"/>
                </a:cubicBezTo>
                <a:cubicBezTo>
                  <a:pt x="3723098" y="2268282"/>
                  <a:pt x="3705183" y="2261398"/>
                  <a:pt x="3676983" y="2254099"/>
                </a:cubicBezTo>
                <a:lnTo>
                  <a:pt x="3668523" y="2252109"/>
                </a:lnTo>
                <a:cubicBezTo>
                  <a:pt x="3659565" y="2250118"/>
                  <a:pt x="3651437" y="2248625"/>
                  <a:pt x="3644138" y="2247630"/>
                </a:cubicBezTo>
                <a:cubicBezTo>
                  <a:pt x="3636840" y="2246635"/>
                  <a:pt x="3630039" y="2246137"/>
                  <a:pt x="3623735" y="2246137"/>
                </a:cubicBezTo>
                <a:close/>
                <a:moveTo>
                  <a:pt x="7503931" y="2245142"/>
                </a:moveTo>
                <a:cubicBezTo>
                  <a:pt x="7488337" y="2245142"/>
                  <a:pt x="7476228" y="2248874"/>
                  <a:pt x="7467603" y="2256339"/>
                </a:cubicBezTo>
                <a:cubicBezTo>
                  <a:pt x="7458976" y="2263803"/>
                  <a:pt x="7452009" y="2276328"/>
                  <a:pt x="7446702" y="2293911"/>
                </a:cubicBezTo>
                <a:lnTo>
                  <a:pt x="7444711" y="2300878"/>
                </a:lnTo>
                <a:cubicBezTo>
                  <a:pt x="7426796" y="2360927"/>
                  <a:pt x="7405231" y="2438560"/>
                  <a:pt x="7380018" y="2533776"/>
                </a:cubicBezTo>
                <a:cubicBezTo>
                  <a:pt x="7334234" y="2705629"/>
                  <a:pt x="7294588" y="2791555"/>
                  <a:pt x="7261081" y="2791555"/>
                </a:cubicBezTo>
                <a:cubicBezTo>
                  <a:pt x="7249137" y="2791555"/>
                  <a:pt x="7239350" y="2787740"/>
                  <a:pt x="7231720" y="2780109"/>
                </a:cubicBezTo>
                <a:cubicBezTo>
                  <a:pt x="7224089" y="2772479"/>
                  <a:pt x="7220274" y="2762692"/>
                  <a:pt x="7220274" y="2750748"/>
                </a:cubicBezTo>
                <a:cubicBezTo>
                  <a:pt x="7220274" y="2723212"/>
                  <a:pt x="7234374" y="2658104"/>
                  <a:pt x="7262574" y="2555423"/>
                </a:cubicBezTo>
                <a:cubicBezTo>
                  <a:pt x="7290773" y="2452742"/>
                  <a:pt x="7311674" y="2372041"/>
                  <a:pt x="7325277" y="2313319"/>
                </a:cubicBezTo>
                <a:lnTo>
                  <a:pt x="7327267" y="2305357"/>
                </a:lnTo>
                <a:cubicBezTo>
                  <a:pt x="7328263" y="2301376"/>
                  <a:pt x="7329092" y="2297726"/>
                  <a:pt x="7329756" y="2294409"/>
                </a:cubicBezTo>
                <a:cubicBezTo>
                  <a:pt x="7330419" y="2291091"/>
                  <a:pt x="7330751" y="2289266"/>
                  <a:pt x="7330751" y="2288934"/>
                </a:cubicBezTo>
                <a:cubicBezTo>
                  <a:pt x="7330751" y="2277986"/>
                  <a:pt x="7324613" y="2269609"/>
                  <a:pt x="7312338" y="2263803"/>
                </a:cubicBezTo>
                <a:cubicBezTo>
                  <a:pt x="7300063" y="2257998"/>
                  <a:pt x="7279327" y="2253436"/>
                  <a:pt x="7250132" y="2250118"/>
                </a:cubicBezTo>
                <a:lnTo>
                  <a:pt x="7243165" y="2249123"/>
                </a:lnTo>
                <a:cubicBezTo>
                  <a:pt x="7240511" y="2248791"/>
                  <a:pt x="7237525" y="2248542"/>
                  <a:pt x="7234208" y="2248377"/>
                </a:cubicBezTo>
                <a:cubicBezTo>
                  <a:pt x="7230890" y="2248211"/>
                  <a:pt x="7225582" y="2248128"/>
                  <a:pt x="7218283" y="2248128"/>
                </a:cubicBezTo>
                <a:cubicBezTo>
                  <a:pt x="7195392" y="2248128"/>
                  <a:pt x="7180130" y="2250616"/>
                  <a:pt x="7172500" y="2255593"/>
                </a:cubicBezTo>
                <a:cubicBezTo>
                  <a:pt x="7164869" y="2260569"/>
                  <a:pt x="7158732" y="2271019"/>
                  <a:pt x="7154087" y="2286944"/>
                </a:cubicBezTo>
                <a:lnTo>
                  <a:pt x="7152097" y="2295902"/>
                </a:lnTo>
                <a:cubicBezTo>
                  <a:pt x="7120247" y="2401402"/>
                  <a:pt x="7095116" y="2496950"/>
                  <a:pt x="7076704" y="2582545"/>
                </a:cubicBezTo>
                <a:cubicBezTo>
                  <a:pt x="7058291" y="2668139"/>
                  <a:pt x="7049084" y="2729847"/>
                  <a:pt x="7049084" y="2767668"/>
                </a:cubicBezTo>
                <a:cubicBezTo>
                  <a:pt x="7049084" y="2822077"/>
                  <a:pt x="7069985" y="2868192"/>
                  <a:pt x="7111787" y="2906013"/>
                </a:cubicBezTo>
                <a:cubicBezTo>
                  <a:pt x="7153590" y="2943834"/>
                  <a:pt x="7204349" y="2962745"/>
                  <a:pt x="7264067" y="2962745"/>
                </a:cubicBezTo>
                <a:cubicBezTo>
                  <a:pt x="7316817" y="2962745"/>
                  <a:pt x="7361273" y="2946820"/>
                  <a:pt x="7397435" y="2914971"/>
                </a:cubicBezTo>
                <a:cubicBezTo>
                  <a:pt x="7433597" y="2883122"/>
                  <a:pt x="7464285" y="2832694"/>
                  <a:pt x="7489499" y="2763687"/>
                </a:cubicBezTo>
                <a:cubicBezTo>
                  <a:pt x="7507414" y="2714586"/>
                  <a:pt x="7533292" y="2625508"/>
                  <a:pt x="7567131" y="2496452"/>
                </a:cubicBezTo>
                <a:cubicBezTo>
                  <a:pt x="7586042" y="2423464"/>
                  <a:pt x="7600971" y="2367231"/>
                  <a:pt x="7611919" y="2327751"/>
                </a:cubicBezTo>
                <a:lnTo>
                  <a:pt x="7614905" y="2318295"/>
                </a:lnTo>
                <a:cubicBezTo>
                  <a:pt x="7616232" y="2313983"/>
                  <a:pt x="7617227" y="2309753"/>
                  <a:pt x="7617891" y="2305606"/>
                </a:cubicBezTo>
                <a:cubicBezTo>
                  <a:pt x="7618554" y="2301459"/>
                  <a:pt x="7618886" y="2297560"/>
                  <a:pt x="7618886" y="2293911"/>
                </a:cubicBezTo>
                <a:cubicBezTo>
                  <a:pt x="7618886" y="2282299"/>
                  <a:pt x="7614076" y="2273425"/>
                  <a:pt x="7604455" y="2267287"/>
                </a:cubicBezTo>
                <a:cubicBezTo>
                  <a:pt x="7594833" y="2261150"/>
                  <a:pt x="7575259" y="2255426"/>
                  <a:pt x="7545733" y="2250118"/>
                </a:cubicBezTo>
                <a:lnTo>
                  <a:pt x="7540259" y="2249123"/>
                </a:lnTo>
                <a:cubicBezTo>
                  <a:pt x="7533623" y="2247796"/>
                  <a:pt x="7526988" y="2246801"/>
                  <a:pt x="7520353" y="2246137"/>
                </a:cubicBezTo>
                <a:cubicBezTo>
                  <a:pt x="7513717" y="2245474"/>
                  <a:pt x="7508243" y="2245142"/>
                  <a:pt x="7503931" y="2245142"/>
                </a:cubicBezTo>
                <a:close/>
                <a:moveTo>
                  <a:pt x="5654518" y="2245142"/>
                </a:moveTo>
                <a:cubicBezTo>
                  <a:pt x="5647220" y="2245142"/>
                  <a:pt x="5641496" y="2246718"/>
                  <a:pt x="5637349" y="2249869"/>
                </a:cubicBezTo>
                <a:cubicBezTo>
                  <a:pt x="5633202" y="2253021"/>
                  <a:pt x="5629802" y="2258910"/>
                  <a:pt x="5627148" y="2267536"/>
                </a:cubicBezTo>
                <a:lnTo>
                  <a:pt x="5625157" y="2274503"/>
                </a:lnTo>
                <a:cubicBezTo>
                  <a:pt x="5604587" y="2340856"/>
                  <a:pt x="5577798" y="2394518"/>
                  <a:pt x="5544787" y="2435491"/>
                </a:cubicBezTo>
                <a:cubicBezTo>
                  <a:pt x="5511777" y="2476463"/>
                  <a:pt x="5469228" y="2509059"/>
                  <a:pt x="5417142" y="2533278"/>
                </a:cubicBezTo>
                <a:cubicBezTo>
                  <a:pt x="5429417" y="2488822"/>
                  <a:pt x="5442439" y="2443287"/>
                  <a:pt x="5456207" y="2396675"/>
                </a:cubicBezTo>
                <a:cubicBezTo>
                  <a:pt x="5469975" y="2350062"/>
                  <a:pt x="5477357" y="2324931"/>
                  <a:pt x="5478352" y="2321282"/>
                </a:cubicBezTo>
                <a:lnTo>
                  <a:pt x="5480343" y="2311329"/>
                </a:lnTo>
                <a:cubicBezTo>
                  <a:pt x="5481338" y="2307348"/>
                  <a:pt x="5482084" y="2303864"/>
                  <a:pt x="5482582" y="2300878"/>
                </a:cubicBezTo>
                <a:cubicBezTo>
                  <a:pt x="5483079" y="2297892"/>
                  <a:pt x="5483328" y="2295570"/>
                  <a:pt x="5483328" y="2293911"/>
                </a:cubicBezTo>
                <a:cubicBezTo>
                  <a:pt x="5483328" y="2283294"/>
                  <a:pt x="5477357" y="2274752"/>
                  <a:pt x="5465413" y="2268282"/>
                </a:cubicBezTo>
                <a:cubicBezTo>
                  <a:pt x="5453470" y="2261813"/>
                  <a:pt x="5433232" y="2256422"/>
                  <a:pt x="5404701" y="2252109"/>
                </a:cubicBezTo>
                <a:lnTo>
                  <a:pt x="5396738" y="2251114"/>
                </a:lnTo>
                <a:cubicBezTo>
                  <a:pt x="5391099" y="2250118"/>
                  <a:pt x="5384795" y="2249372"/>
                  <a:pt x="5377828" y="2248874"/>
                </a:cubicBezTo>
                <a:cubicBezTo>
                  <a:pt x="5370861" y="2248377"/>
                  <a:pt x="5363230" y="2248128"/>
                  <a:pt x="5354936" y="2248128"/>
                </a:cubicBezTo>
                <a:cubicBezTo>
                  <a:pt x="5342661" y="2248128"/>
                  <a:pt x="5332874" y="2251031"/>
                  <a:pt x="5325575" y="2256836"/>
                </a:cubicBezTo>
                <a:cubicBezTo>
                  <a:pt x="5318276" y="2262642"/>
                  <a:pt x="5313135" y="2271351"/>
                  <a:pt x="5310149" y="2282963"/>
                </a:cubicBezTo>
                <a:lnTo>
                  <a:pt x="5308158" y="2289930"/>
                </a:lnTo>
                <a:cubicBezTo>
                  <a:pt x="5253417" y="2507898"/>
                  <a:pt x="5207799" y="2695178"/>
                  <a:pt x="5171305" y="2851770"/>
                </a:cubicBezTo>
                <a:cubicBezTo>
                  <a:pt x="5169647" y="2858737"/>
                  <a:pt x="5168652" y="2862718"/>
                  <a:pt x="5168320" y="2863713"/>
                </a:cubicBezTo>
                <a:lnTo>
                  <a:pt x="5165334" y="2878145"/>
                </a:lnTo>
                <a:cubicBezTo>
                  <a:pt x="5163675" y="2886439"/>
                  <a:pt x="5162431" y="2893323"/>
                  <a:pt x="5161601" y="2898797"/>
                </a:cubicBezTo>
                <a:cubicBezTo>
                  <a:pt x="5160772" y="2904271"/>
                  <a:pt x="5160358" y="2908502"/>
                  <a:pt x="5160358" y="2911487"/>
                </a:cubicBezTo>
                <a:cubicBezTo>
                  <a:pt x="5160358" y="2928075"/>
                  <a:pt x="5179599" y="2941844"/>
                  <a:pt x="5218084" y="2952792"/>
                </a:cubicBezTo>
                <a:cubicBezTo>
                  <a:pt x="5222065" y="2953787"/>
                  <a:pt x="5225217" y="2954616"/>
                  <a:pt x="5227539" y="2955280"/>
                </a:cubicBezTo>
                <a:lnTo>
                  <a:pt x="5232516" y="2956275"/>
                </a:lnTo>
                <a:cubicBezTo>
                  <a:pt x="5240146" y="2958598"/>
                  <a:pt x="5249436" y="2960588"/>
                  <a:pt x="5260384" y="2962247"/>
                </a:cubicBezTo>
                <a:cubicBezTo>
                  <a:pt x="5271332" y="2963906"/>
                  <a:pt x="5281451" y="2964735"/>
                  <a:pt x="5290740" y="2964735"/>
                </a:cubicBezTo>
                <a:cubicBezTo>
                  <a:pt x="5301025" y="2964735"/>
                  <a:pt x="5308656" y="2961998"/>
                  <a:pt x="5313632" y="2956524"/>
                </a:cubicBezTo>
                <a:cubicBezTo>
                  <a:pt x="5318608" y="2951050"/>
                  <a:pt x="5322589" y="2940516"/>
                  <a:pt x="5325575" y="2924924"/>
                </a:cubicBezTo>
                <a:lnTo>
                  <a:pt x="5327566" y="2917957"/>
                </a:lnTo>
                <a:cubicBezTo>
                  <a:pt x="5330221" y="2902364"/>
                  <a:pt x="5335196" y="2877647"/>
                  <a:pt x="5342495" y="2843808"/>
                </a:cubicBezTo>
                <a:cubicBezTo>
                  <a:pt x="5349794" y="2809968"/>
                  <a:pt x="5358420" y="2772147"/>
                  <a:pt x="5368373" y="2730345"/>
                </a:cubicBezTo>
                <a:cubicBezTo>
                  <a:pt x="5395245" y="2776460"/>
                  <a:pt x="5422699" y="2828961"/>
                  <a:pt x="5450733" y="2887849"/>
                </a:cubicBezTo>
                <a:cubicBezTo>
                  <a:pt x="5478767" y="2946737"/>
                  <a:pt x="5495769" y="2981157"/>
                  <a:pt x="5501741" y="2991110"/>
                </a:cubicBezTo>
                <a:lnTo>
                  <a:pt x="5505723" y="2997082"/>
                </a:lnTo>
                <a:cubicBezTo>
                  <a:pt x="5510367" y="3005044"/>
                  <a:pt x="5515095" y="3010601"/>
                  <a:pt x="5519906" y="3013753"/>
                </a:cubicBezTo>
                <a:cubicBezTo>
                  <a:pt x="5524716" y="3016905"/>
                  <a:pt x="5530604" y="3018481"/>
                  <a:pt x="5537571" y="3018481"/>
                </a:cubicBezTo>
                <a:cubicBezTo>
                  <a:pt x="5545534" y="3018481"/>
                  <a:pt x="5560131" y="3013504"/>
                  <a:pt x="5581365" y="3003551"/>
                </a:cubicBezTo>
                <a:cubicBezTo>
                  <a:pt x="5590322" y="2999570"/>
                  <a:pt x="5597455" y="2996418"/>
                  <a:pt x="5602763" y="2994096"/>
                </a:cubicBezTo>
                <a:lnTo>
                  <a:pt x="5609731" y="2991110"/>
                </a:lnTo>
                <a:cubicBezTo>
                  <a:pt x="5623664" y="2984807"/>
                  <a:pt x="5634778" y="2977342"/>
                  <a:pt x="5643072" y="2968716"/>
                </a:cubicBezTo>
                <a:cubicBezTo>
                  <a:pt x="5651366" y="2960090"/>
                  <a:pt x="5655514" y="2951630"/>
                  <a:pt x="5655514" y="2943336"/>
                </a:cubicBezTo>
                <a:cubicBezTo>
                  <a:pt x="5655514" y="2937365"/>
                  <a:pt x="5652528" y="2929071"/>
                  <a:pt x="5646556" y="2918454"/>
                </a:cubicBezTo>
                <a:lnTo>
                  <a:pt x="5646556" y="2917957"/>
                </a:lnTo>
                <a:lnTo>
                  <a:pt x="5640086" y="2907506"/>
                </a:lnTo>
                <a:cubicBezTo>
                  <a:pt x="5600275" y="2832196"/>
                  <a:pt x="5569421" y="2777040"/>
                  <a:pt x="5547524" y="2742039"/>
                </a:cubicBezTo>
                <a:cubicBezTo>
                  <a:pt x="5525628" y="2707038"/>
                  <a:pt x="5505225" y="2678922"/>
                  <a:pt x="5486314" y="2657689"/>
                </a:cubicBezTo>
                <a:cubicBezTo>
                  <a:pt x="5552335" y="2640105"/>
                  <a:pt x="5608320" y="2605519"/>
                  <a:pt x="5654269" y="2553930"/>
                </a:cubicBezTo>
                <a:cubicBezTo>
                  <a:pt x="5700218" y="2502341"/>
                  <a:pt x="5741440" y="2426948"/>
                  <a:pt x="5777934" y="2327751"/>
                </a:cubicBezTo>
                <a:lnTo>
                  <a:pt x="5779925" y="2323272"/>
                </a:lnTo>
                <a:cubicBezTo>
                  <a:pt x="5780919" y="2320618"/>
                  <a:pt x="5781666" y="2317881"/>
                  <a:pt x="5782164" y="2315061"/>
                </a:cubicBezTo>
                <a:cubicBezTo>
                  <a:pt x="5782661" y="2312241"/>
                  <a:pt x="5782910" y="2309670"/>
                  <a:pt x="5782910" y="2307348"/>
                </a:cubicBezTo>
                <a:cubicBezTo>
                  <a:pt x="5782910" y="2297063"/>
                  <a:pt x="5777934" y="2288188"/>
                  <a:pt x="5767981" y="2280724"/>
                </a:cubicBezTo>
                <a:cubicBezTo>
                  <a:pt x="5758029" y="2273259"/>
                  <a:pt x="5741274" y="2266209"/>
                  <a:pt x="5717719" y="2259574"/>
                </a:cubicBezTo>
                <a:lnTo>
                  <a:pt x="5710752" y="2257085"/>
                </a:lnTo>
                <a:cubicBezTo>
                  <a:pt x="5697149" y="2253104"/>
                  <a:pt x="5685787" y="2250118"/>
                  <a:pt x="5676663" y="2248128"/>
                </a:cubicBezTo>
                <a:cubicBezTo>
                  <a:pt x="5667539" y="2246137"/>
                  <a:pt x="5660158" y="2245142"/>
                  <a:pt x="5654518" y="2245142"/>
                </a:cubicBezTo>
                <a:close/>
                <a:moveTo>
                  <a:pt x="4312391" y="2245142"/>
                </a:moveTo>
                <a:cubicBezTo>
                  <a:pt x="4300116" y="2245142"/>
                  <a:pt x="4290080" y="2247713"/>
                  <a:pt x="4282283" y="2252855"/>
                </a:cubicBezTo>
                <a:cubicBezTo>
                  <a:pt x="4274487" y="2257998"/>
                  <a:pt x="4265613" y="2269029"/>
                  <a:pt x="4255659" y="2285949"/>
                </a:cubicBezTo>
                <a:lnTo>
                  <a:pt x="4249190" y="2295902"/>
                </a:lnTo>
                <a:cubicBezTo>
                  <a:pt x="4229284" y="2331068"/>
                  <a:pt x="4205895" y="2377432"/>
                  <a:pt x="4179022" y="2434993"/>
                </a:cubicBezTo>
                <a:cubicBezTo>
                  <a:pt x="4152149" y="2492554"/>
                  <a:pt x="4124945" y="2555340"/>
                  <a:pt x="4097409" y="2623351"/>
                </a:cubicBezTo>
                <a:lnTo>
                  <a:pt x="4067052" y="2623351"/>
                </a:lnTo>
                <a:cubicBezTo>
                  <a:pt x="4040843" y="2623351"/>
                  <a:pt x="4021269" y="2650224"/>
                  <a:pt x="4008330" y="2703970"/>
                </a:cubicBezTo>
                <a:lnTo>
                  <a:pt x="4007833" y="2705960"/>
                </a:lnTo>
                <a:lnTo>
                  <a:pt x="4006837" y="2712927"/>
                </a:lnTo>
                <a:cubicBezTo>
                  <a:pt x="4002193" y="2732169"/>
                  <a:pt x="3999124" y="2745191"/>
                  <a:pt x="3997631" y="2751992"/>
                </a:cubicBezTo>
                <a:cubicBezTo>
                  <a:pt x="3996138" y="2758793"/>
                  <a:pt x="3995391" y="2763355"/>
                  <a:pt x="3995391" y="2765678"/>
                </a:cubicBezTo>
                <a:cubicBezTo>
                  <a:pt x="3995391" y="2771981"/>
                  <a:pt x="3997133" y="2777372"/>
                  <a:pt x="4000617" y="2781851"/>
                </a:cubicBezTo>
                <a:cubicBezTo>
                  <a:pt x="4004100" y="2786330"/>
                  <a:pt x="4008164" y="2788735"/>
                  <a:pt x="4012809" y="2789067"/>
                </a:cubicBezTo>
                <a:lnTo>
                  <a:pt x="4025250" y="2790560"/>
                </a:lnTo>
                <a:cubicBezTo>
                  <a:pt x="4016292" y="2811129"/>
                  <a:pt x="4008579" y="2829791"/>
                  <a:pt x="4002110" y="2846545"/>
                </a:cubicBezTo>
                <a:cubicBezTo>
                  <a:pt x="3995640" y="2863299"/>
                  <a:pt x="3991410" y="2875491"/>
                  <a:pt x="3989420" y="2883122"/>
                </a:cubicBezTo>
                <a:lnTo>
                  <a:pt x="3987429" y="2890089"/>
                </a:lnTo>
                <a:cubicBezTo>
                  <a:pt x="3986434" y="2894401"/>
                  <a:pt x="3985853" y="2897636"/>
                  <a:pt x="3985687" y="2899793"/>
                </a:cubicBezTo>
                <a:cubicBezTo>
                  <a:pt x="3985522" y="2901949"/>
                  <a:pt x="3985438" y="2904188"/>
                  <a:pt x="3985438" y="2906511"/>
                </a:cubicBezTo>
                <a:cubicBezTo>
                  <a:pt x="3985438" y="2916132"/>
                  <a:pt x="3989420" y="2924177"/>
                  <a:pt x="3997382" y="2930647"/>
                </a:cubicBezTo>
                <a:cubicBezTo>
                  <a:pt x="4005344" y="2937116"/>
                  <a:pt x="4021103" y="2944332"/>
                  <a:pt x="4044658" y="2952294"/>
                </a:cubicBezTo>
                <a:lnTo>
                  <a:pt x="4052620" y="2954285"/>
                </a:lnTo>
                <a:cubicBezTo>
                  <a:pt x="4060915" y="2957270"/>
                  <a:pt x="4069375" y="2959593"/>
                  <a:pt x="4078000" y="2961252"/>
                </a:cubicBezTo>
                <a:cubicBezTo>
                  <a:pt x="4086626" y="2962910"/>
                  <a:pt x="4094423" y="2963740"/>
                  <a:pt x="4101390" y="2963740"/>
                </a:cubicBezTo>
                <a:cubicBezTo>
                  <a:pt x="4110679" y="2963740"/>
                  <a:pt x="4118475" y="2961252"/>
                  <a:pt x="4124779" y="2956275"/>
                </a:cubicBezTo>
                <a:cubicBezTo>
                  <a:pt x="4131083" y="2951299"/>
                  <a:pt x="4136556" y="2943502"/>
                  <a:pt x="4141201" y="2932886"/>
                </a:cubicBezTo>
                <a:lnTo>
                  <a:pt x="4145182" y="2921938"/>
                </a:lnTo>
                <a:cubicBezTo>
                  <a:pt x="4145846" y="2920279"/>
                  <a:pt x="4148002" y="2915137"/>
                  <a:pt x="4151652" y="2906511"/>
                </a:cubicBezTo>
                <a:cubicBezTo>
                  <a:pt x="4167244" y="2867031"/>
                  <a:pt x="4182506" y="2828713"/>
                  <a:pt x="4197435" y="2791555"/>
                </a:cubicBezTo>
                <a:lnTo>
                  <a:pt x="4246204" y="2791555"/>
                </a:lnTo>
                <a:cubicBezTo>
                  <a:pt x="4256489" y="2791555"/>
                  <a:pt x="4264368" y="2789813"/>
                  <a:pt x="4269842" y="2786330"/>
                </a:cubicBezTo>
                <a:cubicBezTo>
                  <a:pt x="4275317" y="2782846"/>
                  <a:pt x="4279712" y="2777123"/>
                  <a:pt x="4283030" y="2769161"/>
                </a:cubicBezTo>
                <a:lnTo>
                  <a:pt x="4315377" y="2695510"/>
                </a:lnTo>
                <a:lnTo>
                  <a:pt x="4315377" y="2759706"/>
                </a:lnTo>
                <a:lnTo>
                  <a:pt x="4315377" y="2829874"/>
                </a:lnTo>
                <a:lnTo>
                  <a:pt x="4315377" y="2917459"/>
                </a:lnTo>
                <a:cubicBezTo>
                  <a:pt x="4316040" y="2932720"/>
                  <a:pt x="4321597" y="2944083"/>
                  <a:pt x="4332048" y="2951548"/>
                </a:cubicBezTo>
                <a:cubicBezTo>
                  <a:pt x="4342498" y="2959012"/>
                  <a:pt x="4358340" y="2962745"/>
                  <a:pt x="4379572" y="2962745"/>
                </a:cubicBezTo>
                <a:lnTo>
                  <a:pt x="4393009" y="2962745"/>
                </a:lnTo>
                <a:lnTo>
                  <a:pt x="4400971" y="2961749"/>
                </a:lnTo>
                <a:cubicBezTo>
                  <a:pt x="4428508" y="2960090"/>
                  <a:pt x="4447335" y="2955114"/>
                  <a:pt x="4457454" y="2946820"/>
                </a:cubicBezTo>
                <a:cubicBezTo>
                  <a:pt x="4467572" y="2938526"/>
                  <a:pt x="4473627" y="2923099"/>
                  <a:pt x="4475618" y="2900539"/>
                </a:cubicBezTo>
                <a:lnTo>
                  <a:pt x="4476613" y="2889093"/>
                </a:lnTo>
                <a:cubicBezTo>
                  <a:pt x="4476613" y="2888761"/>
                  <a:pt x="4476613" y="2887269"/>
                  <a:pt x="4476613" y="2884614"/>
                </a:cubicBezTo>
                <a:cubicBezTo>
                  <a:pt x="4478604" y="2848452"/>
                  <a:pt x="4479599" y="2807480"/>
                  <a:pt x="4479599" y="2761696"/>
                </a:cubicBezTo>
                <a:cubicBezTo>
                  <a:pt x="4479599" y="2672784"/>
                  <a:pt x="4477857" y="2589512"/>
                  <a:pt x="4474374" y="2511879"/>
                </a:cubicBezTo>
                <a:cubicBezTo>
                  <a:pt x="4470891" y="2434247"/>
                  <a:pt x="4466163" y="2371875"/>
                  <a:pt x="4460191" y="2324765"/>
                </a:cubicBezTo>
                <a:lnTo>
                  <a:pt x="4458201" y="2312324"/>
                </a:lnTo>
                <a:cubicBezTo>
                  <a:pt x="4455878" y="2292418"/>
                  <a:pt x="4449078" y="2278401"/>
                  <a:pt x="4437797" y="2270273"/>
                </a:cubicBezTo>
                <a:cubicBezTo>
                  <a:pt x="4426517" y="2262145"/>
                  <a:pt x="4402132" y="2255426"/>
                  <a:pt x="4364643" y="2250118"/>
                </a:cubicBezTo>
                <a:lnTo>
                  <a:pt x="4355188" y="2249123"/>
                </a:lnTo>
                <a:cubicBezTo>
                  <a:pt x="4346563" y="2247796"/>
                  <a:pt x="4338517" y="2246801"/>
                  <a:pt x="4331052" y="2246137"/>
                </a:cubicBezTo>
                <a:cubicBezTo>
                  <a:pt x="4323588" y="2245474"/>
                  <a:pt x="4317367" y="2245142"/>
                  <a:pt x="4312391" y="224514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100" dirty="0"/>
          </a:p>
        </p:txBody>
      </p:sp>
    </p:spTree>
    <p:extLst>
      <p:ext uri="{BB962C8B-B14F-4D97-AF65-F5344CB8AC3E}">
        <p14:creationId xmlns:p14="http://schemas.microsoft.com/office/powerpoint/2010/main" val="387654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7.40741E-7 L -0.79844 -0.0689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22" y="-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B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7900"/>
            <a:ext cx="18435026" cy="122780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3"/>
          <p:cNvCxnSpPr/>
          <p:nvPr/>
        </p:nvCxnSpPr>
        <p:spPr>
          <a:xfrm>
            <a:off x="1028700" y="3128924"/>
            <a:ext cx="17894171" cy="0"/>
          </a:xfrm>
          <a:prstGeom prst="straightConnector1">
            <a:avLst/>
          </a:prstGeom>
          <a:noFill/>
          <a:ln w="38100" cap="flat" cmpd="sng">
            <a:solidFill>
              <a:srgbClr val="4C696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8" name="Google Shape;88;p13"/>
          <p:cNvCxnSpPr/>
          <p:nvPr/>
        </p:nvCxnSpPr>
        <p:spPr>
          <a:xfrm rot="10800000">
            <a:off x="8589527" y="0"/>
            <a:ext cx="0" cy="10856009"/>
          </a:xfrm>
          <a:prstGeom prst="straightConnector1">
            <a:avLst/>
          </a:prstGeom>
          <a:noFill/>
          <a:ln w="38100" cap="flat" cmpd="sng">
            <a:solidFill>
              <a:srgbClr val="4C696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3575" y="3942759"/>
            <a:ext cx="10627499" cy="448257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9144000" y="4953000"/>
            <a:ext cx="737807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i="0" u="none" strike="noStrike" cap="none" dirty="0">
                <a:solidFill>
                  <a:srgbClr val="F3FBFF"/>
                </a:solidFill>
                <a:latin typeface="Alegreya Sans SC"/>
                <a:ea typeface="Alegreya Sans SC"/>
                <a:cs typeface="Alegreya Sans SC"/>
                <a:sym typeface="Alegreya Sans SC"/>
              </a:rPr>
              <a:t>Introduction</a:t>
            </a:r>
            <a:endParaRPr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9144000" y="580300"/>
            <a:ext cx="2958300" cy="2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0" b="0" i="0" u="none" strike="noStrike" cap="none">
                <a:solidFill>
                  <a:srgbClr val="4C6968"/>
                </a:solidFill>
                <a:latin typeface="Kalam"/>
                <a:ea typeface="Kalam"/>
                <a:cs typeface="Kalam"/>
                <a:sym typeface="Kalam"/>
              </a:rPr>
              <a:t>01</a:t>
            </a:r>
            <a:endParaRPr/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44027" y="2497462"/>
            <a:ext cx="7947400" cy="7991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061700" y="7472450"/>
            <a:ext cx="4947500" cy="30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5B6226-8C94-52F5-D4D8-0F15679A31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7946" y="3977571"/>
            <a:ext cx="4560556" cy="45605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B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-67260"/>
            <a:ext cx="18435026" cy="1227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/>
        </p:nvSpPr>
        <p:spPr>
          <a:xfrm>
            <a:off x="1347546" y="819084"/>
            <a:ext cx="14690533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i="0" u="none" strike="noStrike" cap="none" dirty="0">
                <a:solidFill>
                  <a:srgbClr val="4C6968"/>
                </a:solidFill>
                <a:latin typeface="Alegreya Sans SC"/>
                <a:ea typeface="Alegreya Sans SC"/>
                <a:cs typeface="Alegreya Sans SC"/>
                <a:sym typeface="Alegreya Sans SC"/>
              </a:rPr>
              <a:t>Project</a:t>
            </a:r>
            <a:endParaRPr dirty="0"/>
          </a:p>
        </p:txBody>
      </p:sp>
      <p:cxnSp>
        <p:nvCxnSpPr>
          <p:cNvPr id="117" name="Google Shape;117;p15"/>
          <p:cNvCxnSpPr/>
          <p:nvPr/>
        </p:nvCxnSpPr>
        <p:spPr>
          <a:xfrm rot="10800000">
            <a:off x="1009650" y="-303620"/>
            <a:ext cx="0" cy="10856009"/>
          </a:xfrm>
          <a:prstGeom prst="straightConnector1">
            <a:avLst/>
          </a:prstGeom>
          <a:noFill/>
          <a:ln w="38100" cap="flat" cmpd="sng">
            <a:solidFill>
              <a:srgbClr val="E57B6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15"/>
          <p:cNvCxnSpPr/>
          <p:nvPr/>
        </p:nvCxnSpPr>
        <p:spPr>
          <a:xfrm>
            <a:off x="0" y="2495484"/>
            <a:ext cx="19991009" cy="0"/>
          </a:xfrm>
          <a:prstGeom prst="straightConnector1">
            <a:avLst/>
          </a:prstGeom>
          <a:noFill/>
          <a:ln w="38100" cap="flat" cmpd="sng">
            <a:solidFill>
              <a:srgbClr val="E57B6A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2" name="Google Shape;122;p15"/>
          <p:cNvGrpSpPr/>
          <p:nvPr/>
        </p:nvGrpSpPr>
        <p:grpSpPr>
          <a:xfrm>
            <a:off x="1273971" y="2676797"/>
            <a:ext cx="4584121" cy="1264112"/>
            <a:chOff x="0" y="-47625"/>
            <a:chExt cx="1207341" cy="332935"/>
          </a:xfrm>
        </p:grpSpPr>
        <p:sp>
          <p:nvSpPr>
            <p:cNvPr id="123" name="Google Shape;123;p15"/>
            <p:cNvSpPr/>
            <p:nvPr/>
          </p:nvSpPr>
          <p:spPr>
            <a:xfrm>
              <a:off x="0" y="0"/>
              <a:ext cx="1207341" cy="285310"/>
            </a:xfrm>
            <a:custGeom>
              <a:avLst/>
              <a:gdLst/>
              <a:ahLst/>
              <a:cxnLst/>
              <a:rect l="l" t="t" r="r" b="b"/>
              <a:pathLst>
                <a:path w="1207341" h="285310" extrusionOk="0">
                  <a:moveTo>
                    <a:pt x="0" y="0"/>
                  </a:moveTo>
                  <a:lnTo>
                    <a:pt x="1207341" y="0"/>
                  </a:lnTo>
                  <a:lnTo>
                    <a:pt x="1207341" y="285310"/>
                  </a:lnTo>
                  <a:lnTo>
                    <a:pt x="0" y="285310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E57B6A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124" name="Google Shape;124;p15"/>
            <p:cNvSpPr txBox="1"/>
            <p:nvPr/>
          </p:nvSpPr>
          <p:spPr>
            <a:xfrm>
              <a:off x="0" y="-47625"/>
              <a:ext cx="1207341" cy="33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15"/>
          <p:cNvSpPr txBox="1"/>
          <p:nvPr/>
        </p:nvSpPr>
        <p:spPr>
          <a:xfrm>
            <a:off x="1921599" y="3110037"/>
            <a:ext cx="357387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 i="0" u="none" strike="noStrike" cap="none" dirty="0">
                <a:solidFill>
                  <a:srgbClr val="4C6968"/>
                </a:solidFill>
                <a:latin typeface="Kalam"/>
                <a:ea typeface="Kalam"/>
                <a:cs typeface="Kalam"/>
                <a:sym typeface="Kalam"/>
              </a:rPr>
              <a:t>Project Scenario </a:t>
            </a:r>
            <a:endParaRPr dirty="0"/>
          </a:p>
        </p:txBody>
      </p:sp>
      <p:sp>
        <p:nvSpPr>
          <p:cNvPr id="128" name="Google Shape;128;p15"/>
          <p:cNvSpPr txBox="1"/>
          <p:nvPr/>
        </p:nvSpPr>
        <p:spPr>
          <a:xfrm>
            <a:off x="1380535" y="4326010"/>
            <a:ext cx="6055663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Montserrat"/>
                <a:sym typeface="Montserrat"/>
              </a:rPr>
              <a:t>Online survey and data collection</a:t>
            </a:r>
            <a:endParaRPr sz="4000" dirty="0"/>
          </a:p>
        </p:txBody>
      </p:sp>
      <p:pic>
        <p:nvPicPr>
          <p:cNvPr id="131" name="Google Shape;13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5469" y="3378109"/>
            <a:ext cx="2513225" cy="11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WhatsApp Video 2024-08-08 at 9.03.00 AM">
            <a:hlinkClick r:id="" action="ppaction://media"/>
            <a:extLst>
              <a:ext uri="{FF2B5EF4-FFF2-40B4-BE49-F238E27FC236}">
                <a16:creationId xmlns:a16="http://schemas.microsoft.com/office/drawing/2014/main" id="{DC69552B-A901-0B90-BB0D-F9FFEC4C024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635636" y="2857623"/>
            <a:ext cx="8131832" cy="5107807"/>
          </a:xfrm>
          <a:prstGeom prst="rect">
            <a:avLst/>
          </a:prstGeom>
        </p:spPr>
      </p:pic>
      <p:pic>
        <p:nvPicPr>
          <p:cNvPr id="4" name="Google Shape;12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038075" y="819076"/>
            <a:ext cx="1676125" cy="37463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F1D4D8-085D-0999-B3C7-F86059370CDD}"/>
              </a:ext>
            </a:extLst>
          </p:cNvPr>
          <p:cNvSpPr txBox="1"/>
          <p:nvPr/>
        </p:nvSpPr>
        <p:spPr>
          <a:xfrm>
            <a:off x="1256059" y="6575588"/>
            <a:ext cx="41024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Survey name –</a:t>
            </a:r>
          </a:p>
          <a:p>
            <a:r>
              <a:rPr lang="en-US" sz="4000" dirty="0"/>
              <a:t>	Survey Muse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8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B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7900"/>
            <a:ext cx="18435026" cy="1227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/>
          <p:nvPr/>
        </p:nvSpPr>
        <p:spPr>
          <a:xfrm>
            <a:off x="15140858" y="8594364"/>
            <a:ext cx="737706" cy="663936"/>
          </a:xfrm>
          <a:custGeom>
            <a:avLst/>
            <a:gdLst/>
            <a:ahLst/>
            <a:cxnLst/>
            <a:rect l="l" t="t" r="r" b="b"/>
            <a:pathLst>
              <a:path w="737706" h="663936" extrusionOk="0">
                <a:moveTo>
                  <a:pt x="0" y="0"/>
                </a:moveTo>
                <a:lnTo>
                  <a:pt x="737706" y="0"/>
                </a:lnTo>
                <a:lnTo>
                  <a:pt x="737706" y="663936"/>
                </a:lnTo>
                <a:lnTo>
                  <a:pt x="0" y="6639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0" name="Google Shape;160;p17"/>
          <p:cNvSpPr txBox="1"/>
          <p:nvPr/>
        </p:nvSpPr>
        <p:spPr>
          <a:xfrm>
            <a:off x="9144000" y="679475"/>
            <a:ext cx="2976600" cy="2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0" b="0" i="0" u="none" strike="noStrike" cap="none">
                <a:solidFill>
                  <a:srgbClr val="4C6968"/>
                </a:solidFill>
                <a:latin typeface="Kalam"/>
                <a:ea typeface="Kalam"/>
                <a:cs typeface="Kalam"/>
                <a:sym typeface="Kalam"/>
              </a:rPr>
              <a:t>02</a:t>
            </a:r>
            <a:endParaRPr/>
          </a:p>
        </p:txBody>
      </p:sp>
      <p:cxnSp>
        <p:nvCxnSpPr>
          <p:cNvPr id="161" name="Google Shape;161;p17"/>
          <p:cNvCxnSpPr/>
          <p:nvPr/>
        </p:nvCxnSpPr>
        <p:spPr>
          <a:xfrm>
            <a:off x="1028700" y="3128924"/>
            <a:ext cx="17894171" cy="0"/>
          </a:xfrm>
          <a:prstGeom prst="straightConnector1">
            <a:avLst/>
          </a:prstGeom>
          <a:noFill/>
          <a:ln w="38100" cap="flat" cmpd="sng">
            <a:solidFill>
              <a:srgbClr val="E57B6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" name="Google Shape;162;p17"/>
          <p:cNvCxnSpPr/>
          <p:nvPr/>
        </p:nvCxnSpPr>
        <p:spPr>
          <a:xfrm rot="10800000">
            <a:off x="8589527" y="0"/>
            <a:ext cx="0" cy="10856009"/>
          </a:xfrm>
          <a:prstGeom prst="straightConnector1">
            <a:avLst/>
          </a:prstGeom>
          <a:noFill/>
          <a:ln w="38100" cap="flat" cmpd="sng">
            <a:solidFill>
              <a:srgbClr val="E57B6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3" name="Google Shape;16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775" y="3721565"/>
            <a:ext cx="8353924" cy="522850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/>
        </p:nvSpPr>
        <p:spPr>
          <a:xfrm>
            <a:off x="1028700" y="5005349"/>
            <a:ext cx="7378075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dirty="0">
                <a:solidFill>
                  <a:srgbClr val="F3FBFF"/>
                </a:solidFill>
                <a:latin typeface="Alegreya Sans SC"/>
                <a:sym typeface="Alegreya Sans SC"/>
              </a:rPr>
              <a:t>System flow diagram</a:t>
            </a:r>
            <a:endParaRPr dirty="0"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63728" y="9048747"/>
            <a:ext cx="4891972" cy="9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464476" y="3128922"/>
            <a:ext cx="2976600" cy="2051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25426" y="632013"/>
            <a:ext cx="16575949" cy="499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160DF1-AC79-9C89-39A1-C1E048B7FE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88176" y="4348647"/>
            <a:ext cx="4648200" cy="35007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9332D9-EFE9-3742-F55B-EC22486DA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849" y="0"/>
            <a:ext cx="9104302" cy="1018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4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B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7900"/>
            <a:ext cx="18435026" cy="1227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2350" y="840627"/>
            <a:ext cx="11514593" cy="50240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22"/>
          <p:cNvCxnSpPr/>
          <p:nvPr/>
        </p:nvCxnSpPr>
        <p:spPr>
          <a:xfrm>
            <a:off x="1028700" y="6451162"/>
            <a:ext cx="17894171" cy="0"/>
          </a:xfrm>
          <a:prstGeom prst="straightConnector1">
            <a:avLst/>
          </a:prstGeom>
          <a:noFill/>
          <a:ln w="38100" cap="flat" cmpd="sng">
            <a:solidFill>
              <a:srgbClr val="4C696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5" name="Google Shape;295;p22"/>
          <p:cNvCxnSpPr/>
          <p:nvPr/>
        </p:nvCxnSpPr>
        <p:spPr>
          <a:xfrm rot="10800000">
            <a:off x="7363995" y="0"/>
            <a:ext cx="0" cy="10856009"/>
          </a:xfrm>
          <a:prstGeom prst="straightConnector1">
            <a:avLst/>
          </a:prstGeom>
          <a:noFill/>
          <a:ln w="38100" cap="flat" cmpd="sng">
            <a:solidFill>
              <a:srgbClr val="4C69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6" name="Google Shape;296;p22"/>
          <p:cNvSpPr txBox="1"/>
          <p:nvPr/>
        </p:nvSpPr>
        <p:spPr>
          <a:xfrm>
            <a:off x="9144000" y="1939006"/>
            <a:ext cx="7378075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dirty="0">
                <a:solidFill>
                  <a:srgbClr val="F3FBFF"/>
                </a:solidFill>
                <a:latin typeface="Alegreya Sans SC"/>
                <a:sym typeface="Alegreya Sans SC"/>
              </a:rPr>
              <a:t>Wireframe</a:t>
            </a:r>
            <a:endParaRPr dirty="0"/>
          </a:p>
        </p:txBody>
      </p:sp>
      <p:sp>
        <p:nvSpPr>
          <p:cNvPr id="298" name="Google Shape;298;p22"/>
          <p:cNvSpPr txBox="1"/>
          <p:nvPr/>
        </p:nvSpPr>
        <p:spPr>
          <a:xfrm>
            <a:off x="7288450" y="6401757"/>
            <a:ext cx="2658300" cy="2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0" b="0" i="0" u="none" strike="noStrike" cap="none" dirty="0">
                <a:solidFill>
                  <a:srgbClr val="4C6968"/>
                </a:solidFill>
                <a:latin typeface="Kalam"/>
                <a:ea typeface="Kalam"/>
                <a:cs typeface="Kalam"/>
                <a:sym typeface="Kalam"/>
              </a:rPr>
              <a:t>03</a:t>
            </a:r>
            <a:endParaRPr dirty="0"/>
          </a:p>
        </p:txBody>
      </p:sp>
      <p:pic>
        <p:nvPicPr>
          <p:cNvPr id="301" name="Google Shape;30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266479" y="8224626"/>
            <a:ext cx="4606351" cy="3090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46750" y="7595182"/>
            <a:ext cx="6575326" cy="4813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569E61-6B35-6C6F-FEFD-9196C5DF3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5579" y="1554761"/>
            <a:ext cx="4075175" cy="6791959"/>
          </a:xfrm>
          <a:prstGeom prst="rect">
            <a:avLst/>
          </a:prstGeom>
        </p:spPr>
      </p:pic>
      <p:pic>
        <p:nvPicPr>
          <p:cNvPr id="4" name="Google Shape;300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34575" y="224226"/>
            <a:ext cx="2658300" cy="228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EE8CCC-EEAB-9ADB-A102-7CADC26E62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67" t="5136" r="28930" b="34420"/>
          <a:stretch/>
        </p:blipFill>
        <p:spPr>
          <a:xfrm>
            <a:off x="447039" y="142240"/>
            <a:ext cx="4933777" cy="8676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91A2DB-5943-94BD-4533-FEF7436DAB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800" t="1382" r="10669" b="23041"/>
          <a:stretch/>
        </p:blipFill>
        <p:spPr>
          <a:xfrm>
            <a:off x="6135276" y="142240"/>
            <a:ext cx="4683226" cy="85846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718096-1298-5813-8C5C-9E6DDC3F84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816" t="18460" r="10919" b="13783"/>
          <a:stretch/>
        </p:blipFill>
        <p:spPr>
          <a:xfrm>
            <a:off x="11356394" y="360948"/>
            <a:ext cx="5078743" cy="836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8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97B29E-FD7B-46E7-BCF6-F8B783E600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19" t="4678" r="25464" b="32164"/>
          <a:stretch/>
        </p:blipFill>
        <p:spPr>
          <a:xfrm>
            <a:off x="481263" y="264694"/>
            <a:ext cx="5702969" cy="9332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B00EC8-FB69-EB46-C067-70B7F0775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237" t="2574" r="12157" b="29590"/>
          <a:stretch/>
        </p:blipFill>
        <p:spPr>
          <a:xfrm>
            <a:off x="6713620" y="264694"/>
            <a:ext cx="5702969" cy="9343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EBF1A5-72EB-B2A4-3D45-505F5946B2A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672" t="21287" r="19227" b="8538"/>
          <a:stretch/>
        </p:blipFill>
        <p:spPr>
          <a:xfrm>
            <a:off x="12712806" y="264694"/>
            <a:ext cx="5445735" cy="933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60968"/>
      </p:ext>
    </p:extLst>
  </p:cSld>
  <p:clrMapOvr>
    <a:masterClrMapping/>
  </p:clrMapOvr>
</p:sld>
</file>

<file path=ppt/theme/theme1.xml><?xml version="1.0" encoding="utf-8"?>
<a:theme xmlns:a="http://schemas.openxmlformats.org/drawingml/2006/main" name="Architectural Drafting &amp; CAD Technology Major for College Presentation">
  <a:themeElements>
    <a:clrScheme name="Office">
      <a:dk1>
        <a:srgbClr val="000000"/>
      </a:dk1>
      <a:lt1>
        <a:srgbClr val="FFFFFF"/>
      </a:lt1>
      <a:dk2>
        <a:srgbClr val="888888"/>
      </a:dk2>
      <a:lt2>
        <a:srgbClr val="AD3623"/>
      </a:lt2>
      <a:accent1>
        <a:srgbClr val="E57B6A"/>
      </a:accent1>
      <a:accent2>
        <a:srgbClr val="4C6968"/>
      </a:accent2>
      <a:accent3>
        <a:srgbClr val="A1D3D2"/>
      </a:accent3>
      <a:accent4>
        <a:srgbClr val="F3FBFF"/>
      </a:accent4>
      <a:accent5>
        <a:srgbClr val="888888"/>
      </a:accent5>
      <a:accent6>
        <a:srgbClr val="AD3623"/>
      </a:accent6>
      <a:hlink>
        <a:srgbClr val="E57B6A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153</Words>
  <Application>Microsoft Office PowerPoint</Application>
  <PresentationFormat>Custom</PresentationFormat>
  <Paragraphs>87</Paragraphs>
  <Slides>25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Alegreya Sans SC</vt:lpstr>
      <vt:lpstr>AdSriTamilSans</vt:lpstr>
      <vt:lpstr>Calibri</vt:lpstr>
      <vt:lpstr>Arial</vt:lpstr>
      <vt:lpstr>Montserrat</vt:lpstr>
      <vt:lpstr>Kalam</vt:lpstr>
      <vt:lpstr>Architectural Drafting &amp; CAD Technology Major for College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User</cp:lastModifiedBy>
  <cp:revision>4</cp:revision>
  <dcterms:modified xsi:type="dcterms:W3CDTF">2024-09-19T02:28:31Z</dcterms:modified>
</cp:coreProperties>
</file>