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p:pic>
        <p:nvPicPr>
          <p:cNvPr id="103" name="Picture 102"/>
          <p:cNvPicPr>
            <a:picLocks noChangeAspect="1"/>
          </p:cNvPicPr>
          <p:nvPr/>
        </p:nvPicPr>
        <p:blipFill>
          <a:blip r:embed="rId1"/>
          <a:srcRect b="2426"/>
          <a:stretch>
            <a:fillRect/>
          </a:stretch>
        </p:blipFill>
        <p:spPr>
          <a:xfrm>
            <a:off x="0" y="0"/>
            <a:ext cx="12192000" cy="6691630"/>
          </a:xfrm>
          <a:custGeom>
            <a:avLst/>
            <a:gdLst/>
            <a:ahLst/>
            <a:cxnLst>
              <a:cxn ang="3">
                <a:pos x="hc" y="t"/>
              </a:cxn>
              <a:cxn ang="cd2">
                <a:pos x="l" y="vc"/>
              </a:cxn>
              <a:cxn ang="cd4">
                <a:pos x="hc" y="b"/>
              </a:cxn>
              <a:cxn ang="0">
                <a:pos x="r" y="vc"/>
              </a:cxn>
            </a:cxnLst>
            <a:rect l="l" t="t" r="r" b="b"/>
            <a:pathLst>
              <a:path w="19200" h="10538">
                <a:moveTo>
                  <a:pt x="4983" y="6641"/>
                </a:moveTo>
                <a:lnTo>
                  <a:pt x="4998" y="6646"/>
                </a:lnTo>
                <a:cubicBezTo>
                  <a:pt x="5003" y="6649"/>
                  <a:pt x="5008" y="6652"/>
                  <a:pt x="5012" y="6655"/>
                </a:cubicBezTo>
                <a:lnTo>
                  <a:pt x="5022" y="6661"/>
                </a:lnTo>
                <a:lnTo>
                  <a:pt x="5009" y="6655"/>
                </a:lnTo>
                <a:cubicBezTo>
                  <a:pt x="5003" y="6652"/>
                  <a:pt x="4997" y="6649"/>
                  <a:pt x="4990" y="6645"/>
                </a:cubicBezTo>
                <a:lnTo>
                  <a:pt x="4983" y="6641"/>
                </a:lnTo>
                <a:close/>
                <a:moveTo>
                  <a:pt x="2869" y="6641"/>
                </a:moveTo>
                <a:lnTo>
                  <a:pt x="2884" y="6646"/>
                </a:lnTo>
                <a:cubicBezTo>
                  <a:pt x="2889" y="6649"/>
                  <a:pt x="2894" y="6652"/>
                  <a:pt x="2898" y="6655"/>
                </a:cubicBezTo>
                <a:lnTo>
                  <a:pt x="2908" y="6661"/>
                </a:lnTo>
                <a:lnTo>
                  <a:pt x="2895" y="6655"/>
                </a:lnTo>
                <a:cubicBezTo>
                  <a:pt x="2889" y="6652"/>
                  <a:pt x="2883" y="6649"/>
                  <a:pt x="2876" y="6645"/>
                </a:cubicBezTo>
                <a:lnTo>
                  <a:pt x="2869" y="6641"/>
                </a:lnTo>
                <a:close/>
                <a:moveTo>
                  <a:pt x="5113" y="6576"/>
                </a:moveTo>
                <a:lnTo>
                  <a:pt x="5124" y="6582"/>
                </a:lnTo>
                <a:cubicBezTo>
                  <a:pt x="5137" y="6588"/>
                  <a:pt x="5150" y="6593"/>
                  <a:pt x="5164" y="6598"/>
                </a:cubicBezTo>
                <a:lnTo>
                  <a:pt x="5175" y="6601"/>
                </a:lnTo>
                <a:lnTo>
                  <a:pt x="5175" y="6610"/>
                </a:lnTo>
                <a:cubicBezTo>
                  <a:pt x="5152" y="6600"/>
                  <a:pt x="5131" y="6589"/>
                  <a:pt x="5113" y="6576"/>
                </a:cubicBezTo>
                <a:lnTo>
                  <a:pt x="5113" y="6576"/>
                </a:lnTo>
                <a:close/>
                <a:moveTo>
                  <a:pt x="2999" y="6576"/>
                </a:moveTo>
                <a:lnTo>
                  <a:pt x="3010" y="6582"/>
                </a:lnTo>
                <a:cubicBezTo>
                  <a:pt x="3023" y="6588"/>
                  <a:pt x="3036" y="6593"/>
                  <a:pt x="3050" y="6598"/>
                </a:cubicBezTo>
                <a:lnTo>
                  <a:pt x="3061" y="6601"/>
                </a:lnTo>
                <a:lnTo>
                  <a:pt x="3061" y="6610"/>
                </a:lnTo>
                <a:cubicBezTo>
                  <a:pt x="3038" y="6600"/>
                  <a:pt x="3017" y="6589"/>
                  <a:pt x="2999" y="6576"/>
                </a:cubicBezTo>
                <a:lnTo>
                  <a:pt x="2999" y="6576"/>
                </a:lnTo>
                <a:close/>
                <a:moveTo>
                  <a:pt x="2195" y="6563"/>
                </a:moveTo>
                <a:lnTo>
                  <a:pt x="2277" y="6653"/>
                </a:lnTo>
                <a:lnTo>
                  <a:pt x="2195" y="6576"/>
                </a:lnTo>
                <a:lnTo>
                  <a:pt x="2195" y="6563"/>
                </a:lnTo>
                <a:close/>
                <a:moveTo>
                  <a:pt x="4429" y="6560"/>
                </a:moveTo>
                <a:lnTo>
                  <a:pt x="4505" y="6647"/>
                </a:lnTo>
                <a:lnTo>
                  <a:pt x="4429" y="6575"/>
                </a:lnTo>
                <a:lnTo>
                  <a:pt x="4429" y="6560"/>
                </a:lnTo>
                <a:close/>
                <a:moveTo>
                  <a:pt x="4524" y="6462"/>
                </a:moveTo>
                <a:cubicBezTo>
                  <a:pt x="4551" y="6470"/>
                  <a:pt x="4572" y="6476"/>
                  <a:pt x="4585" y="6478"/>
                </a:cubicBezTo>
                <a:lnTo>
                  <a:pt x="4590" y="6478"/>
                </a:lnTo>
                <a:lnTo>
                  <a:pt x="4586" y="6480"/>
                </a:lnTo>
                <a:cubicBezTo>
                  <a:pt x="4579" y="6482"/>
                  <a:pt x="4572" y="6483"/>
                  <a:pt x="4564" y="6483"/>
                </a:cubicBezTo>
                <a:cubicBezTo>
                  <a:pt x="4549" y="6483"/>
                  <a:pt x="4536" y="6481"/>
                  <a:pt x="4526" y="6477"/>
                </a:cubicBezTo>
                <a:lnTo>
                  <a:pt x="4524" y="6476"/>
                </a:lnTo>
                <a:lnTo>
                  <a:pt x="4524" y="6462"/>
                </a:lnTo>
                <a:close/>
                <a:moveTo>
                  <a:pt x="4637" y="6388"/>
                </a:moveTo>
                <a:lnTo>
                  <a:pt x="4640" y="6392"/>
                </a:lnTo>
                <a:cubicBezTo>
                  <a:pt x="4642" y="6394"/>
                  <a:pt x="4643" y="6396"/>
                  <a:pt x="4644" y="6397"/>
                </a:cubicBezTo>
                <a:cubicBezTo>
                  <a:pt x="4647" y="6402"/>
                  <a:pt x="4648" y="6411"/>
                  <a:pt x="4648" y="6422"/>
                </a:cubicBezTo>
                <a:cubicBezTo>
                  <a:pt x="4648" y="6439"/>
                  <a:pt x="4643" y="6453"/>
                  <a:pt x="4633" y="6463"/>
                </a:cubicBezTo>
                <a:cubicBezTo>
                  <a:pt x="4623" y="6474"/>
                  <a:pt x="4611" y="6479"/>
                  <a:pt x="4597" y="6479"/>
                </a:cubicBezTo>
                <a:cubicBezTo>
                  <a:pt x="4595" y="6479"/>
                  <a:pt x="4594" y="6479"/>
                  <a:pt x="4592" y="6479"/>
                </a:cubicBezTo>
                <a:lnTo>
                  <a:pt x="4590" y="6478"/>
                </a:lnTo>
                <a:lnTo>
                  <a:pt x="4593" y="6477"/>
                </a:lnTo>
                <a:cubicBezTo>
                  <a:pt x="4602" y="6474"/>
                  <a:pt x="4610" y="6468"/>
                  <a:pt x="4617" y="6460"/>
                </a:cubicBezTo>
                <a:cubicBezTo>
                  <a:pt x="4631" y="6445"/>
                  <a:pt x="4638" y="6426"/>
                  <a:pt x="4638" y="6404"/>
                </a:cubicBezTo>
                <a:cubicBezTo>
                  <a:pt x="4638" y="6400"/>
                  <a:pt x="4638" y="6395"/>
                  <a:pt x="4637" y="6391"/>
                </a:cubicBezTo>
                <a:lnTo>
                  <a:pt x="4637" y="6388"/>
                </a:lnTo>
                <a:close/>
                <a:moveTo>
                  <a:pt x="4506" y="6386"/>
                </a:moveTo>
                <a:cubicBezTo>
                  <a:pt x="4505" y="6387"/>
                  <a:pt x="4505" y="6388"/>
                  <a:pt x="4505" y="6388"/>
                </a:cubicBezTo>
                <a:cubicBezTo>
                  <a:pt x="4505" y="6388"/>
                  <a:pt x="4505" y="6388"/>
                  <a:pt x="4505" y="6388"/>
                </a:cubicBezTo>
                <a:lnTo>
                  <a:pt x="4505" y="6388"/>
                </a:lnTo>
                <a:lnTo>
                  <a:pt x="4506" y="6386"/>
                </a:lnTo>
                <a:close/>
                <a:moveTo>
                  <a:pt x="4600" y="6326"/>
                </a:moveTo>
                <a:lnTo>
                  <a:pt x="4604" y="6329"/>
                </a:lnTo>
                <a:cubicBezTo>
                  <a:pt x="4620" y="6342"/>
                  <a:pt x="4631" y="6358"/>
                  <a:pt x="4635" y="6379"/>
                </a:cubicBezTo>
                <a:lnTo>
                  <a:pt x="4637" y="6388"/>
                </a:lnTo>
                <a:lnTo>
                  <a:pt x="4637" y="6388"/>
                </a:lnTo>
                <a:cubicBezTo>
                  <a:pt x="4631" y="6380"/>
                  <a:pt x="4621" y="6370"/>
                  <a:pt x="4608" y="6356"/>
                </a:cubicBezTo>
                <a:cubicBezTo>
                  <a:pt x="4608" y="6355"/>
                  <a:pt x="4605" y="6346"/>
                  <a:pt x="4601" y="6328"/>
                </a:cubicBezTo>
                <a:lnTo>
                  <a:pt x="4600" y="6326"/>
                </a:lnTo>
                <a:close/>
                <a:moveTo>
                  <a:pt x="3897" y="6294"/>
                </a:moveTo>
                <a:lnTo>
                  <a:pt x="3899" y="6294"/>
                </a:lnTo>
                <a:lnTo>
                  <a:pt x="3898" y="6296"/>
                </a:lnTo>
                <a:lnTo>
                  <a:pt x="3897" y="6296"/>
                </a:lnTo>
                <a:lnTo>
                  <a:pt x="3897" y="6294"/>
                </a:lnTo>
                <a:close/>
                <a:moveTo>
                  <a:pt x="3557" y="6245"/>
                </a:moveTo>
                <a:lnTo>
                  <a:pt x="3560" y="6250"/>
                </a:lnTo>
                <a:cubicBezTo>
                  <a:pt x="3579" y="6288"/>
                  <a:pt x="3589" y="6331"/>
                  <a:pt x="3589" y="6377"/>
                </a:cubicBezTo>
                <a:cubicBezTo>
                  <a:pt x="3589" y="6480"/>
                  <a:pt x="3551" y="6562"/>
                  <a:pt x="3475" y="6624"/>
                </a:cubicBezTo>
                <a:cubicBezTo>
                  <a:pt x="3399" y="6685"/>
                  <a:pt x="3297" y="6716"/>
                  <a:pt x="3169" y="6716"/>
                </a:cubicBezTo>
                <a:cubicBezTo>
                  <a:pt x="3104" y="6716"/>
                  <a:pt x="3049" y="6710"/>
                  <a:pt x="3006" y="6699"/>
                </a:cubicBezTo>
                <a:cubicBezTo>
                  <a:pt x="2973" y="6691"/>
                  <a:pt x="2942" y="6679"/>
                  <a:pt x="2913" y="6663"/>
                </a:cubicBezTo>
                <a:lnTo>
                  <a:pt x="2908" y="6661"/>
                </a:lnTo>
                <a:lnTo>
                  <a:pt x="2914" y="6663"/>
                </a:lnTo>
                <a:cubicBezTo>
                  <a:pt x="2985" y="6694"/>
                  <a:pt x="3068" y="6709"/>
                  <a:pt x="3162" y="6709"/>
                </a:cubicBezTo>
                <a:cubicBezTo>
                  <a:pt x="3285" y="6709"/>
                  <a:pt x="3386" y="6678"/>
                  <a:pt x="3465" y="6617"/>
                </a:cubicBezTo>
                <a:cubicBezTo>
                  <a:pt x="3544" y="6555"/>
                  <a:pt x="3583" y="6475"/>
                  <a:pt x="3583" y="6376"/>
                </a:cubicBezTo>
                <a:cubicBezTo>
                  <a:pt x="3583" y="6333"/>
                  <a:pt x="3575" y="6291"/>
                  <a:pt x="3560" y="6252"/>
                </a:cubicBezTo>
                <a:lnTo>
                  <a:pt x="3557" y="6245"/>
                </a:lnTo>
                <a:close/>
                <a:moveTo>
                  <a:pt x="5671" y="6245"/>
                </a:moveTo>
                <a:lnTo>
                  <a:pt x="5674" y="6250"/>
                </a:lnTo>
                <a:cubicBezTo>
                  <a:pt x="5693" y="6288"/>
                  <a:pt x="5703" y="6331"/>
                  <a:pt x="5703" y="6377"/>
                </a:cubicBezTo>
                <a:cubicBezTo>
                  <a:pt x="5703" y="6480"/>
                  <a:pt x="5665" y="6562"/>
                  <a:pt x="5589" y="6624"/>
                </a:cubicBezTo>
                <a:cubicBezTo>
                  <a:pt x="5513" y="6685"/>
                  <a:pt x="5411" y="6716"/>
                  <a:pt x="5283" y="6716"/>
                </a:cubicBezTo>
                <a:cubicBezTo>
                  <a:pt x="5218" y="6716"/>
                  <a:pt x="5163" y="6710"/>
                  <a:pt x="5120" y="6699"/>
                </a:cubicBezTo>
                <a:cubicBezTo>
                  <a:pt x="5087" y="6691"/>
                  <a:pt x="5056" y="6679"/>
                  <a:pt x="5027" y="6663"/>
                </a:cubicBezTo>
                <a:lnTo>
                  <a:pt x="5022" y="6661"/>
                </a:lnTo>
                <a:lnTo>
                  <a:pt x="5028" y="6663"/>
                </a:lnTo>
                <a:cubicBezTo>
                  <a:pt x="5099" y="6694"/>
                  <a:pt x="5182" y="6709"/>
                  <a:pt x="5276" y="6709"/>
                </a:cubicBezTo>
                <a:cubicBezTo>
                  <a:pt x="5399" y="6709"/>
                  <a:pt x="5500" y="6678"/>
                  <a:pt x="5579" y="6617"/>
                </a:cubicBezTo>
                <a:cubicBezTo>
                  <a:pt x="5658" y="6555"/>
                  <a:pt x="5697" y="6475"/>
                  <a:pt x="5697" y="6376"/>
                </a:cubicBezTo>
                <a:cubicBezTo>
                  <a:pt x="5697" y="6333"/>
                  <a:pt x="5689" y="6291"/>
                  <a:pt x="5674" y="6252"/>
                </a:cubicBezTo>
                <a:lnTo>
                  <a:pt x="5671" y="6245"/>
                </a:lnTo>
                <a:close/>
                <a:moveTo>
                  <a:pt x="5265" y="6144"/>
                </a:moveTo>
                <a:lnTo>
                  <a:pt x="5282" y="6150"/>
                </a:lnTo>
                <a:cubicBezTo>
                  <a:pt x="5366" y="6184"/>
                  <a:pt x="5428" y="6223"/>
                  <a:pt x="5467" y="6265"/>
                </a:cubicBezTo>
                <a:cubicBezTo>
                  <a:pt x="5507" y="6308"/>
                  <a:pt x="5527" y="6358"/>
                  <a:pt x="5527" y="6416"/>
                </a:cubicBezTo>
                <a:cubicBezTo>
                  <a:pt x="5527" y="6477"/>
                  <a:pt x="5506" y="6526"/>
                  <a:pt x="5465" y="6562"/>
                </a:cubicBezTo>
                <a:cubicBezTo>
                  <a:pt x="5423" y="6597"/>
                  <a:pt x="5366" y="6615"/>
                  <a:pt x="5292" y="6615"/>
                </a:cubicBezTo>
                <a:cubicBezTo>
                  <a:pt x="5251" y="6615"/>
                  <a:pt x="5213" y="6611"/>
                  <a:pt x="5179" y="6602"/>
                </a:cubicBezTo>
                <a:lnTo>
                  <a:pt x="5175" y="6601"/>
                </a:lnTo>
                <a:lnTo>
                  <a:pt x="5175" y="6578"/>
                </a:lnTo>
                <a:cubicBezTo>
                  <a:pt x="5099" y="6514"/>
                  <a:pt x="5061" y="6445"/>
                  <a:pt x="5061" y="6369"/>
                </a:cubicBezTo>
                <a:cubicBezTo>
                  <a:pt x="5061" y="6272"/>
                  <a:pt x="5129" y="6197"/>
                  <a:pt x="5265" y="6144"/>
                </a:cubicBezTo>
                <a:close/>
                <a:moveTo>
                  <a:pt x="3151" y="6144"/>
                </a:moveTo>
                <a:lnTo>
                  <a:pt x="3168" y="6150"/>
                </a:lnTo>
                <a:cubicBezTo>
                  <a:pt x="3252" y="6184"/>
                  <a:pt x="3314" y="6223"/>
                  <a:pt x="3353" y="6265"/>
                </a:cubicBezTo>
                <a:cubicBezTo>
                  <a:pt x="3393" y="6308"/>
                  <a:pt x="3413" y="6358"/>
                  <a:pt x="3413" y="6416"/>
                </a:cubicBezTo>
                <a:cubicBezTo>
                  <a:pt x="3413" y="6477"/>
                  <a:pt x="3392" y="6526"/>
                  <a:pt x="3351" y="6562"/>
                </a:cubicBezTo>
                <a:cubicBezTo>
                  <a:pt x="3309" y="6597"/>
                  <a:pt x="3252" y="6615"/>
                  <a:pt x="3178" y="6615"/>
                </a:cubicBezTo>
                <a:cubicBezTo>
                  <a:pt x="3137" y="6615"/>
                  <a:pt x="3099" y="6611"/>
                  <a:pt x="3065" y="6602"/>
                </a:cubicBezTo>
                <a:lnTo>
                  <a:pt x="3061" y="6601"/>
                </a:lnTo>
                <a:lnTo>
                  <a:pt x="3061" y="6578"/>
                </a:lnTo>
                <a:cubicBezTo>
                  <a:pt x="2985" y="6514"/>
                  <a:pt x="2947" y="6445"/>
                  <a:pt x="2947" y="6369"/>
                </a:cubicBezTo>
                <a:cubicBezTo>
                  <a:pt x="2947" y="6272"/>
                  <a:pt x="3015" y="6197"/>
                  <a:pt x="3151" y="6144"/>
                </a:cubicBezTo>
                <a:close/>
                <a:moveTo>
                  <a:pt x="3481" y="6128"/>
                </a:moveTo>
                <a:lnTo>
                  <a:pt x="3485" y="6132"/>
                </a:lnTo>
                <a:cubicBezTo>
                  <a:pt x="3499" y="6147"/>
                  <a:pt x="3513" y="6164"/>
                  <a:pt x="3525" y="6183"/>
                </a:cubicBezTo>
                <a:cubicBezTo>
                  <a:pt x="3537" y="6201"/>
                  <a:pt x="3547" y="6221"/>
                  <a:pt x="3555" y="6240"/>
                </a:cubicBezTo>
                <a:lnTo>
                  <a:pt x="3557" y="6245"/>
                </a:lnTo>
                <a:lnTo>
                  <a:pt x="3554" y="6239"/>
                </a:lnTo>
                <a:cubicBezTo>
                  <a:pt x="3547" y="6226"/>
                  <a:pt x="3538" y="6212"/>
                  <a:pt x="3528" y="6200"/>
                </a:cubicBezTo>
                <a:lnTo>
                  <a:pt x="3489" y="6152"/>
                </a:lnTo>
                <a:cubicBezTo>
                  <a:pt x="3488" y="6151"/>
                  <a:pt x="3486" y="6145"/>
                  <a:pt x="3483" y="6135"/>
                </a:cubicBezTo>
                <a:lnTo>
                  <a:pt x="3481" y="6128"/>
                </a:lnTo>
                <a:close/>
                <a:moveTo>
                  <a:pt x="5595" y="6128"/>
                </a:moveTo>
                <a:lnTo>
                  <a:pt x="5599" y="6132"/>
                </a:lnTo>
                <a:cubicBezTo>
                  <a:pt x="5613" y="6147"/>
                  <a:pt x="5627" y="6164"/>
                  <a:pt x="5639" y="6183"/>
                </a:cubicBezTo>
                <a:cubicBezTo>
                  <a:pt x="5651" y="6201"/>
                  <a:pt x="5661" y="6221"/>
                  <a:pt x="5669" y="6240"/>
                </a:cubicBezTo>
                <a:lnTo>
                  <a:pt x="5671" y="6245"/>
                </a:lnTo>
                <a:lnTo>
                  <a:pt x="5668" y="6239"/>
                </a:lnTo>
                <a:cubicBezTo>
                  <a:pt x="5661" y="6226"/>
                  <a:pt x="5652" y="6212"/>
                  <a:pt x="5642" y="6200"/>
                </a:cubicBezTo>
                <a:lnTo>
                  <a:pt x="5603" y="6152"/>
                </a:lnTo>
                <a:cubicBezTo>
                  <a:pt x="5602" y="6151"/>
                  <a:pt x="5600" y="6145"/>
                  <a:pt x="5597" y="6135"/>
                </a:cubicBezTo>
                <a:lnTo>
                  <a:pt x="5595" y="6128"/>
                </a:lnTo>
                <a:close/>
                <a:moveTo>
                  <a:pt x="5159" y="6108"/>
                </a:moveTo>
                <a:lnTo>
                  <a:pt x="5223" y="6118"/>
                </a:lnTo>
                <a:cubicBezTo>
                  <a:pt x="5077" y="6159"/>
                  <a:pt x="5004" y="6241"/>
                  <a:pt x="5004" y="6365"/>
                </a:cubicBezTo>
                <a:cubicBezTo>
                  <a:pt x="5004" y="6415"/>
                  <a:pt x="5017" y="6461"/>
                  <a:pt x="5043" y="6505"/>
                </a:cubicBezTo>
                <a:cubicBezTo>
                  <a:pt x="5057" y="6529"/>
                  <a:pt x="5077" y="6551"/>
                  <a:pt x="5104" y="6570"/>
                </a:cubicBezTo>
                <a:lnTo>
                  <a:pt x="5113" y="6576"/>
                </a:lnTo>
                <a:lnTo>
                  <a:pt x="5112" y="6576"/>
                </a:lnTo>
                <a:cubicBezTo>
                  <a:pt x="5095" y="6567"/>
                  <a:pt x="5080" y="6557"/>
                  <a:pt x="5066" y="6545"/>
                </a:cubicBezTo>
                <a:cubicBezTo>
                  <a:pt x="5011" y="6499"/>
                  <a:pt x="4983" y="6436"/>
                  <a:pt x="4983" y="6358"/>
                </a:cubicBezTo>
                <a:cubicBezTo>
                  <a:pt x="4983" y="6250"/>
                  <a:pt x="5042" y="6167"/>
                  <a:pt x="5159" y="6108"/>
                </a:cubicBezTo>
                <a:close/>
                <a:moveTo>
                  <a:pt x="3045" y="6108"/>
                </a:moveTo>
                <a:lnTo>
                  <a:pt x="3109" y="6118"/>
                </a:lnTo>
                <a:cubicBezTo>
                  <a:pt x="2963" y="6159"/>
                  <a:pt x="2890" y="6241"/>
                  <a:pt x="2890" y="6365"/>
                </a:cubicBezTo>
                <a:cubicBezTo>
                  <a:pt x="2890" y="6415"/>
                  <a:pt x="2903" y="6461"/>
                  <a:pt x="2929" y="6505"/>
                </a:cubicBezTo>
                <a:cubicBezTo>
                  <a:pt x="2943" y="6529"/>
                  <a:pt x="2963" y="6551"/>
                  <a:pt x="2990" y="6570"/>
                </a:cubicBezTo>
                <a:lnTo>
                  <a:pt x="2999" y="6576"/>
                </a:lnTo>
                <a:lnTo>
                  <a:pt x="2998" y="6576"/>
                </a:lnTo>
                <a:cubicBezTo>
                  <a:pt x="2981" y="6567"/>
                  <a:pt x="2966" y="6557"/>
                  <a:pt x="2952" y="6545"/>
                </a:cubicBezTo>
                <a:cubicBezTo>
                  <a:pt x="2897" y="6499"/>
                  <a:pt x="2869" y="6436"/>
                  <a:pt x="2869" y="6358"/>
                </a:cubicBezTo>
                <a:cubicBezTo>
                  <a:pt x="2869" y="6250"/>
                  <a:pt x="2928" y="6167"/>
                  <a:pt x="3045" y="6108"/>
                </a:cubicBezTo>
                <a:close/>
                <a:moveTo>
                  <a:pt x="5410" y="6007"/>
                </a:moveTo>
                <a:lnTo>
                  <a:pt x="5416" y="6010"/>
                </a:lnTo>
                <a:lnTo>
                  <a:pt x="5406" y="6014"/>
                </a:lnTo>
                <a:cubicBezTo>
                  <a:pt x="5408" y="6008"/>
                  <a:pt x="5409" y="6006"/>
                  <a:pt x="5410" y="6007"/>
                </a:cubicBezTo>
                <a:close/>
                <a:moveTo>
                  <a:pt x="3296" y="6007"/>
                </a:moveTo>
                <a:lnTo>
                  <a:pt x="3302" y="6010"/>
                </a:lnTo>
                <a:lnTo>
                  <a:pt x="3292" y="6014"/>
                </a:lnTo>
                <a:cubicBezTo>
                  <a:pt x="3294" y="6008"/>
                  <a:pt x="3295" y="6006"/>
                  <a:pt x="3296" y="6007"/>
                </a:cubicBezTo>
                <a:close/>
                <a:moveTo>
                  <a:pt x="4230" y="5938"/>
                </a:moveTo>
                <a:lnTo>
                  <a:pt x="4230" y="6294"/>
                </a:lnTo>
                <a:lnTo>
                  <a:pt x="3968" y="6294"/>
                </a:lnTo>
                <a:cubicBezTo>
                  <a:pt x="4063" y="6206"/>
                  <a:pt x="4145" y="6097"/>
                  <a:pt x="4214" y="5969"/>
                </a:cubicBezTo>
                <a:lnTo>
                  <a:pt x="4230" y="5938"/>
                </a:lnTo>
                <a:close/>
                <a:moveTo>
                  <a:pt x="4235" y="5928"/>
                </a:moveTo>
                <a:lnTo>
                  <a:pt x="4230" y="5938"/>
                </a:lnTo>
                <a:lnTo>
                  <a:pt x="4230" y="5930"/>
                </a:lnTo>
                <a:cubicBezTo>
                  <a:pt x="4231" y="5930"/>
                  <a:pt x="4232" y="5929"/>
                  <a:pt x="4233" y="5929"/>
                </a:cubicBezTo>
                <a:lnTo>
                  <a:pt x="4235" y="5928"/>
                </a:lnTo>
                <a:close/>
                <a:moveTo>
                  <a:pt x="5082" y="5843"/>
                </a:moveTo>
                <a:lnTo>
                  <a:pt x="5085" y="5846"/>
                </a:lnTo>
                <a:cubicBezTo>
                  <a:pt x="5099" y="5858"/>
                  <a:pt x="5118" y="5871"/>
                  <a:pt x="5143" y="5885"/>
                </a:cubicBezTo>
                <a:lnTo>
                  <a:pt x="5143" y="5885"/>
                </a:lnTo>
                <a:lnTo>
                  <a:pt x="5135" y="5895"/>
                </a:lnTo>
                <a:cubicBezTo>
                  <a:pt x="5112" y="5878"/>
                  <a:pt x="5095" y="5861"/>
                  <a:pt x="5082" y="5843"/>
                </a:cubicBezTo>
                <a:lnTo>
                  <a:pt x="5082" y="5843"/>
                </a:lnTo>
                <a:close/>
                <a:moveTo>
                  <a:pt x="2968" y="5843"/>
                </a:moveTo>
                <a:lnTo>
                  <a:pt x="2971" y="5846"/>
                </a:lnTo>
                <a:cubicBezTo>
                  <a:pt x="2985" y="5858"/>
                  <a:pt x="3004" y="5871"/>
                  <a:pt x="3029" y="5885"/>
                </a:cubicBezTo>
                <a:lnTo>
                  <a:pt x="3029" y="5885"/>
                </a:lnTo>
                <a:lnTo>
                  <a:pt x="3021" y="5895"/>
                </a:lnTo>
                <a:cubicBezTo>
                  <a:pt x="2998" y="5878"/>
                  <a:pt x="2981" y="5861"/>
                  <a:pt x="2968" y="5843"/>
                </a:cubicBezTo>
                <a:lnTo>
                  <a:pt x="2968" y="5843"/>
                </a:lnTo>
                <a:close/>
                <a:moveTo>
                  <a:pt x="1785" y="5766"/>
                </a:moveTo>
                <a:lnTo>
                  <a:pt x="1812" y="5766"/>
                </a:lnTo>
                <a:cubicBezTo>
                  <a:pt x="1833" y="5784"/>
                  <a:pt x="1855" y="5796"/>
                  <a:pt x="1877" y="5802"/>
                </a:cubicBezTo>
                <a:lnTo>
                  <a:pt x="1885" y="5804"/>
                </a:lnTo>
                <a:lnTo>
                  <a:pt x="1883" y="5804"/>
                </a:lnTo>
                <a:cubicBezTo>
                  <a:pt x="1851" y="5804"/>
                  <a:pt x="1824" y="5796"/>
                  <a:pt x="1801" y="5780"/>
                </a:cubicBezTo>
                <a:cubicBezTo>
                  <a:pt x="1795" y="5776"/>
                  <a:pt x="1791" y="5772"/>
                  <a:pt x="1786" y="5768"/>
                </a:cubicBezTo>
                <a:lnTo>
                  <a:pt x="1785" y="5766"/>
                </a:lnTo>
                <a:close/>
                <a:moveTo>
                  <a:pt x="1999" y="5762"/>
                </a:moveTo>
                <a:lnTo>
                  <a:pt x="1999" y="5787"/>
                </a:lnTo>
                <a:cubicBezTo>
                  <a:pt x="1978" y="5801"/>
                  <a:pt x="1951" y="5808"/>
                  <a:pt x="1917" y="5808"/>
                </a:cubicBezTo>
                <a:cubicBezTo>
                  <a:pt x="1908" y="5808"/>
                  <a:pt x="1899" y="5807"/>
                  <a:pt x="1890" y="5805"/>
                </a:cubicBezTo>
                <a:lnTo>
                  <a:pt x="1885" y="5804"/>
                </a:lnTo>
                <a:lnTo>
                  <a:pt x="1893" y="5804"/>
                </a:lnTo>
                <a:cubicBezTo>
                  <a:pt x="1943" y="5802"/>
                  <a:pt x="1978" y="5788"/>
                  <a:pt x="1999" y="5762"/>
                </a:cubicBezTo>
                <a:close/>
                <a:moveTo>
                  <a:pt x="5590" y="5728"/>
                </a:moveTo>
                <a:lnTo>
                  <a:pt x="5593" y="5734"/>
                </a:lnTo>
                <a:cubicBezTo>
                  <a:pt x="5595" y="5736"/>
                  <a:pt x="5596" y="5739"/>
                  <a:pt x="5597" y="5741"/>
                </a:cubicBezTo>
                <a:cubicBezTo>
                  <a:pt x="5605" y="5758"/>
                  <a:pt x="5609" y="5779"/>
                  <a:pt x="5609" y="5803"/>
                </a:cubicBezTo>
                <a:cubicBezTo>
                  <a:pt x="5609" y="5897"/>
                  <a:pt x="5555" y="5970"/>
                  <a:pt x="5447" y="6024"/>
                </a:cubicBezTo>
                <a:cubicBezTo>
                  <a:pt x="5448" y="6023"/>
                  <a:pt x="5447" y="6023"/>
                  <a:pt x="5446" y="6022"/>
                </a:cubicBezTo>
                <a:lnTo>
                  <a:pt x="5416" y="6010"/>
                </a:lnTo>
                <a:lnTo>
                  <a:pt x="5418" y="6009"/>
                </a:lnTo>
                <a:cubicBezTo>
                  <a:pt x="5477" y="5983"/>
                  <a:pt x="5521" y="5952"/>
                  <a:pt x="5550" y="5916"/>
                </a:cubicBezTo>
                <a:cubicBezTo>
                  <a:pt x="5581" y="5877"/>
                  <a:pt x="5597" y="5833"/>
                  <a:pt x="5597" y="5782"/>
                </a:cubicBezTo>
                <a:cubicBezTo>
                  <a:pt x="5597" y="5766"/>
                  <a:pt x="5595" y="5752"/>
                  <a:pt x="5592" y="5737"/>
                </a:cubicBezTo>
                <a:lnTo>
                  <a:pt x="5590" y="5728"/>
                </a:lnTo>
                <a:close/>
                <a:moveTo>
                  <a:pt x="3476" y="5728"/>
                </a:moveTo>
                <a:lnTo>
                  <a:pt x="3479" y="5734"/>
                </a:lnTo>
                <a:cubicBezTo>
                  <a:pt x="3481" y="5736"/>
                  <a:pt x="3482" y="5739"/>
                  <a:pt x="3483" y="5741"/>
                </a:cubicBezTo>
                <a:cubicBezTo>
                  <a:pt x="3491" y="5758"/>
                  <a:pt x="3495" y="5779"/>
                  <a:pt x="3495" y="5803"/>
                </a:cubicBezTo>
                <a:cubicBezTo>
                  <a:pt x="3495" y="5897"/>
                  <a:pt x="3441" y="5970"/>
                  <a:pt x="3333" y="6024"/>
                </a:cubicBezTo>
                <a:cubicBezTo>
                  <a:pt x="3334" y="6023"/>
                  <a:pt x="3333" y="6023"/>
                  <a:pt x="3332" y="6022"/>
                </a:cubicBezTo>
                <a:lnTo>
                  <a:pt x="3302" y="6010"/>
                </a:lnTo>
                <a:lnTo>
                  <a:pt x="3304" y="6009"/>
                </a:lnTo>
                <a:cubicBezTo>
                  <a:pt x="3363" y="5983"/>
                  <a:pt x="3407" y="5952"/>
                  <a:pt x="3436" y="5916"/>
                </a:cubicBezTo>
                <a:cubicBezTo>
                  <a:pt x="3467" y="5877"/>
                  <a:pt x="3483" y="5833"/>
                  <a:pt x="3483" y="5782"/>
                </a:cubicBezTo>
                <a:cubicBezTo>
                  <a:pt x="3483" y="5766"/>
                  <a:pt x="3481" y="5752"/>
                  <a:pt x="3478" y="5737"/>
                </a:cubicBezTo>
                <a:lnTo>
                  <a:pt x="3476" y="5728"/>
                </a:lnTo>
                <a:close/>
                <a:moveTo>
                  <a:pt x="5418" y="5673"/>
                </a:moveTo>
                <a:lnTo>
                  <a:pt x="5419" y="5674"/>
                </a:lnTo>
                <a:cubicBezTo>
                  <a:pt x="5458" y="5687"/>
                  <a:pt x="5487" y="5721"/>
                  <a:pt x="5509" y="5775"/>
                </a:cubicBezTo>
                <a:lnTo>
                  <a:pt x="5489" y="5775"/>
                </a:lnTo>
                <a:lnTo>
                  <a:pt x="5488" y="5767"/>
                </a:lnTo>
                <a:cubicBezTo>
                  <a:pt x="5486" y="5739"/>
                  <a:pt x="5473" y="5715"/>
                  <a:pt x="5450" y="5695"/>
                </a:cubicBezTo>
                <a:cubicBezTo>
                  <a:pt x="5441" y="5686"/>
                  <a:pt x="5430" y="5679"/>
                  <a:pt x="5419" y="5674"/>
                </a:cubicBezTo>
                <a:lnTo>
                  <a:pt x="5418" y="5673"/>
                </a:lnTo>
                <a:close/>
                <a:moveTo>
                  <a:pt x="3304" y="5673"/>
                </a:moveTo>
                <a:lnTo>
                  <a:pt x="3305" y="5674"/>
                </a:lnTo>
                <a:cubicBezTo>
                  <a:pt x="3344" y="5687"/>
                  <a:pt x="3373" y="5721"/>
                  <a:pt x="3395" y="5775"/>
                </a:cubicBezTo>
                <a:lnTo>
                  <a:pt x="3375" y="5775"/>
                </a:lnTo>
                <a:lnTo>
                  <a:pt x="3374" y="5767"/>
                </a:lnTo>
                <a:cubicBezTo>
                  <a:pt x="3372" y="5739"/>
                  <a:pt x="3359" y="5715"/>
                  <a:pt x="3336" y="5695"/>
                </a:cubicBezTo>
                <a:cubicBezTo>
                  <a:pt x="3327" y="5686"/>
                  <a:pt x="3316" y="5679"/>
                  <a:pt x="3305" y="5674"/>
                </a:cubicBezTo>
                <a:lnTo>
                  <a:pt x="3304" y="5673"/>
                </a:lnTo>
                <a:close/>
                <a:moveTo>
                  <a:pt x="5355" y="5660"/>
                </a:moveTo>
                <a:cubicBezTo>
                  <a:pt x="5374" y="5660"/>
                  <a:pt x="5391" y="5663"/>
                  <a:pt x="5407" y="5669"/>
                </a:cubicBezTo>
                <a:lnTo>
                  <a:pt x="5418" y="5673"/>
                </a:lnTo>
                <a:lnTo>
                  <a:pt x="5410" y="5671"/>
                </a:lnTo>
                <a:cubicBezTo>
                  <a:pt x="5400" y="5668"/>
                  <a:pt x="5390" y="5667"/>
                  <a:pt x="5379" y="5667"/>
                </a:cubicBezTo>
                <a:cubicBezTo>
                  <a:pt x="5319" y="5667"/>
                  <a:pt x="5275" y="5703"/>
                  <a:pt x="5246" y="5775"/>
                </a:cubicBezTo>
                <a:lnTo>
                  <a:pt x="5286" y="5775"/>
                </a:lnTo>
                <a:cubicBezTo>
                  <a:pt x="5309" y="5741"/>
                  <a:pt x="5340" y="5724"/>
                  <a:pt x="5379" y="5724"/>
                </a:cubicBezTo>
                <a:cubicBezTo>
                  <a:pt x="5411" y="5724"/>
                  <a:pt x="5443" y="5741"/>
                  <a:pt x="5475" y="5775"/>
                </a:cubicBezTo>
                <a:lnTo>
                  <a:pt x="5489" y="5775"/>
                </a:lnTo>
                <a:lnTo>
                  <a:pt x="5489" y="5779"/>
                </a:lnTo>
                <a:cubicBezTo>
                  <a:pt x="5489" y="5862"/>
                  <a:pt x="5430" y="5921"/>
                  <a:pt x="5311" y="5956"/>
                </a:cubicBezTo>
                <a:cubicBezTo>
                  <a:pt x="5277" y="5947"/>
                  <a:pt x="5236" y="5931"/>
                  <a:pt x="5189" y="5909"/>
                </a:cubicBezTo>
                <a:cubicBezTo>
                  <a:pt x="5175" y="5902"/>
                  <a:pt x="5162" y="5896"/>
                  <a:pt x="5151" y="5889"/>
                </a:cubicBezTo>
                <a:lnTo>
                  <a:pt x="5143" y="5885"/>
                </a:lnTo>
                <a:lnTo>
                  <a:pt x="5156" y="5869"/>
                </a:lnTo>
                <a:cubicBezTo>
                  <a:pt x="5129" y="5843"/>
                  <a:pt x="5115" y="5813"/>
                  <a:pt x="5115" y="5781"/>
                </a:cubicBezTo>
                <a:cubicBezTo>
                  <a:pt x="5115" y="5752"/>
                  <a:pt x="5133" y="5723"/>
                  <a:pt x="5169" y="5693"/>
                </a:cubicBezTo>
                <a:lnTo>
                  <a:pt x="5174" y="5689"/>
                </a:lnTo>
                <a:lnTo>
                  <a:pt x="5174" y="5694"/>
                </a:lnTo>
                <a:cubicBezTo>
                  <a:pt x="5174" y="5734"/>
                  <a:pt x="5189" y="5754"/>
                  <a:pt x="5218" y="5754"/>
                </a:cubicBezTo>
                <a:cubicBezTo>
                  <a:pt x="5235" y="5754"/>
                  <a:pt x="5249" y="5740"/>
                  <a:pt x="5260" y="5711"/>
                </a:cubicBezTo>
                <a:cubicBezTo>
                  <a:pt x="5276" y="5677"/>
                  <a:pt x="5307" y="5660"/>
                  <a:pt x="5355" y="5660"/>
                </a:cubicBezTo>
                <a:close/>
                <a:moveTo>
                  <a:pt x="3241" y="5660"/>
                </a:moveTo>
                <a:cubicBezTo>
                  <a:pt x="3260" y="5660"/>
                  <a:pt x="3277" y="5663"/>
                  <a:pt x="3293" y="5669"/>
                </a:cubicBezTo>
                <a:lnTo>
                  <a:pt x="3304" y="5673"/>
                </a:lnTo>
                <a:lnTo>
                  <a:pt x="3296" y="5671"/>
                </a:lnTo>
                <a:cubicBezTo>
                  <a:pt x="3286" y="5668"/>
                  <a:pt x="3276" y="5667"/>
                  <a:pt x="3265" y="5667"/>
                </a:cubicBezTo>
                <a:cubicBezTo>
                  <a:pt x="3205" y="5667"/>
                  <a:pt x="3161" y="5703"/>
                  <a:pt x="3132" y="5775"/>
                </a:cubicBezTo>
                <a:lnTo>
                  <a:pt x="3172" y="5775"/>
                </a:lnTo>
                <a:cubicBezTo>
                  <a:pt x="3195" y="5741"/>
                  <a:pt x="3226" y="5724"/>
                  <a:pt x="3265" y="5724"/>
                </a:cubicBezTo>
                <a:cubicBezTo>
                  <a:pt x="3297" y="5724"/>
                  <a:pt x="3329" y="5741"/>
                  <a:pt x="3361" y="5775"/>
                </a:cubicBezTo>
                <a:lnTo>
                  <a:pt x="3375" y="5775"/>
                </a:lnTo>
                <a:lnTo>
                  <a:pt x="3375" y="5779"/>
                </a:lnTo>
                <a:cubicBezTo>
                  <a:pt x="3375" y="5862"/>
                  <a:pt x="3316" y="5921"/>
                  <a:pt x="3197" y="5956"/>
                </a:cubicBezTo>
                <a:cubicBezTo>
                  <a:pt x="3163" y="5947"/>
                  <a:pt x="3122" y="5931"/>
                  <a:pt x="3075" y="5909"/>
                </a:cubicBezTo>
                <a:cubicBezTo>
                  <a:pt x="3061" y="5902"/>
                  <a:pt x="3048" y="5896"/>
                  <a:pt x="3037" y="5889"/>
                </a:cubicBezTo>
                <a:lnTo>
                  <a:pt x="3029" y="5885"/>
                </a:lnTo>
                <a:lnTo>
                  <a:pt x="3042" y="5869"/>
                </a:lnTo>
                <a:cubicBezTo>
                  <a:pt x="3015" y="5843"/>
                  <a:pt x="3001" y="5813"/>
                  <a:pt x="3001" y="5781"/>
                </a:cubicBezTo>
                <a:cubicBezTo>
                  <a:pt x="3001" y="5752"/>
                  <a:pt x="3019" y="5723"/>
                  <a:pt x="3055" y="5693"/>
                </a:cubicBezTo>
                <a:lnTo>
                  <a:pt x="3060" y="5689"/>
                </a:lnTo>
                <a:lnTo>
                  <a:pt x="3060" y="5694"/>
                </a:lnTo>
                <a:cubicBezTo>
                  <a:pt x="3060" y="5734"/>
                  <a:pt x="3075" y="5754"/>
                  <a:pt x="3104" y="5754"/>
                </a:cubicBezTo>
                <a:cubicBezTo>
                  <a:pt x="3121" y="5754"/>
                  <a:pt x="3135" y="5740"/>
                  <a:pt x="3146" y="5711"/>
                </a:cubicBezTo>
                <a:cubicBezTo>
                  <a:pt x="3162" y="5677"/>
                  <a:pt x="3193" y="5660"/>
                  <a:pt x="3241" y="5660"/>
                </a:cubicBezTo>
                <a:close/>
                <a:moveTo>
                  <a:pt x="3420" y="5636"/>
                </a:moveTo>
                <a:lnTo>
                  <a:pt x="3426" y="5642"/>
                </a:lnTo>
                <a:cubicBezTo>
                  <a:pt x="3451" y="5667"/>
                  <a:pt x="3467" y="5696"/>
                  <a:pt x="3476" y="5727"/>
                </a:cubicBezTo>
                <a:lnTo>
                  <a:pt x="3476" y="5728"/>
                </a:lnTo>
                <a:lnTo>
                  <a:pt x="3475" y="5726"/>
                </a:lnTo>
                <a:cubicBezTo>
                  <a:pt x="3465" y="5709"/>
                  <a:pt x="3449" y="5686"/>
                  <a:pt x="3427" y="5657"/>
                </a:cubicBezTo>
                <a:cubicBezTo>
                  <a:pt x="3426" y="5656"/>
                  <a:pt x="3424" y="5650"/>
                  <a:pt x="3421" y="5640"/>
                </a:cubicBezTo>
                <a:lnTo>
                  <a:pt x="3420" y="5636"/>
                </a:lnTo>
                <a:close/>
                <a:moveTo>
                  <a:pt x="5534" y="5636"/>
                </a:moveTo>
                <a:lnTo>
                  <a:pt x="5540" y="5642"/>
                </a:lnTo>
                <a:cubicBezTo>
                  <a:pt x="5565" y="5667"/>
                  <a:pt x="5581" y="5696"/>
                  <a:pt x="5590" y="5727"/>
                </a:cubicBezTo>
                <a:lnTo>
                  <a:pt x="5590" y="5728"/>
                </a:lnTo>
                <a:lnTo>
                  <a:pt x="5589" y="5726"/>
                </a:lnTo>
                <a:cubicBezTo>
                  <a:pt x="5579" y="5709"/>
                  <a:pt x="5563" y="5686"/>
                  <a:pt x="5541" y="5657"/>
                </a:cubicBezTo>
                <a:cubicBezTo>
                  <a:pt x="5540" y="5656"/>
                  <a:pt x="5538" y="5650"/>
                  <a:pt x="5535" y="5640"/>
                </a:cubicBezTo>
                <a:lnTo>
                  <a:pt x="5534" y="5636"/>
                </a:lnTo>
                <a:close/>
                <a:moveTo>
                  <a:pt x="5197" y="5626"/>
                </a:moveTo>
                <a:lnTo>
                  <a:pt x="5197" y="5672"/>
                </a:lnTo>
                <a:cubicBezTo>
                  <a:pt x="5190" y="5677"/>
                  <a:pt x="5184" y="5681"/>
                  <a:pt x="5178" y="5686"/>
                </a:cubicBezTo>
                <a:lnTo>
                  <a:pt x="5174" y="5689"/>
                </a:lnTo>
                <a:lnTo>
                  <a:pt x="5174" y="5687"/>
                </a:lnTo>
                <a:cubicBezTo>
                  <a:pt x="5175" y="5666"/>
                  <a:pt x="5182" y="5647"/>
                  <a:pt x="5193" y="5631"/>
                </a:cubicBezTo>
                <a:lnTo>
                  <a:pt x="5197" y="5626"/>
                </a:lnTo>
                <a:close/>
                <a:moveTo>
                  <a:pt x="3083" y="5626"/>
                </a:moveTo>
                <a:lnTo>
                  <a:pt x="3083" y="5672"/>
                </a:lnTo>
                <a:cubicBezTo>
                  <a:pt x="3076" y="5677"/>
                  <a:pt x="3070" y="5681"/>
                  <a:pt x="3064" y="5686"/>
                </a:cubicBezTo>
                <a:lnTo>
                  <a:pt x="3060" y="5689"/>
                </a:lnTo>
                <a:lnTo>
                  <a:pt x="3060" y="5687"/>
                </a:lnTo>
                <a:cubicBezTo>
                  <a:pt x="3061" y="5666"/>
                  <a:pt x="3068" y="5647"/>
                  <a:pt x="3079" y="5631"/>
                </a:cubicBezTo>
                <a:lnTo>
                  <a:pt x="3083" y="5626"/>
                </a:lnTo>
                <a:close/>
                <a:moveTo>
                  <a:pt x="4038" y="5569"/>
                </a:moveTo>
                <a:cubicBezTo>
                  <a:pt x="4038" y="5685"/>
                  <a:pt x="4009" y="5816"/>
                  <a:pt x="3950" y="5963"/>
                </a:cubicBezTo>
                <a:cubicBezTo>
                  <a:pt x="3891" y="6110"/>
                  <a:pt x="3821" y="6231"/>
                  <a:pt x="3740" y="6327"/>
                </a:cubicBezTo>
                <a:lnTo>
                  <a:pt x="3734" y="6334"/>
                </a:lnTo>
                <a:lnTo>
                  <a:pt x="3734" y="6386"/>
                </a:lnTo>
                <a:lnTo>
                  <a:pt x="4230" y="6386"/>
                </a:lnTo>
                <a:lnTo>
                  <a:pt x="4230" y="6396"/>
                </a:lnTo>
                <a:lnTo>
                  <a:pt x="3744" y="6396"/>
                </a:lnTo>
                <a:lnTo>
                  <a:pt x="3772" y="6453"/>
                </a:lnTo>
                <a:lnTo>
                  <a:pt x="4230" y="6453"/>
                </a:lnTo>
                <a:lnTo>
                  <a:pt x="4230" y="6559"/>
                </a:lnTo>
                <a:lnTo>
                  <a:pt x="4127" y="6668"/>
                </a:lnTo>
                <a:lnTo>
                  <a:pt x="4523" y="6668"/>
                </a:lnTo>
                <a:lnTo>
                  <a:pt x="4505" y="6647"/>
                </a:lnTo>
                <a:lnTo>
                  <a:pt x="4539" y="6679"/>
                </a:lnTo>
                <a:lnTo>
                  <a:pt x="4143" y="6679"/>
                </a:lnTo>
                <a:lnTo>
                  <a:pt x="4171" y="6737"/>
                </a:lnTo>
                <a:lnTo>
                  <a:pt x="4622" y="6737"/>
                </a:lnTo>
                <a:lnTo>
                  <a:pt x="4488" y="6555"/>
                </a:lnTo>
                <a:lnTo>
                  <a:pt x="4488" y="6405"/>
                </a:lnTo>
                <a:lnTo>
                  <a:pt x="4429" y="6405"/>
                </a:lnTo>
                <a:lnTo>
                  <a:pt x="4429" y="6560"/>
                </a:lnTo>
                <a:lnTo>
                  <a:pt x="4424" y="6555"/>
                </a:lnTo>
                <a:lnTo>
                  <a:pt x="4424" y="6386"/>
                </a:lnTo>
                <a:lnTo>
                  <a:pt x="4464" y="6386"/>
                </a:lnTo>
                <a:lnTo>
                  <a:pt x="4479" y="6386"/>
                </a:lnTo>
                <a:cubicBezTo>
                  <a:pt x="4492" y="6386"/>
                  <a:pt x="4500" y="6386"/>
                  <a:pt x="4503" y="6387"/>
                </a:cubicBezTo>
                <a:lnTo>
                  <a:pt x="4505" y="6388"/>
                </a:lnTo>
                <a:lnTo>
                  <a:pt x="4500" y="6394"/>
                </a:lnTo>
                <a:cubicBezTo>
                  <a:pt x="4495" y="6400"/>
                  <a:pt x="4492" y="6411"/>
                  <a:pt x="4492" y="6425"/>
                </a:cubicBezTo>
                <a:cubicBezTo>
                  <a:pt x="4492" y="6449"/>
                  <a:pt x="4501" y="6466"/>
                  <a:pt x="4520" y="6475"/>
                </a:cubicBezTo>
                <a:lnTo>
                  <a:pt x="4524" y="6476"/>
                </a:lnTo>
                <a:lnTo>
                  <a:pt x="4524" y="6501"/>
                </a:lnTo>
                <a:cubicBezTo>
                  <a:pt x="4555" y="6519"/>
                  <a:pt x="4583" y="6528"/>
                  <a:pt x="4607" y="6528"/>
                </a:cubicBezTo>
                <a:cubicBezTo>
                  <a:pt x="4634" y="6528"/>
                  <a:pt x="4656" y="6518"/>
                  <a:pt x="4674" y="6498"/>
                </a:cubicBezTo>
                <a:cubicBezTo>
                  <a:pt x="4692" y="6477"/>
                  <a:pt x="4701" y="6453"/>
                  <a:pt x="4701" y="6423"/>
                </a:cubicBezTo>
                <a:cubicBezTo>
                  <a:pt x="4701" y="6400"/>
                  <a:pt x="4693" y="6377"/>
                  <a:pt x="4677" y="6357"/>
                </a:cubicBezTo>
                <a:cubicBezTo>
                  <a:pt x="4661" y="6336"/>
                  <a:pt x="4634" y="6324"/>
                  <a:pt x="4599" y="6320"/>
                </a:cubicBezTo>
                <a:lnTo>
                  <a:pt x="4600" y="6326"/>
                </a:lnTo>
                <a:lnTo>
                  <a:pt x="4594" y="6322"/>
                </a:lnTo>
                <a:cubicBezTo>
                  <a:pt x="4564" y="6303"/>
                  <a:pt x="4529" y="6294"/>
                  <a:pt x="4488" y="6294"/>
                </a:cubicBezTo>
                <a:lnTo>
                  <a:pt x="4488" y="5835"/>
                </a:lnTo>
                <a:lnTo>
                  <a:pt x="4429" y="5825"/>
                </a:lnTo>
                <a:lnTo>
                  <a:pt x="4429" y="6294"/>
                </a:lnTo>
                <a:lnTo>
                  <a:pt x="4424" y="6294"/>
                </a:lnTo>
                <a:lnTo>
                  <a:pt x="4424" y="5793"/>
                </a:lnTo>
                <a:lnTo>
                  <a:pt x="4380" y="5793"/>
                </a:lnTo>
                <a:cubicBezTo>
                  <a:pt x="4350" y="5841"/>
                  <a:pt x="4304" y="5885"/>
                  <a:pt x="4243" y="5924"/>
                </a:cubicBezTo>
                <a:cubicBezTo>
                  <a:pt x="4243" y="5924"/>
                  <a:pt x="4241" y="5925"/>
                  <a:pt x="4236" y="5928"/>
                </a:cubicBezTo>
                <a:lnTo>
                  <a:pt x="4235" y="5928"/>
                </a:lnTo>
                <a:lnTo>
                  <a:pt x="4236" y="5926"/>
                </a:lnTo>
                <a:cubicBezTo>
                  <a:pt x="4280" y="5838"/>
                  <a:pt x="4318" y="5741"/>
                  <a:pt x="4350" y="5635"/>
                </a:cubicBezTo>
                <a:lnTo>
                  <a:pt x="4354" y="5612"/>
                </a:lnTo>
                <a:lnTo>
                  <a:pt x="4309" y="5590"/>
                </a:lnTo>
                <a:lnTo>
                  <a:pt x="4298" y="5612"/>
                </a:lnTo>
                <a:cubicBezTo>
                  <a:pt x="4256" y="5750"/>
                  <a:pt x="4206" y="5870"/>
                  <a:pt x="4149" y="5971"/>
                </a:cubicBezTo>
                <a:cubicBezTo>
                  <a:pt x="4091" y="6073"/>
                  <a:pt x="4017" y="6178"/>
                  <a:pt x="3924" y="6287"/>
                </a:cubicBezTo>
                <a:lnTo>
                  <a:pt x="3914" y="6294"/>
                </a:lnTo>
                <a:lnTo>
                  <a:pt x="3899" y="6294"/>
                </a:lnTo>
                <a:lnTo>
                  <a:pt x="3932" y="6255"/>
                </a:lnTo>
                <a:cubicBezTo>
                  <a:pt x="4011" y="6160"/>
                  <a:pt x="4082" y="6054"/>
                  <a:pt x="4145" y="5939"/>
                </a:cubicBezTo>
                <a:cubicBezTo>
                  <a:pt x="4218" y="5807"/>
                  <a:pt x="4263" y="5693"/>
                  <a:pt x="4282" y="5596"/>
                </a:cubicBezTo>
                <a:lnTo>
                  <a:pt x="4283" y="5569"/>
                </a:lnTo>
                <a:lnTo>
                  <a:pt x="4038" y="5569"/>
                </a:lnTo>
                <a:close/>
                <a:moveTo>
                  <a:pt x="2057" y="5569"/>
                </a:moveTo>
                <a:cubicBezTo>
                  <a:pt x="2037" y="5618"/>
                  <a:pt x="2011" y="5655"/>
                  <a:pt x="1978" y="5682"/>
                </a:cubicBezTo>
                <a:cubicBezTo>
                  <a:pt x="1945" y="5708"/>
                  <a:pt x="1913" y="5721"/>
                  <a:pt x="1880" y="5721"/>
                </a:cubicBezTo>
                <a:cubicBezTo>
                  <a:pt x="1876" y="5721"/>
                  <a:pt x="1875" y="5723"/>
                  <a:pt x="1875" y="5728"/>
                </a:cubicBezTo>
                <a:cubicBezTo>
                  <a:pt x="1875" y="5725"/>
                  <a:pt x="1875" y="5723"/>
                  <a:pt x="1875" y="5721"/>
                </a:cubicBezTo>
                <a:cubicBezTo>
                  <a:pt x="1876" y="5716"/>
                  <a:pt x="1877" y="5711"/>
                  <a:pt x="1877" y="5706"/>
                </a:cubicBezTo>
                <a:cubicBezTo>
                  <a:pt x="1877" y="5672"/>
                  <a:pt x="1859" y="5655"/>
                  <a:pt x="1823" y="5657"/>
                </a:cubicBezTo>
                <a:cubicBezTo>
                  <a:pt x="1786" y="5659"/>
                  <a:pt x="1767" y="5679"/>
                  <a:pt x="1767" y="5718"/>
                </a:cubicBezTo>
                <a:cubicBezTo>
                  <a:pt x="1767" y="5734"/>
                  <a:pt x="1771" y="5748"/>
                  <a:pt x="1780" y="5760"/>
                </a:cubicBezTo>
                <a:lnTo>
                  <a:pt x="1785" y="5766"/>
                </a:lnTo>
                <a:lnTo>
                  <a:pt x="1781" y="5766"/>
                </a:lnTo>
                <a:cubicBezTo>
                  <a:pt x="1814" y="5831"/>
                  <a:pt x="1860" y="5864"/>
                  <a:pt x="1918" y="5864"/>
                </a:cubicBezTo>
                <a:cubicBezTo>
                  <a:pt x="1954" y="5864"/>
                  <a:pt x="1981" y="5856"/>
                  <a:pt x="1999" y="5839"/>
                </a:cubicBezTo>
                <a:lnTo>
                  <a:pt x="1999" y="6555"/>
                </a:lnTo>
                <a:lnTo>
                  <a:pt x="1892" y="6668"/>
                </a:lnTo>
                <a:lnTo>
                  <a:pt x="2291" y="6668"/>
                </a:lnTo>
                <a:lnTo>
                  <a:pt x="2277" y="6653"/>
                </a:lnTo>
                <a:lnTo>
                  <a:pt x="2305" y="6679"/>
                </a:lnTo>
                <a:lnTo>
                  <a:pt x="1904" y="6679"/>
                </a:lnTo>
                <a:lnTo>
                  <a:pt x="1931" y="6737"/>
                </a:lnTo>
                <a:lnTo>
                  <a:pt x="2390" y="6737"/>
                </a:lnTo>
                <a:lnTo>
                  <a:pt x="2254" y="6556"/>
                </a:lnTo>
                <a:lnTo>
                  <a:pt x="2254" y="5602"/>
                </a:lnTo>
                <a:lnTo>
                  <a:pt x="2195" y="5583"/>
                </a:lnTo>
                <a:lnTo>
                  <a:pt x="2195" y="6563"/>
                </a:lnTo>
                <a:lnTo>
                  <a:pt x="2188" y="6555"/>
                </a:lnTo>
                <a:lnTo>
                  <a:pt x="2188" y="5569"/>
                </a:lnTo>
                <a:lnTo>
                  <a:pt x="2057" y="5569"/>
                </a:lnTo>
                <a:close/>
                <a:moveTo>
                  <a:pt x="5343" y="5562"/>
                </a:moveTo>
                <a:cubicBezTo>
                  <a:pt x="5348" y="5562"/>
                  <a:pt x="5352" y="5562"/>
                  <a:pt x="5356" y="5562"/>
                </a:cubicBezTo>
                <a:lnTo>
                  <a:pt x="5363" y="5563"/>
                </a:lnTo>
                <a:lnTo>
                  <a:pt x="5361" y="5564"/>
                </a:lnTo>
                <a:cubicBezTo>
                  <a:pt x="5356" y="5568"/>
                  <a:pt x="5350" y="5571"/>
                  <a:pt x="5345" y="5574"/>
                </a:cubicBezTo>
                <a:lnTo>
                  <a:pt x="5332" y="5582"/>
                </a:lnTo>
                <a:lnTo>
                  <a:pt x="5276" y="5582"/>
                </a:lnTo>
                <a:cubicBezTo>
                  <a:pt x="5281" y="5577"/>
                  <a:pt x="5287" y="5573"/>
                  <a:pt x="5292" y="5568"/>
                </a:cubicBezTo>
                <a:lnTo>
                  <a:pt x="5294" y="5567"/>
                </a:lnTo>
                <a:lnTo>
                  <a:pt x="5309" y="5564"/>
                </a:lnTo>
                <a:cubicBezTo>
                  <a:pt x="5320" y="5563"/>
                  <a:pt x="5332" y="5562"/>
                  <a:pt x="5343" y="5562"/>
                </a:cubicBezTo>
                <a:close/>
                <a:moveTo>
                  <a:pt x="3229" y="5562"/>
                </a:moveTo>
                <a:cubicBezTo>
                  <a:pt x="3234" y="5562"/>
                  <a:pt x="3238" y="5562"/>
                  <a:pt x="3242" y="5562"/>
                </a:cubicBezTo>
                <a:lnTo>
                  <a:pt x="3249" y="5563"/>
                </a:lnTo>
                <a:lnTo>
                  <a:pt x="3247" y="5564"/>
                </a:lnTo>
                <a:cubicBezTo>
                  <a:pt x="3242" y="5568"/>
                  <a:pt x="3236" y="5571"/>
                  <a:pt x="3231" y="5574"/>
                </a:cubicBezTo>
                <a:lnTo>
                  <a:pt x="3218" y="5582"/>
                </a:lnTo>
                <a:lnTo>
                  <a:pt x="3162" y="5582"/>
                </a:lnTo>
                <a:cubicBezTo>
                  <a:pt x="3167" y="5577"/>
                  <a:pt x="3173" y="5573"/>
                  <a:pt x="3178" y="5568"/>
                </a:cubicBezTo>
                <a:lnTo>
                  <a:pt x="3180" y="5567"/>
                </a:lnTo>
                <a:lnTo>
                  <a:pt x="3195" y="5564"/>
                </a:lnTo>
                <a:cubicBezTo>
                  <a:pt x="3206" y="5563"/>
                  <a:pt x="3218" y="5562"/>
                  <a:pt x="3229" y="5562"/>
                </a:cubicBezTo>
                <a:close/>
                <a:moveTo>
                  <a:pt x="5412" y="5421"/>
                </a:moveTo>
                <a:lnTo>
                  <a:pt x="5409" y="5429"/>
                </a:lnTo>
                <a:cubicBezTo>
                  <a:pt x="5397" y="5465"/>
                  <a:pt x="5364" y="5507"/>
                  <a:pt x="5308" y="5555"/>
                </a:cubicBezTo>
                <a:lnTo>
                  <a:pt x="5294" y="5567"/>
                </a:lnTo>
                <a:lnTo>
                  <a:pt x="5293" y="5567"/>
                </a:lnTo>
                <a:cubicBezTo>
                  <a:pt x="5267" y="5573"/>
                  <a:pt x="5244" y="5584"/>
                  <a:pt x="5223" y="5600"/>
                </a:cubicBezTo>
                <a:cubicBezTo>
                  <a:pt x="5213" y="5608"/>
                  <a:pt x="5204" y="5616"/>
                  <a:pt x="5197" y="5625"/>
                </a:cubicBezTo>
                <a:lnTo>
                  <a:pt x="5197" y="5626"/>
                </a:lnTo>
                <a:lnTo>
                  <a:pt x="5197" y="5618"/>
                </a:lnTo>
                <a:cubicBezTo>
                  <a:pt x="5104" y="5670"/>
                  <a:pt x="5058" y="5720"/>
                  <a:pt x="5058" y="5770"/>
                </a:cubicBezTo>
                <a:cubicBezTo>
                  <a:pt x="5058" y="5792"/>
                  <a:pt x="5064" y="5814"/>
                  <a:pt x="5077" y="5835"/>
                </a:cubicBezTo>
                <a:lnTo>
                  <a:pt x="5082" y="5843"/>
                </a:lnTo>
                <a:lnTo>
                  <a:pt x="5081" y="5842"/>
                </a:lnTo>
                <a:cubicBezTo>
                  <a:pt x="5080" y="5840"/>
                  <a:pt x="5078" y="5839"/>
                  <a:pt x="5077" y="5838"/>
                </a:cubicBezTo>
                <a:cubicBezTo>
                  <a:pt x="5058" y="5817"/>
                  <a:pt x="5048" y="5792"/>
                  <a:pt x="5048" y="5762"/>
                </a:cubicBezTo>
                <a:cubicBezTo>
                  <a:pt x="5048" y="5707"/>
                  <a:pt x="5085" y="5659"/>
                  <a:pt x="5158" y="5616"/>
                </a:cubicBezTo>
                <a:lnTo>
                  <a:pt x="5261" y="5556"/>
                </a:lnTo>
                <a:cubicBezTo>
                  <a:pt x="5341" y="5510"/>
                  <a:pt x="5391" y="5465"/>
                  <a:pt x="5411" y="5422"/>
                </a:cubicBezTo>
                <a:lnTo>
                  <a:pt x="5412" y="5421"/>
                </a:lnTo>
                <a:close/>
                <a:moveTo>
                  <a:pt x="3298" y="5421"/>
                </a:moveTo>
                <a:lnTo>
                  <a:pt x="3295" y="5429"/>
                </a:lnTo>
                <a:cubicBezTo>
                  <a:pt x="3283" y="5465"/>
                  <a:pt x="3250" y="5507"/>
                  <a:pt x="3194" y="5555"/>
                </a:cubicBezTo>
                <a:lnTo>
                  <a:pt x="3180" y="5567"/>
                </a:lnTo>
                <a:lnTo>
                  <a:pt x="3179" y="5567"/>
                </a:lnTo>
                <a:cubicBezTo>
                  <a:pt x="3153" y="5573"/>
                  <a:pt x="3130" y="5584"/>
                  <a:pt x="3109" y="5600"/>
                </a:cubicBezTo>
                <a:cubicBezTo>
                  <a:pt x="3099" y="5608"/>
                  <a:pt x="3090" y="5616"/>
                  <a:pt x="3083" y="5625"/>
                </a:cubicBezTo>
                <a:lnTo>
                  <a:pt x="3083" y="5626"/>
                </a:lnTo>
                <a:lnTo>
                  <a:pt x="3083" y="5618"/>
                </a:lnTo>
                <a:cubicBezTo>
                  <a:pt x="2990" y="5670"/>
                  <a:pt x="2944" y="5720"/>
                  <a:pt x="2944" y="5770"/>
                </a:cubicBezTo>
                <a:cubicBezTo>
                  <a:pt x="2944" y="5792"/>
                  <a:pt x="2950" y="5814"/>
                  <a:pt x="2963" y="5835"/>
                </a:cubicBezTo>
                <a:lnTo>
                  <a:pt x="2968" y="5843"/>
                </a:lnTo>
                <a:lnTo>
                  <a:pt x="2967" y="5842"/>
                </a:lnTo>
                <a:cubicBezTo>
                  <a:pt x="2966" y="5840"/>
                  <a:pt x="2964" y="5839"/>
                  <a:pt x="2963" y="5838"/>
                </a:cubicBezTo>
                <a:cubicBezTo>
                  <a:pt x="2944" y="5817"/>
                  <a:pt x="2934" y="5792"/>
                  <a:pt x="2934" y="5762"/>
                </a:cubicBezTo>
                <a:cubicBezTo>
                  <a:pt x="2934" y="5707"/>
                  <a:pt x="2971" y="5659"/>
                  <a:pt x="3044" y="5616"/>
                </a:cubicBezTo>
                <a:lnTo>
                  <a:pt x="3147" y="5556"/>
                </a:lnTo>
                <a:cubicBezTo>
                  <a:pt x="3227" y="5510"/>
                  <a:pt x="3277" y="5465"/>
                  <a:pt x="3297" y="5422"/>
                </a:cubicBezTo>
                <a:lnTo>
                  <a:pt x="3298" y="5421"/>
                </a:lnTo>
                <a:close/>
                <a:moveTo>
                  <a:pt x="5318" y="5407"/>
                </a:moveTo>
                <a:cubicBezTo>
                  <a:pt x="5318" y="5409"/>
                  <a:pt x="5319" y="5411"/>
                  <a:pt x="5320" y="5412"/>
                </a:cubicBezTo>
                <a:lnTo>
                  <a:pt x="5315" y="5409"/>
                </a:lnTo>
                <a:lnTo>
                  <a:pt x="5315" y="5409"/>
                </a:lnTo>
                <a:cubicBezTo>
                  <a:pt x="5317" y="5408"/>
                  <a:pt x="5318" y="5407"/>
                  <a:pt x="5318" y="5407"/>
                </a:cubicBezTo>
                <a:close/>
                <a:moveTo>
                  <a:pt x="3204" y="5407"/>
                </a:moveTo>
                <a:cubicBezTo>
                  <a:pt x="3204" y="5409"/>
                  <a:pt x="3205" y="5411"/>
                  <a:pt x="3206" y="5412"/>
                </a:cubicBezTo>
                <a:lnTo>
                  <a:pt x="3201" y="5409"/>
                </a:lnTo>
                <a:lnTo>
                  <a:pt x="3201" y="5409"/>
                </a:lnTo>
                <a:cubicBezTo>
                  <a:pt x="3203" y="5408"/>
                  <a:pt x="3204" y="5407"/>
                  <a:pt x="3204" y="5407"/>
                </a:cubicBezTo>
                <a:close/>
                <a:moveTo>
                  <a:pt x="5395" y="5312"/>
                </a:moveTo>
                <a:lnTo>
                  <a:pt x="5398" y="5315"/>
                </a:lnTo>
                <a:cubicBezTo>
                  <a:pt x="5413" y="5335"/>
                  <a:pt x="5421" y="5356"/>
                  <a:pt x="5421" y="5380"/>
                </a:cubicBezTo>
                <a:cubicBezTo>
                  <a:pt x="5421" y="5390"/>
                  <a:pt x="5419" y="5401"/>
                  <a:pt x="5415" y="5411"/>
                </a:cubicBezTo>
                <a:lnTo>
                  <a:pt x="5412" y="5421"/>
                </a:lnTo>
                <a:lnTo>
                  <a:pt x="5412" y="5420"/>
                </a:lnTo>
                <a:cubicBezTo>
                  <a:pt x="5413" y="5413"/>
                  <a:pt x="5414" y="5407"/>
                  <a:pt x="5414" y="5401"/>
                </a:cubicBezTo>
                <a:cubicBezTo>
                  <a:pt x="5414" y="5382"/>
                  <a:pt x="5404" y="5355"/>
                  <a:pt x="5385" y="5320"/>
                </a:cubicBezTo>
                <a:lnTo>
                  <a:pt x="5395" y="5312"/>
                </a:lnTo>
                <a:close/>
                <a:moveTo>
                  <a:pt x="3281" y="5312"/>
                </a:moveTo>
                <a:lnTo>
                  <a:pt x="3284" y="5315"/>
                </a:lnTo>
                <a:cubicBezTo>
                  <a:pt x="3299" y="5335"/>
                  <a:pt x="3307" y="5356"/>
                  <a:pt x="3307" y="5380"/>
                </a:cubicBezTo>
                <a:cubicBezTo>
                  <a:pt x="3307" y="5390"/>
                  <a:pt x="3305" y="5401"/>
                  <a:pt x="3301" y="5411"/>
                </a:cubicBezTo>
                <a:lnTo>
                  <a:pt x="3298" y="5421"/>
                </a:lnTo>
                <a:lnTo>
                  <a:pt x="3298" y="5420"/>
                </a:lnTo>
                <a:cubicBezTo>
                  <a:pt x="3299" y="5413"/>
                  <a:pt x="3300" y="5407"/>
                  <a:pt x="3300" y="5401"/>
                </a:cubicBezTo>
                <a:cubicBezTo>
                  <a:pt x="3300" y="5382"/>
                  <a:pt x="3290" y="5355"/>
                  <a:pt x="3271" y="5320"/>
                </a:cubicBezTo>
                <a:lnTo>
                  <a:pt x="3281" y="5312"/>
                </a:lnTo>
                <a:close/>
                <a:moveTo>
                  <a:pt x="5343" y="5286"/>
                </a:moveTo>
                <a:cubicBezTo>
                  <a:pt x="5300" y="5286"/>
                  <a:pt x="5279" y="5308"/>
                  <a:pt x="5279" y="5352"/>
                </a:cubicBezTo>
                <a:cubicBezTo>
                  <a:pt x="5279" y="5380"/>
                  <a:pt x="5288" y="5397"/>
                  <a:pt x="5305" y="5405"/>
                </a:cubicBezTo>
                <a:lnTo>
                  <a:pt x="5315" y="5409"/>
                </a:lnTo>
                <a:lnTo>
                  <a:pt x="5313" y="5410"/>
                </a:lnTo>
                <a:cubicBezTo>
                  <a:pt x="5311" y="5412"/>
                  <a:pt x="5309" y="5413"/>
                  <a:pt x="5305" y="5416"/>
                </a:cubicBezTo>
                <a:lnTo>
                  <a:pt x="5281" y="5433"/>
                </a:lnTo>
                <a:cubicBezTo>
                  <a:pt x="5250" y="5457"/>
                  <a:pt x="5204" y="5484"/>
                  <a:pt x="5142" y="5517"/>
                </a:cubicBezTo>
                <a:cubicBezTo>
                  <a:pt x="5041" y="5570"/>
                  <a:pt x="4972" y="5618"/>
                  <a:pt x="4933" y="5662"/>
                </a:cubicBezTo>
                <a:cubicBezTo>
                  <a:pt x="4895" y="5705"/>
                  <a:pt x="4876" y="5758"/>
                  <a:pt x="4876" y="5822"/>
                </a:cubicBezTo>
                <a:cubicBezTo>
                  <a:pt x="4876" y="5924"/>
                  <a:pt x="4945" y="6000"/>
                  <a:pt x="5082" y="6052"/>
                </a:cubicBezTo>
                <a:lnTo>
                  <a:pt x="5068" y="6047"/>
                </a:lnTo>
                <a:cubicBezTo>
                  <a:pt x="4980" y="6087"/>
                  <a:pt x="4914" y="6132"/>
                  <a:pt x="4870" y="6183"/>
                </a:cubicBezTo>
                <a:cubicBezTo>
                  <a:pt x="4827" y="6234"/>
                  <a:pt x="4805" y="6293"/>
                  <a:pt x="4805" y="6363"/>
                </a:cubicBezTo>
                <a:cubicBezTo>
                  <a:pt x="4805" y="6465"/>
                  <a:pt x="4849" y="6548"/>
                  <a:pt x="4938" y="6612"/>
                </a:cubicBezTo>
                <a:cubicBezTo>
                  <a:pt x="4949" y="6620"/>
                  <a:pt x="4961" y="6628"/>
                  <a:pt x="4972" y="6635"/>
                </a:cubicBezTo>
                <a:lnTo>
                  <a:pt x="4983" y="6641"/>
                </a:lnTo>
                <a:lnTo>
                  <a:pt x="4951" y="6629"/>
                </a:lnTo>
                <a:lnTo>
                  <a:pt x="4951" y="6660"/>
                </a:lnTo>
                <a:cubicBezTo>
                  <a:pt x="5036" y="6735"/>
                  <a:pt x="5148" y="6773"/>
                  <a:pt x="5286" y="6773"/>
                </a:cubicBezTo>
                <a:cubicBezTo>
                  <a:pt x="5427" y="6773"/>
                  <a:pt x="5542" y="6737"/>
                  <a:pt x="5629" y="6666"/>
                </a:cubicBezTo>
                <a:cubicBezTo>
                  <a:pt x="5717" y="6594"/>
                  <a:pt x="5761" y="6500"/>
                  <a:pt x="5761" y="6383"/>
                </a:cubicBezTo>
                <a:cubicBezTo>
                  <a:pt x="5761" y="6326"/>
                  <a:pt x="5748" y="6272"/>
                  <a:pt x="5721" y="6222"/>
                </a:cubicBezTo>
                <a:cubicBezTo>
                  <a:pt x="5694" y="6172"/>
                  <a:pt x="5651" y="6135"/>
                  <a:pt x="5591" y="6110"/>
                </a:cubicBezTo>
                <a:cubicBezTo>
                  <a:pt x="5592" y="6117"/>
                  <a:pt x="5594" y="6123"/>
                  <a:pt x="5595" y="6128"/>
                </a:cubicBezTo>
                <a:lnTo>
                  <a:pt x="5595" y="6128"/>
                </a:lnTo>
                <a:lnTo>
                  <a:pt x="5590" y="6123"/>
                </a:lnTo>
                <a:cubicBezTo>
                  <a:pt x="5560" y="6093"/>
                  <a:pt x="5525" y="6070"/>
                  <a:pt x="5486" y="6054"/>
                </a:cubicBezTo>
                <a:cubicBezTo>
                  <a:pt x="5535" y="6039"/>
                  <a:pt x="5577" y="6008"/>
                  <a:pt x="5612" y="5960"/>
                </a:cubicBezTo>
                <a:cubicBezTo>
                  <a:pt x="5647" y="5913"/>
                  <a:pt x="5665" y="5864"/>
                  <a:pt x="5665" y="5813"/>
                </a:cubicBezTo>
                <a:cubicBezTo>
                  <a:pt x="5665" y="5730"/>
                  <a:pt x="5620" y="5665"/>
                  <a:pt x="5529" y="5618"/>
                </a:cubicBezTo>
                <a:cubicBezTo>
                  <a:pt x="5531" y="5624"/>
                  <a:pt x="5532" y="5629"/>
                  <a:pt x="5533" y="5634"/>
                </a:cubicBezTo>
                <a:lnTo>
                  <a:pt x="5534" y="5636"/>
                </a:lnTo>
                <a:lnTo>
                  <a:pt x="5532" y="5634"/>
                </a:lnTo>
                <a:cubicBezTo>
                  <a:pt x="5529" y="5631"/>
                  <a:pt x="5526" y="5628"/>
                  <a:pt x="5523" y="5626"/>
                </a:cubicBezTo>
                <a:cubicBezTo>
                  <a:pt x="5479" y="5589"/>
                  <a:pt x="5428" y="5568"/>
                  <a:pt x="5369" y="5563"/>
                </a:cubicBezTo>
                <a:lnTo>
                  <a:pt x="5363" y="5563"/>
                </a:lnTo>
                <a:lnTo>
                  <a:pt x="5375" y="5554"/>
                </a:lnTo>
                <a:cubicBezTo>
                  <a:pt x="5440" y="5506"/>
                  <a:pt x="5473" y="5455"/>
                  <a:pt x="5473" y="5400"/>
                </a:cubicBezTo>
                <a:cubicBezTo>
                  <a:pt x="5473" y="5366"/>
                  <a:pt x="5453" y="5331"/>
                  <a:pt x="5412" y="5297"/>
                </a:cubicBezTo>
                <a:lnTo>
                  <a:pt x="5395" y="5312"/>
                </a:lnTo>
                <a:lnTo>
                  <a:pt x="5392" y="5309"/>
                </a:lnTo>
                <a:cubicBezTo>
                  <a:pt x="5378" y="5294"/>
                  <a:pt x="5362" y="5286"/>
                  <a:pt x="5343" y="5286"/>
                </a:cubicBezTo>
                <a:close/>
                <a:moveTo>
                  <a:pt x="3229" y="5286"/>
                </a:moveTo>
                <a:cubicBezTo>
                  <a:pt x="3186" y="5286"/>
                  <a:pt x="3165" y="5308"/>
                  <a:pt x="3165" y="5352"/>
                </a:cubicBezTo>
                <a:cubicBezTo>
                  <a:pt x="3165" y="5380"/>
                  <a:pt x="3174" y="5397"/>
                  <a:pt x="3191" y="5405"/>
                </a:cubicBezTo>
                <a:lnTo>
                  <a:pt x="3201" y="5409"/>
                </a:lnTo>
                <a:lnTo>
                  <a:pt x="3199" y="5410"/>
                </a:lnTo>
                <a:cubicBezTo>
                  <a:pt x="3197" y="5412"/>
                  <a:pt x="3195" y="5413"/>
                  <a:pt x="3191" y="5416"/>
                </a:cubicBezTo>
                <a:lnTo>
                  <a:pt x="3167" y="5433"/>
                </a:lnTo>
                <a:cubicBezTo>
                  <a:pt x="3136" y="5457"/>
                  <a:pt x="3090" y="5484"/>
                  <a:pt x="3028" y="5517"/>
                </a:cubicBezTo>
                <a:cubicBezTo>
                  <a:pt x="2927" y="5570"/>
                  <a:pt x="2858" y="5618"/>
                  <a:pt x="2819" y="5662"/>
                </a:cubicBezTo>
                <a:cubicBezTo>
                  <a:pt x="2781" y="5705"/>
                  <a:pt x="2762" y="5758"/>
                  <a:pt x="2762" y="5822"/>
                </a:cubicBezTo>
                <a:cubicBezTo>
                  <a:pt x="2762" y="5924"/>
                  <a:pt x="2831" y="6000"/>
                  <a:pt x="2968" y="6052"/>
                </a:cubicBezTo>
                <a:lnTo>
                  <a:pt x="2954" y="6047"/>
                </a:lnTo>
                <a:cubicBezTo>
                  <a:pt x="2866" y="6087"/>
                  <a:pt x="2800" y="6132"/>
                  <a:pt x="2756" y="6183"/>
                </a:cubicBezTo>
                <a:cubicBezTo>
                  <a:pt x="2713" y="6234"/>
                  <a:pt x="2691" y="6293"/>
                  <a:pt x="2691" y="6363"/>
                </a:cubicBezTo>
                <a:cubicBezTo>
                  <a:pt x="2691" y="6465"/>
                  <a:pt x="2735" y="6548"/>
                  <a:pt x="2824" y="6612"/>
                </a:cubicBezTo>
                <a:cubicBezTo>
                  <a:pt x="2835" y="6620"/>
                  <a:pt x="2847" y="6628"/>
                  <a:pt x="2858" y="6635"/>
                </a:cubicBezTo>
                <a:lnTo>
                  <a:pt x="2869" y="6641"/>
                </a:lnTo>
                <a:lnTo>
                  <a:pt x="2837" y="6629"/>
                </a:lnTo>
                <a:lnTo>
                  <a:pt x="2837" y="6660"/>
                </a:lnTo>
                <a:cubicBezTo>
                  <a:pt x="2922" y="6735"/>
                  <a:pt x="3034" y="6773"/>
                  <a:pt x="3172" y="6773"/>
                </a:cubicBezTo>
                <a:cubicBezTo>
                  <a:pt x="3313" y="6773"/>
                  <a:pt x="3428" y="6737"/>
                  <a:pt x="3515" y="6666"/>
                </a:cubicBezTo>
                <a:cubicBezTo>
                  <a:pt x="3603" y="6594"/>
                  <a:pt x="3647" y="6500"/>
                  <a:pt x="3647" y="6383"/>
                </a:cubicBezTo>
                <a:cubicBezTo>
                  <a:pt x="3647" y="6326"/>
                  <a:pt x="3634" y="6272"/>
                  <a:pt x="3607" y="6222"/>
                </a:cubicBezTo>
                <a:cubicBezTo>
                  <a:pt x="3580" y="6172"/>
                  <a:pt x="3537" y="6135"/>
                  <a:pt x="3477" y="6110"/>
                </a:cubicBezTo>
                <a:cubicBezTo>
                  <a:pt x="3478" y="6117"/>
                  <a:pt x="3480" y="6123"/>
                  <a:pt x="3481" y="6128"/>
                </a:cubicBezTo>
                <a:lnTo>
                  <a:pt x="3481" y="6128"/>
                </a:lnTo>
                <a:lnTo>
                  <a:pt x="3476" y="6123"/>
                </a:lnTo>
                <a:cubicBezTo>
                  <a:pt x="3446" y="6093"/>
                  <a:pt x="3411" y="6070"/>
                  <a:pt x="3372" y="6054"/>
                </a:cubicBezTo>
                <a:cubicBezTo>
                  <a:pt x="3421" y="6039"/>
                  <a:pt x="3463" y="6008"/>
                  <a:pt x="3498" y="5960"/>
                </a:cubicBezTo>
                <a:cubicBezTo>
                  <a:pt x="3533" y="5913"/>
                  <a:pt x="3551" y="5864"/>
                  <a:pt x="3551" y="5813"/>
                </a:cubicBezTo>
                <a:cubicBezTo>
                  <a:pt x="3551" y="5730"/>
                  <a:pt x="3506" y="5665"/>
                  <a:pt x="3415" y="5618"/>
                </a:cubicBezTo>
                <a:cubicBezTo>
                  <a:pt x="3417" y="5624"/>
                  <a:pt x="3418" y="5629"/>
                  <a:pt x="3419" y="5634"/>
                </a:cubicBezTo>
                <a:lnTo>
                  <a:pt x="3420" y="5636"/>
                </a:lnTo>
                <a:lnTo>
                  <a:pt x="3418" y="5634"/>
                </a:lnTo>
                <a:cubicBezTo>
                  <a:pt x="3415" y="5631"/>
                  <a:pt x="3412" y="5628"/>
                  <a:pt x="3409" y="5626"/>
                </a:cubicBezTo>
                <a:cubicBezTo>
                  <a:pt x="3365" y="5589"/>
                  <a:pt x="3314" y="5568"/>
                  <a:pt x="3255" y="5563"/>
                </a:cubicBezTo>
                <a:lnTo>
                  <a:pt x="3249" y="5563"/>
                </a:lnTo>
                <a:lnTo>
                  <a:pt x="3261" y="5554"/>
                </a:lnTo>
                <a:cubicBezTo>
                  <a:pt x="3326" y="5506"/>
                  <a:pt x="3359" y="5455"/>
                  <a:pt x="3359" y="5400"/>
                </a:cubicBezTo>
                <a:cubicBezTo>
                  <a:pt x="3359" y="5366"/>
                  <a:pt x="3339" y="5331"/>
                  <a:pt x="3298" y="5297"/>
                </a:cubicBezTo>
                <a:lnTo>
                  <a:pt x="3281" y="5312"/>
                </a:lnTo>
                <a:lnTo>
                  <a:pt x="3278" y="5309"/>
                </a:lnTo>
                <a:cubicBezTo>
                  <a:pt x="3264" y="5294"/>
                  <a:pt x="3248" y="5286"/>
                  <a:pt x="3229" y="5286"/>
                </a:cubicBezTo>
                <a:close/>
                <a:moveTo>
                  <a:pt x="0" y="0"/>
                </a:moveTo>
                <a:lnTo>
                  <a:pt x="19200" y="0"/>
                </a:lnTo>
                <a:lnTo>
                  <a:pt x="19200" y="7300"/>
                </a:lnTo>
                <a:lnTo>
                  <a:pt x="0" y="7300"/>
                </a:lnTo>
                <a:lnTo>
                  <a:pt x="0" y="0"/>
                </a:lnTo>
                <a:close/>
                <a:moveTo>
                  <a:pt x="14236" y="8846"/>
                </a:moveTo>
                <a:lnTo>
                  <a:pt x="14295" y="8862"/>
                </a:lnTo>
                <a:lnTo>
                  <a:pt x="14304" y="8883"/>
                </a:lnTo>
                <a:cubicBezTo>
                  <a:pt x="14341" y="8964"/>
                  <a:pt x="14386" y="9042"/>
                  <a:pt x="14440" y="9115"/>
                </a:cubicBezTo>
                <a:lnTo>
                  <a:pt x="14446" y="9125"/>
                </a:lnTo>
                <a:lnTo>
                  <a:pt x="14402" y="9221"/>
                </a:lnTo>
                <a:lnTo>
                  <a:pt x="13503" y="9221"/>
                </a:lnTo>
                <a:lnTo>
                  <a:pt x="13472" y="9163"/>
                </a:lnTo>
                <a:lnTo>
                  <a:pt x="14369" y="9163"/>
                </a:lnTo>
                <a:lnTo>
                  <a:pt x="14388" y="9130"/>
                </a:lnTo>
                <a:cubicBezTo>
                  <a:pt x="14327" y="9058"/>
                  <a:pt x="14278" y="8974"/>
                  <a:pt x="14240" y="8878"/>
                </a:cubicBezTo>
                <a:lnTo>
                  <a:pt x="14236" y="8846"/>
                </a:lnTo>
                <a:close/>
                <a:moveTo>
                  <a:pt x="10337" y="8824"/>
                </a:moveTo>
                <a:cubicBezTo>
                  <a:pt x="10359" y="8930"/>
                  <a:pt x="10416" y="9004"/>
                  <a:pt x="10508" y="9047"/>
                </a:cubicBezTo>
                <a:lnTo>
                  <a:pt x="10508" y="9066"/>
                </a:lnTo>
                <a:lnTo>
                  <a:pt x="10499" y="9064"/>
                </a:lnTo>
                <a:cubicBezTo>
                  <a:pt x="10454" y="9056"/>
                  <a:pt x="10415" y="9041"/>
                  <a:pt x="10381" y="9018"/>
                </a:cubicBezTo>
                <a:lnTo>
                  <a:pt x="10373" y="9012"/>
                </a:lnTo>
                <a:lnTo>
                  <a:pt x="10371" y="9010"/>
                </a:lnTo>
                <a:cubicBezTo>
                  <a:pt x="10325" y="8967"/>
                  <a:pt x="10295" y="8908"/>
                  <a:pt x="10282" y="8833"/>
                </a:cubicBezTo>
                <a:lnTo>
                  <a:pt x="10337" y="8824"/>
                </a:lnTo>
                <a:close/>
                <a:moveTo>
                  <a:pt x="5661" y="8824"/>
                </a:moveTo>
                <a:cubicBezTo>
                  <a:pt x="5683" y="8930"/>
                  <a:pt x="5740" y="9004"/>
                  <a:pt x="5832" y="9047"/>
                </a:cubicBezTo>
                <a:lnTo>
                  <a:pt x="5832" y="9066"/>
                </a:lnTo>
                <a:lnTo>
                  <a:pt x="5823" y="9064"/>
                </a:lnTo>
                <a:cubicBezTo>
                  <a:pt x="5778" y="9056"/>
                  <a:pt x="5739" y="9041"/>
                  <a:pt x="5705" y="9018"/>
                </a:cubicBezTo>
                <a:lnTo>
                  <a:pt x="5697" y="9012"/>
                </a:lnTo>
                <a:lnTo>
                  <a:pt x="5695" y="9010"/>
                </a:lnTo>
                <a:cubicBezTo>
                  <a:pt x="5649" y="8967"/>
                  <a:pt x="5619" y="8908"/>
                  <a:pt x="5606" y="8833"/>
                </a:cubicBezTo>
                <a:lnTo>
                  <a:pt x="5661" y="8824"/>
                </a:lnTo>
                <a:close/>
                <a:moveTo>
                  <a:pt x="10904" y="8582"/>
                </a:moveTo>
                <a:cubicBezTo>
                  <a:pt x="11005" y="8646"/>
                  <a:pt x="11055" y="8732"/>
                  <a:pt x="11055" y="8838"/>
                </a:cubicBezTo>
                <a:cubicBezTo>
                  <a:pt x="11055" y="8950"/>
                  <a:pt x="11012" y="9045"/>
                  <a:pt x="10925" y="9123"/>
                </a:cubicBezTo>
                <a:cubicBezTo>
                  <a:pt x="10838" y="9201"/>
                  <a:pt x="10733" y="9240"/>
                  <a:pt x="10609" y="9240"/>
                </a:cubicBezTo>
                <a:cubicBezTo>
                  <a:pt x="10547" y="9240"/>
                  <a:pt x="10498" y="9234"/>
                  <a:pt x="10463" y="9221"/>
                </a:cubicBezTo>
                <a:lnTo>
                  <a:pt x="10306" y="9188"/>
                </a:lnTo>
                <a:cubicBezTo>
                  <a:pt x="10275" y="9180"/>
                  <a:pt x="10243" y="9176"/>
                  <a:pt x="10209" y="9176"/>
                </a:cubicBezTo>
                <a:cubicBezTo>
                  <a:pt x="10180" y="9176"/>
                  <a:pt x="10147" y="9183"/>
                  <a:pt x="10111" y="9196"/>
                </a:cubicBezTo>
                <a:lnTo>
                  <a:pt x="10092" y="9145"/>
                </a:lnTo>
                <a:cubicBezTo>
                  <a:pt x="10131" y="9126"/>
                  <a:pt x="10167" y="9116"/>
                  <a:pt x="10200" y="9116"/>
                </a:cubicBezTo>
                <a:cubicBezTo>
                  <a:pt x="10235" y="9116"/>
                  <a:pt x="10274" y="9121"/>
                  <a:pt x="10319" y="9132"/>
                </a:cubicBezTo>
                <a:lnTo>
                  <a:pt x="10449" y="9163"/>
                </a:lnTo>
                <a:cubicBezTo>
                  <a:pt x="10499" y="9175"/>
                  <a:pt x="10552" y="9181"/>
                  <a:pt x="10608" y="9181"/>
                </a:cubicBezTo>
                <a:cubicBezTo>
                  <a:pt x="10715" y="9181"/>
                  <a:pt x="10807" y="9147"/>
                  <a:pt x="10882" y="9078"/>
                </a:cubicBezTo>
                <a:cubicBezTo>
                  <a:pt x="10957" y="9010"/>
                  <a:pt x="10995" y="8927"/>
                  <a:pt x="10995" y="8831"/>
                </a:cubicBezTo>
                <a:cubicBezTo>
                  <a:pt x="10995" y="8765"/>
                  <a:pt x="10975" y="8704"/>
                  <a:pt x="10935" y="8649"/>
                </a:cubicBezTo>
                <a:lnTo>
                  <a:pt x="10929" y="8641"/>
                </a:lnTo>
                <a:lnTo>
                  <a:pt x="10923" y="8633"/>
                </a:lnTo>
                <a:cubicBezTo>
                  <a:pt x="10917" y="8626"/>
                  <a:pt x="10911" y="8618"/>
                  <a:pt x="10905" y="8611"/>
                </a:cubicBezTo>
                <a:lnTo>
                  <a:pt x="10904" y="8611"/>
                </a:lnTo>
                <a:lnTo>
                  <a:pt x="10904" y="8582"/>
                </a:lnTo>
                <a:close/>
                <a:moveTo>
                  <a:pt x="6228" y="8582"/>
                </a:moveTo>
                <a:cubicBezTo>
                  <a:pt x="6329" y="8646"/>
                  <a:pt x="6379" y="8732"/>
                  <a:pt x="6379" y="8838"/>
                </a:cubicBezTo>
                <a:cubicBezTo>
                  <a:pt x="6379" y="8950"/>
                  <a:pt x="6336" y="9045"/>
                  <a:pt x="6249" y="9123"/>
                </a:cubicBezTo>
                <a:cubicBezTo>
                  <a:pt x="6162" y="9201"/>
                  <a:pt x="6057" y="9240"/>
                  <a:pt x="5933" y="9240"/>
                </a:cubicBezTo>
                <a:cubicBezTo>
                  <a:pt x="5871" y="9240"/>
                  <a:pt x="5822" y="9234"/>
                  <a:pt x="5787" y="9221"/>
                </a:cubicBezTo>
                <a:lnTo>
                  <a:pt x="5630" y="9188"/>
                </a:lnTo>
                <a:cubicBezTo>
                  <a:pt x="5599" y="9180"/>
                  <a:pt x="5567" y="9176"/>
                  <a:pt x="5533" y="9176"/>
                </a:cubicBezTo>
                <a:cubicBezTo>
                  <a:pt x="5504" y="9176"/>
                  <a:pt x="5471" y="9183"/>
                  <a:pt x="5435" y="9196"/>
                </a:cubicBezTo>
                <a:lnTo>
                  <a:pt x="5416" y="9145"/>
                </a:lnTo>
                <a:cubicBezTo>
                  <a:pt x="5455" y="9126"/>
                  <a:pt x="5491" y="9116"/>
                  <a:pt x="5524" y="9116"/>
                </a:cubicBezTo>
                <a:cubicBezTo>
                  <a:pt x="5559" y="9116"/>
                  <a:pt x="5598" y="9121"/>
                  <a:pt x="5643" y="9132"/>
                </a:cubicBezTo>
                <a:lnTo>
                  <a:pt x="5773" y="9163"/>
                </a:lnTo>
                <a:cubicBezTo>
                  <a:pt x="5823" y="9175"/>
                  <a:pt x="5876" y="9181"/>
                  <a:pt x="5932" y="9181"/>
                </a:cubicBezTo>
                <a:cubicBezTo>
                  <a:pt x="6039" y="9181"/>
                  <a:pt x="6131" y="9147"/>
                  <a:pt x="6206" y="9078"/>
                </a:cubicBezTo>
                <a:cubicBezTo>
                  <a:pt x="6281" y="9010"/>
                  <a:pt x="6319" y="8927"/>
                  <a:pt x="6319" y="8831"/>
                </a:cubicBezTo>
                <a:cubicBezTo>
                  <a:pt x="6319" y="8765"/>
                  <a:pt x="6299" y="8704"/>
                  <a:pt x="6259" y="8649"/>
                </a:cubicBezTo>
                <a:lnTo>
                  <a:pt x="6253" y="8641"/>
                </a:lnTo>
                <a:lnTo>
                  <a:pt x="6247" y="8633"/>
                </a:lnTo>
                <a:cubicBezTo>
                  <a:pt x="6241" y="8626"/>
                  <a:pt x="6235" y="8618"/>
                  <a:pt x="6229" y="8611"/>
                </a:cubicBezTo>
                <a:lnTo>
                  <a:pt x="6228" y="8611"/>
                </a:lnTo>
                <a:lnTo>
                  <a:pt x="6228" y="8582"/>
                </a:lnTo>
                <a:close/>
                <a:moveTo>
                  <a:pt x="10199" y="8552"/>
                </a:moveTo>
                <a:lnTo>
                  <a:pt x="10234" y="8564"/>
                </a:lnTo>
                <a:lnTo>
                  <a:pt x="10236" y="8566"/>
                </a:lnTo>
                <a:cubicBezTo>
                  <a:pt x="10247" y="8575"/>
                  <a:pt x="10259" y="8583"/>
                  <a:pt x="10272" y="8591"/>
                </a:cubicBezTo>
                <a:lnTo>
                  <a:pt x="10276" y="8594"/>
                </a:lnTo>
                <a:lnTo>
                  <a:pt x="10279" y="8596"/>
                </a:lnTo>
                <a:cubicBezTo>
                  <a:pt x="10305" y="8618"/>
                  <a:pt x="10349" y="8636"/>
                  <a:pt x="10413" y="8652"/>
                </a:cubicBezTo>
                <a:lnTo>
                  <a:pt x="10548" y="8685"/>
                </a:lnTo>
                <a:cubicBezTo>
                  <a:pt x="10642" y="8709"/>
                  <a:pt x="10706" y="8729"/>
                  <a:pt x="10739" y="8747"/>
                </a:cubicBezTo>
                <a:cubicBezTo>
                  <a:pt x="10751" y="8754"/>
                  <a:pt x="10762" y="8763"/>
                  <a:pt x="10772" y="8774"/>
                </a:cubicBezTo>
                <a:lnTo>
                  <a:pt x="10778" y="8781"/>
                </a:lnTo>
                <a:lnTo>
                  <a:pt x="10780" y="8784"/>
                </a:lnTo>
                <a:cubicBezTo>
                  <a:pt x="10790" y="8801"/>
                  <a:pt x="10797" y="8820"/>
                  <a:pt x="10801" y="8841"/>
                </a:cubicBezTo>
                <a:lnTo>
                  <a:pt x="10803" y="8849"/>
                </a:lnTo>
                <a:lnTo>
                  <a:pt x="10784" y="8858"/>
                </a:lnTo>
                <a:cubicBezTo>
                  <a:pt x="10754" y="8827"/>
                  <a:pt x="10725" y="8805"/>
                  <a:pt x="10697" y="8792"/>
                </a:cubicBezTo>
                <a:cubicBezTo>
                  <a:pt x="10669" y="8779"/>
                  <a:pt x="10614" y="8763"/>
                  <a:pt x="10532" y="8744"/>
                </a:cubicBezTo>
                <a:cubicBezTo>
                  <a:pt x="10409" y="8716"/>
                  <a:pt x="10325" y="8690"/>
                  <a:pt x="10281" y="8668"/>
                </a:cubicBezTo>
                <a:cubicBezTo>
                  <a:pt x="10236" y="8646"/>
                  <a:pt x="10209" y="8607"/>
                  <a:pt x="10199" y="8552"/>
                </a:cubicBezTo>
                <a:close/>
                <a:moveTo>
                  <a:pt x="5523" y="8552"/>
                </a:moveTo>
                <a:lnTo>
                  <a:pt x="5558" y="8564"/>
                </a:lnTo>
                <a:lnTo>
                  <a:pt x="5560" y="8566"/>
                </a:lnTo>
                <a:cubicBezTo>
                  <a:pt x="5571" y="8575"/>
                  <a:pt x="5583" y="8583"/>
                  <a:pt x="5596" y="8591"/>
                </a:cubicBezTo>
                <a:lnTo>
                  <a:pt x="5600" y="8594"/>
                </a:lnTo>
                <a:lnTo>
                  <a:pt x="5603" y="8596"/>
                </a:lnTo>
                <a:cubicBezTo>
                  <a:pt x="5629" y="8618"/>
                  <a:pt x="5673" y="8636"/>
                  <a:pt x="5737" y="8652"/>
                </a:cubicBezTo>
                <a:lnTo>
                  <a:pt x="5872" y="8685"/>
                </a:lnTo>
                <a:cubicBezTo>
                  <a:pt x="5966" y="8709"/>
                  <a:pt x="6030" y="8729"/>
                  <a:pt x="6063" y="8747"/>
                </a:cubicBezTo>
                <a:cubicBezTo>
                  <a:pt x="6075" y="8754"/>
                  <a:pt x="6086" y="8763"/>
                  <a:pt x="6096" y="8774"/>
                </a:cubicBezTo>
                <a:lnTo>
                  <a:pt x="6102" y="8781"/>
                </a:lnTo>
                <a:lnTo>
                  <a:pt x="6104" y="8784"/>
                </a:lnTo>
                <a:cubicBezTo>
                  <a:pt x="6114" y="8801"/>
                  <a:pt x="6121" y="8820"/>
                  <a:pt x="6125" y="8841"/>
                </a:cubicBezTo>
                <a:lnTo>
                  <a:pt x="6127" y="8849"/>
                </a:lnTo>
                <a:lnTo>
                  <a:pt x="6108" y="8858"/>
                </a:lnTo>
                <a:cubicBezTo>
                  <a:pt x="6078" y="8827"/>
                  <a:pt x="6049" y="8805"/>
                  <a:pt x="6021" y="8792"/>
                </a:cubicBezTo>
                <a:cubicBezTo>
                  <a:pt x="5993" y="8779"/>
                  <a:pt x="5938" y="8763"/>
                  <a:pt x="5856" y="8744"/>
                </a:cubicBezTo>
                <a:cubicBezTo>
                  <a:pt x="5733" y="8716"/>
                  <a:pt x="5649" y="8690"/>
                  <a:pt x="5605" y="8668"/>
                </a:cubicBezTo>
                <a:cubicBezTo>
                  <a:pt x="5560" y="8646"/>
                  <a:pt x="5533" y="8607"/>
                  <a:pt x="5523" y="8552"/>
                </a:cubicBezTo>
                <a:close/>
                <a:moveTo>
                  <a:pt x="5108" y="8434"/>
                </a:moveTo>
                <a:lnTo>
                  <a:pt x="5168" y="8457"/>
                </a:lnTo>
                <a:cubicBezTo>
                  <a:pt x="5181" y="8511"/>
                  <a:pt x="5212" y="8590"/>
                  <a:pt x="5262" y="8694"/>
                </a:cubicBezTo>
                <a:cubicBezTo>
                  <a:pt x="5236" y="8692"/>
                  <a:pt x="5223" y="8691"/>
                  <a:pt x="5222" y="8691"/>
                </a:cubicBezTo>
                <a:lnTo>
                  <a:pt x="5153" y="8685"/>
                </a:lnTo>
                <a:cubicBezTo>
                  <a:pt x="5126" y="8683"/>
                  <a:pt x="5106" y="8681"/>
                  <a:pt x="5093" y="8681"/>
                </a:cubicBezTo>
                <a:lnTo>
                  <a:pt x="5089" y="8681"/>
                </a:lnTo>
                <a:lnTo>
                  <a:pt x="5089" y="8680"/>
                </a:lnTo>
                <a:cubicBezTo>
                  <a:pt x="5086" y="8681"/>
                  <a:pt x="5086" y="8681"/>
                  <a:pt x="5088" y="8681"/>
                </a:cubicBezTo>
                <a:lnTo>
                  <a:pt x="5089" y="8681"/>
                </a:lnTo>
                <a:lnTo>
                  <a:pt x="5227" y="9027"/>
                </a:lnTo>
                <a:lnTo>
                  <a:pt x="5417" y="9221"/>
                </a:lnTo>
                <a:lnTo>
                  <a:pt x="4902" y="9221"/>
                </a:lnTo>
                <a:lnTo>
                  <a:pt x="4878" y="9163"/>
                </a:lnTo>
                <a:lnTo>
                  <a:pt x="5325" y="9163"/>
                </a:lnTo>
                <a:lnTo>
                  <a:pt x="5234" y="9098"/>
                </a:lnTo>
                <a:lnTo>
                  <a:pt x="5168" y="9033"/>
                </a:lnTo>
                <a:lnTo>
                  <a:pt x="5023" y="8638"/>
                </a:lnTo>
                <a:cubicBezTo>
                  <a:pt x="5053" y="8629"/>
                  <a:pt x="5081" y="8625"/>
                  <a:pt x="5107" y="8625"/>
                </a:cubicBezTo>
                <a:cubicBezTo>
                  <a:pt x="5130" y="8625"/>
                  <a:pt x="5151" y="8626"/>
                  <a:pt x="5171" y="8629"/>
                </a:cubicBezTo>
                <a:lnTo>
                  <a:pt x="5177" y="8629"/>
                </a:lnTo>
                <a:lnTo>
                  <a:pt x="5182" y="8640"/>
                </a:lnTo>
                <a:lnTo>
                  <a:pt x="5190" y="8631"/>
                </a:lnTo>
                <a:lnTo>
                  <a:pt x="5177" y="8629"/>
                </a:lnTo>
                <a:lnTo>
                  <a:pt x="5169" y="8614"/>
                </a:lnTo>
                <a:cubicBezTo>
                  <a:pt x="5139" y="8555"/>
                  <a:pt x="5119" y="8495"/>
                  <a:pt x="5108" y="8434"/>
                </a:cubicBezTo>
                <a:close/>
                <a:moveTo>
                  <a:pt x="4694" y="8342"/>
                </a:moveTo>
                <a:lnTo>
                  <a:pt x="4620" y="8565"/>
                </a:lnTo>
                <a:cubicBezTo>
                  <a:pt x="4623" y="8567"/>
                  <a:pt x="4625" y="8568"/>
                  <a:pt x="4626" y="8569"/>
                </a:cubicBezTo>
                <a:lnTo>
                  <a:pt x="4649" y="8599"/>
                </a:lnTo>
                <a:cubicBezTo>
                  <a:pt x="4671" y="8621"/>
                  <a:pt x="4695" y="8650"/>
                  <a:pt x="4720" y="8686"/>
                </a:cubicBezTo>
                <a:lnTo>
                  <a:pt x="4729" y="8699"/>
                </a:lnTo>
                <a:lnTo>
                  <a:pt x="4725" y="8706"/>
                </a:lnTo>
                <a:lnTo>
                  <a:pt x="4730" y="8702"/>
                </a:lnTo>
                <a:lnTo>
                  <a:pt x="4729" y="8699"/>
                </a:lnTo>
                <a:lnTo>
                  <a:pt x="4731" y="8696"/>
                </a:lnTo>
                <a:cubicBezTo>
                  <a:pt x="4745" y="8674"/>
                  <a:pt x="4765" y="8651"/>
                  <a:pt x="4792" y="8629"/>
                </a:cubicBezTo>
                <a:lnTo>
                  <a:pt x="4694" y="8342"/>
                </a:lnTo>
                <a:close/>
                <a:moveTo>
                  <a:pt x="11308" y="8271"/>
                </a:moveTo>
                <a:lnTo>
                  <a:pt x="11308" y="8858"/>
                </a:lnTo>
                <a:cubicBezTo>
                  <a:pt x="11308" y="8948"/>
                  <a:pt x="11316" y="9009"/>
                  <a:pt x="11332" y="9040"/>
                </a:cubicBezTo>
                <a:cubicBezTo>
                  <a:pt x="11336" y="9048"/>
                  <a:pt x="11340" y="9055"/>
                  <a:pt x="11346" y="9062"/>
                </a:cubicBezTo>
                <a:lnTo>
                  <a:pt x="11348" y="9064"/>
                </a:lnTo>
                <a:lnTo>
                  <a:pt x="11352" y="9071"/>
                </a:lnTo>
                <a:cubicBezTo>
                  <a:pt x="11366" y="9092"/>
                  <a:pt x="11384" y="9110"/>
                  <a:pt x="11405" y="9125"/>
                </a:cubicBezTo>
                <a:lnTo>
                  <a:pt x="11408" y="9107"/>
                </a:lnTo>
                <a:cubicBezTo>
                  <a:pt x="11386" y="9098"/>
                  <a:pt x="11368" y="9087"/>
                  <a:pt x="11354" y="9071"/>
                </a:cubicBezTo>
                <a:lnTo>
                  <a:pt x="11348" y="9064"/>
                </a:lnTo>
                <a:lnTo>
                  <a:pt x="11346" y="9061"/>
                </a:lnTo>
                <a:cubicBezTo>
                  <a:pt x="11327" y="9029"/>
                  <a:pt x="11318" y="8991"/>
                  <a:pt x="11318" y="8947"/>
                </a:cubicBezTo>
                <a:lnTo>
                  <a:pt x="11318" y="8885"/>
                </a:lnTo>
                <a:lnTo>
                  <a:pt x="11318" y="8390"/>
                </a:lnTo>
                <a:lnTo>
                  <a:pt x="11308" y="8271"/>
                </a:lnTo>
                <a:close/>
                <a:moveTo>
                  <a:pt x="4656" y="8244"/>
                </a:moveTo>
                <a:lnTo>
                  <a:pt x="4541" y="8576"/>
                </a:lnTo>
                <a:cubicBezTo>
                  <a:pt x="4581" y="8615"/>
                  <a:pt x="4616" y="8657"/>
                  <a:pt x="4647" y="8700"/>
                </a:cubicBezTo>
                <a:lnTo>
                  <a:pt x="4681" y="8746"/>
                </a:lnTo>
                <a:lnTo>
                  <a:pt x="4673" y="8756"/>
                </a:lnTo>
                <a:cubicBezTo>
                  <a:pt x="4673" y="8757"/>
                  <a:pt x="4676" y="8757"/>
                  <a:pt x="4682" y="8756"/>
                </a:cubicBezTo>
                <a:cubicBezTo>
                  <a:pt x="4685" y="8754"/>
                  <a:pt x="4686" y="8753"/>
                  <a:pt x="4685" y="8752"/>
                </a:cubicBezTo>
                <a:lnTo>
                  <a:pt x="4681" y="8746"/>
                </a:lnTo>
                <a:lnTo>
                  <a:pt x="4686" y="8740"/>
                </a:lnTo>
                <a:cubicBezTo>
                  <a:pt x="4687" y="8739"/>
                  <a:pt x="4689" y="8739"/>
                  <a:pt x="4692" y="8739"/>
                </a:cubicBezTo>
                <a:cubicBezTo>
                  <a:pt x="4655" y="8686"/>
                  <a:pt x="4609" y="8634"/>
                  <a:pt x="4554" y="8581"/>
                </a:cubicBezTo>
                <a:lnTo>
                  <a:pt x="4662" y="8291"/>
                </a:lnTo>
                <a:lnTo>
                  <a:pt x="4656" y="8244"/>
                </a:lnTo>
                <a:close/>
                <a:moveTo>
                  <a:pt x="9190" y="8156"/>
                </a:moveTo>
                <a:cubicBezTo>
                  <a:pt x="9224" y="8156"/>
                  <a:pt x="9252" y="8159"/>
                  <a:pt x="9275" y="8164"/>
                </a:cubicBezTo>
                <a:lnTo>
                  <a:pt x="9280" y="8166"/>
                </a:lnTo>
                <a:lnTo>
                  <a:pt x="9286" y="8169"/>
                </a:lnTo>
                <a:cubicBezTo>
                  <a:pt x="9290" y="8172"/>
                  <a:pt x="9294" y="8174"/>
                  <a:pt x="9297" y="8177"/>
                </a:cubicBezTo>
                <a:cubicBezTo>
                  <a:pt x="9314" y="8191"/>
                  <a:pt x="9329" y="8213"/>
                  <a:pt x="9341" y="8242"/>
                </a:cubicBezTo>
                <a:lnTo>
                  <a:pt x="9344" y="8249"/>
                </a:lnTo>
                <a:lnTo>
                  <a:pt x="9337" y="8246"/>
                </a:lnTo>
                <a:cubicBezTo>
                  <a:pt x="9286" y="8225"/>
                  <a:pt x="9237" y="8214"/>
                  <a:pt x="9189" y="8214"/>
                </a:cubicBezTo>
                <a:cubicBezTo>
                  <a:pt x="9177" y="8214"/>
                  <a:pt x="9170" y="8214"/>
                  <a:pt x="9167" y="8214"/>
                </a:cubicBezTo>
                <a:lnTo>
                  <a:pt x="9170" y="9039"/>
                </a:lnTo>
                <a:lnTo>
                  <a:pt x="9304" y="9221"/>
                </a:lnTo>
                <a:lnTo>
                  <a:pt x="8847" y="9221"/>
                </a:lnTo>
                <a:lnTo>
                  <a:pt x="8818" y="9163"/>
                </a:lnTo>
                <a:lnTo>
                  <a:pt x="9222" y="9163"/>
                </a:lnTo>
                <a:lnTo>
                  <a:pt x="9174" y="9119"/>
                </a:lnTo>
                <a:lnTo>
                  <a:pt x="9109" y="9042"/>
                </a:lnTo>
                <a:lnTo>
                  <a:pt x="9109" y="8157"/>
                </a:lnTo>
                <a:lnTo>
                  <a:pt x="9190" y="8156"/>
                </a:lnTo>
                <a:close/>
                <a:moveTo>
                  <a:pt x="7950" y="8154"/>
                </a:moveTo>
                <a:cubicBezTo>
                  <a:pt x="7924" y="8154"/>
                  <a:pt x="7898" y="8155"/>
                  <a:pt x="7871" y="8156"/>
                </a:cubicBezTo>
                <a:lnTo>
                  <a:pt x="7871" y="8545"/>
                </a:lnTo>
                <a:lnTo>
                  <a:pt x="7864" y="8545"/>
                </a:lnTo>
                <a:lnTo>
                  <a:pt x="7879" y="8546"/>
                </a:lnTo>
                <a:lnTo>
                  <a:pt x="7879" y="8547"/>
                </a:lnTo>
                <a:cubicBezTo>
                  <a:pt x="7886" y="8546"/>
                  <a:pt x="7888" y="8546"/>
                  <a:pt x="7886" y="8546"/>
                </a:cubicBezTo>
                <a:lnTo>
                  <a:pt x="7879" y="8546"/>
                </a:lnTo>
                <a:lnTo>
                  <a:pt x="7879" y="8169"/>
                </a:lnTo>
                <a:lnTo>
                  <a:pt x="7990" y="8169"/>
                </a:lnTo>
                <a:cubicBezTo>
                  <a:pt x="8046" y="8169"/>
                  <a:pt x="8090" y="8173"/>
                  <a:pt x="8122" y="8181"/>
                </a:cubicBezTo>
                <a:lnTo>
                  <a:pt x="8127" y="8182"/>
                </a:lnTo>
                <a:lnTo>
                  <a:pt x="8135" y="8186"/>
                </a:lnTo>
                <a:cubicBezTo>
                  <a:pt x="8145" y="8191"/>
                  <a:pt x="8154" y="8197"/>
                  <a:pt x="8162" y="8203"/>
                </a:cubicBezTo>
                <a:cubicBezTo>
                  <a:pt x="8189" y="8223"/>
                  <a:pt x="8207" y="8251"/>
                  <a:pt x="8217" y="8287"/>
                </a:cubicBezTo>
                <a:lnTo>
                  <a:pt x="8217" y="8288"/>
                </a:lnTo>
                <a:lnTo>
                  <a:pt x="8206" y="8281"/>
                </a:lnTo>
                <a:cubicBezTo>
                  <a:pt x="8178" y="8262"/>
                  <a:pt x="8153" y="8248"/>
                  <a:pt x="8132" y="8240"/>
                </a:cubicBezTo>
                <a:cubicBezTo>
                  <a:pt x="8103" y="8229"/>
                  <a:pt x="8062" y="8224"/>
                  <a:pt x="8008" y="8224"/>
                </a:cubicBezTo>
                <a:lnTo>
                  <a:pt x="7939" y="8224"/>
                </a:lnTo>
                <a:lnTo>
                  <a:pt x="7939" y="8545"/>
                </a:lnTo>
                <a:cubicBezTo>
                  <a:pt x="8035" y="8545"/>
                  <a:pt x="8106" y="8530"/>
                  <a:pt x="8154" y="8500"/>
                </a:cubicBezTo>
                <a:cubicBezTo>
                  <a:pt x="8202" y="8470"/>
                  <a:pt x="8226" y="8423"/>
                  <a:pt x="8226" y="8360"/>
                </a:cubicBezTo>
                <a:cubicBezTo>
                  <a:pt x="8226" y="8337"/>
                  <a:pt x="8224" y="8316"/>
                  <a:pt x="8220" y="8298"/>
                </a:cubicBezTo>
                <a:lnTo>
                  <a:pt x="8217" y="8288"/>
                </a:lnTo>
                <a:lnTo>
                  <a:pt x="8221" y="8291"/>
                </a:lnTo>
                <a:cubicBezTo>
                  <a:pt x="8226" y="8294"/>
                  <a:pt x="8230" y="8298"/>
                  <a:pt x="8235" y="8302"/>
                </a:cubicBezTo>
                <a:cubicBezTo>
                  <a:pt x="8211" y="8241"/>
                  <a:pt x="8183" y="8204"/>
                  <a:pt x="8150" y="8190"/>
                </a:cubicBezTo>
                <a:cubicBezTo>
                  <a:pt x="8144" y="8187"/>
                  <a:pt x="8137" y="8185"/>
                  <a:pt x="8130" y="8183"/>
                </a:cubicBezTo>
                <a:lnTo>
                  <a:pt x="8127" y="8182"/>
                </a:lnTo>
                <a:lnTo>
                  <a:pt x="8125" y="8181"/>
                </a:lnTo>
                <a:cubicBezTo>
                  <a:pt x="8083" y="8163"/>
                  <a:pt x="8024" y="8154"/>
                  <a:pt x="7950" y="8154"/>
                </a:cubicBezTo>
                <a:close/>
                <a:moveTo>
                  <a:pt x="3499" y="8154"/>
                </a:moveTo>
                <a:cubicBezTo>
                  <a:pt x="3473" y="8154"/>
                  <a:pt x="3447" y="8155"/>
                  <a:pt x="3420" y="8156"/>
                </a:cubicBezTo>
                <a:lnTo>
                  <a:pt x="3420" y="8545"/>
                </a:lnTo>
                <a:lnTo>
                  <a:pt x="3413" y="8545"/>
                </a:lnTo>
                <a:lnTo>
                  <a:pt x="3428" y="8546"/>
                </a:lnTo>
                <a:lnTo>
                  <a:pt x="3428" y="8547"/>
                </a:lnTo>
                <a:cubicBezTo>
                  <a:pt x="3435" y="8546"/>
                  <a:pt x="3437" y="8546"/>
                  <a:pt x="3435" y="8546"/>
                </a:cubicBezTo>
                <a:lnTo>
                  <a:pt x="3428" y="8546"/>
                </a:lnTo>
                <a:lnTo>
                  <a:pt x="3428" y="8169"/>
                </a:lnTo>
                <a:lnTo>
                  <a:pt x="3539" y="8169"/>
                </a:lnTo>
                <a:cubicBezTo>
                  <a:pt x="3595" y="8169"/>
                  <a:pt x="3639" y="8173"/>
                  <a:pt x="3671" y="8181"/>
                </a:cubicBezTo>
                <a:lnTo>
                  <a:pt x="3676" y="8182"/>
                </a:lnTo>
                <a:lnTo>
                  <a:pt x="3684" y="8186"/>
                </a:lnTo>
                <a:cubicBezTo>
                  <a:pt x="3694" y="8191"/>
                  <a:pt x="3703" y="8197"/>
                  <a:pt x="3711" y="8203"/>
                </a:cubicBezTo>
                <a:cubicBezTo>
                  <a:pt x="3738" y="8223"/>
                  <a:pt x="3756" y="8251"/>
                  <a:pt x="3766" y="8287"/>
                </a:cubicBezTo>
                <a:lnTo>
                  <a:pt x="3766" y="8288"/>
                </a:lnTo>
                <a:lnTo>
                  <a:pt x="3755" y="8281"/>
                </a:lnTo>
                <a:cubicBezTo>
                  <a:pt x="3727" y="8262"/>
                  <a:pt x="3702" y="8248"/>
                  <a:pt x="3681" y="8240"/>
                </a:cubicBezTo>
                <a:cubicBezTo>
                  <a:pt x="3652" y="8229"/>
                  <a:pt x="3611" y="8224"/>
                  <a:pt x="3557" y="8224"/>
                </a:cubicBezTo>
                <a:lnTo>
                  <a:pt x="3488" y="8224"/>
                </a:lnTo>
                <a:lnTo>
                  <a:pt x="3488" y="8545"/>
                </a:lnTo>
                <a:cubicBezTo>
                  <a:pt x="3584" y="8545"/>
                  <a:pt x="3655" y="8530"/>
                  <a:pt x="3703" y="8500"/>
                </a:cubicBezTo>
                <a:cubicBezTo>
                  <a:pt x="3751" y="8470"/>
                  <a:pt x="3775" y="8423"/>
                  <a:pt x="3775" y="8360"/>
                </a:cubicBezTo>
                <a:cubicBezTo>
                  <a:pt x="3775" y="8337"/>
                  <a:pt x="3773" y="8316"/>
                  <a:pt x="3769" y="8298"/>
                </a:cubicBezTo>
                <a:lnTo>
                  <a:pt x="3766" y="8288"/>
                </a:lnTo>
                <a:lnTo>
                  <a:pt x="3770" y="8291"/>
                </a:lnTo>
                <a:cubicBezTo>
                  <a:pt x="3775" y="8294"/>
                  <a:pt x="3779" y="8298"/>
                  <a:pt x="3784" y="8302"/>
                </a:cubicBezTo>
                <a:cubicBezTo>
                  <a:pt x="3760" y="8241"/>
                  <a:pt x="3732" y="8204"/>
                  <a:pt x="3699" y="8190"/>
                </a:cubicBezTo>
                <a:cubicBezTo>
                  <a:pt x="3693" y="8187"/>
                  <a:pt x="3686" y="8185"/>
                  <a:pt x="3679" y="8183"/>
                </a:cubicBezTo>
                <a:lnTo>
                  <a:pt x="3676" y="8182"/>
                </a:lnTo>
                <a:lnTo>
                  <a:pt x="3674" y="8181"/>
                </a:lnTo>
                <a:cubicBezTo>
                  <a:pt x="3632" y="8163"/>
                  <a:pt x="3573" y="8154"/>
                  <a:pt x="3499" y="8154"/>
                </a:cubicBezTo>
                <a:close/>
                <a:moveTo>
                  <a:pt x="6921" y="8149"/>
                </a:moveTo>
                <a:cubicBezTo>
                  <a:pt x="7002" y="8149"/>
                  <a:pt x="7063" y="8186"/>
                  <a:pt x="7103" y="8259"/>
                </a:cubicBezTo>
                <a:lnTo>
                  <a:pt x="7061" y="8248"/>
                </a:lnTo>
                <a:cubicBezTo>
                  <a:pt x="7010" y="8220"/>
                  <a:pt x="6964" y="8206"/>
                  <a:pt x="6923" y="8206"/>
                </a:cubicBezTo>
                <a:cubicBezTo>
                  <a:pt x="6787" y="8206"/>
                  <a:pt x="6719" y="8345"/>
                  <a:pt x="6719" y="8623"/>
                </a:cubicBezTo>
                <a:cubicBezTo>
                  <a:pt x="6719" y="8830"/>
                  <a:pt x="6765" y="8970"/>
                  <a:pt x="6857" y="9043"/>
                </a:cubicBezTo>
                <a:lnTo>
                  <a:pt x="6847" y="9055"/>
                </a:lnTo>
                <a:lnTo>
                  <a:pt x="6839" y="9053"/>
                </a:lnTo>
                <a:cubicBezTo>
                  <a:pt x="6815" y="9047"/>
                  <a:pt x="6793" y="9038"/>
                  <a:pt x="6774" y="9025"/>
                </a:cubicBezTo>
                <a:lnTo>
                  <a:pt x="6773" y="9024"/>
                </a:lnTo>
                <a:lnTo>
                  <a:pt x="6766" y="9017"/>
                </a:lnTo>
                <a:cubicBezTo>
                  <a:pt x="6734" y="8984"/>
                  <a:pt x="6710" y="8947"/>
                  <a:pt x="6694" y="8905"/>
                </a:cubicBezTo>
                <a:cubicBezTo>
                  <a:pt x="6669" y="8837"/>
                  <a:pt x="6657" y="8747"/>
                  <a:pt x="6657" y="8634"/>
                </a:cubicBezTo>
                <a:cubicBezTo>
                  <a:pt x="6657" y="8311"/>
                  <a:pt x="6745" y="8149"/>
                  <a:pt x="6921" y="8149"/>
                </a:cubicBezTo>
                <a:close/>
                <a:moveTo>
                  <a:pt x="6905" y="8132"/>
                </a:moveTo>
                <a:cubicBezTo>
                  <a:pt x="6727" y="8132"/>
                  <a:pt x="6638" y="8293"/>
                  <a:pt x="6638" y="8614"/>
                </a:cubicBezTo>
                <a:cubicBezTo>
                  <a:pt x="6638" y="8819"/>
                  <a:pt x="6679" y="8953"/>
                  <a:pt x="6762" y="9016"/>
                </a:cubicBezTo>
                <a:lnTo>
                  <a:pt x="6773" y="9024"/>
                </a:lnTo>
                <a:lnTo>
                  <a:pt x="6776" y="9027"/>
                </a:lnTo>
                <a:cubicBezTo>
                  <a:pt x="6793" y="9043"/>
                  <a:pt x="6812" y="9058"/>
                  <a:pt x="6833" y="9072"/>
                </a:cubicBezTo>
                <a:lnTo>
                  <a:pt x="6847" y="9055"/>
                </a:lnTo>
                <a:lnTo>
                  <a:pt x="6854" y="9056"/>
                </a:lnTo>
                <a:cubicBezTo>
                  <a:pt x="6869" y="9059"/>
                  <a:pt x="6884" y="9060"/>
                  <a:pt x="6901" y="9060"/>
                </a:cubicBezTo>
                <a:cubicBezTo>
                  <a:pt x="6981" y="9060"/>
                  <a:pt x="7042" y="9021"/>
                  <a:pt x="7085" y="8944"/>
                </a:cubicBezTo>
                <a:cubicBezTo>
                  <a:pt x="7128" y="8866"/>
                  <a:pt x="7150" y="8750"/>
                  <a:pt x="7150" y="8596"/>
                </a:cubicBezTo>
                <a:cubicBezTo>
                  <a:pt x="7150" y="8422"/>
                  <a:pt x="7134" y="8303"/>
                  <a:pt x="7103" y="8242"/>
                </a:cubicBezTo>
                <a:cubicBezTo>
                  <a:pt x="7050" y="8169"/>
                  <a:pt x="6984" y="8132"/>
                  <a:pt x="6905" y="8132"/>
                </a:cubicBezTo>
                <a:close/>
                <a:moveTo>
                  <a:pt x="10528" y="8128"/>
                </a:moveTo>
                <a:cubicBezTo>
                  <a:pt x="10554" y="8128"/>
                  <a:pt x="10578" y="8131"/>
                  <a:pt x="10601" y="8136"/>
                </a:cubicBezTo>
                <a:lnTo>
                  <a:pt x="10609" y="8139"/>
                </a:lnTo>
                <a:lnTo>
                  <a:pt x="10613" y="8140"/>
                </a:lnTo>
                <a:cubicBezTo>
                  <a:pt x="10636" y="8151"/>
                  <a:pt x="10658" y="8165"/>
                  <a:pt x="10679" y="8183"/>
                </a:cubicBezTo>
                <a:cubicBezTo>
                  <a:pt x="10697" y="8200"/>
                  <a:pt x="10711" y="8217"/>
                  <a:pt x="10720" y="8235"/>
                </a:cubicBezTo>
                <a:cubicBezTo>
                  <a:pt x="10725" y="8244"/>
                  <a:pt x="10730" y="8256"/>
                  <a:pt x="10736" y="8271"/>
                </a:cubicBezTo>
                <a:lnTo>
                  <a:pt x="10739" y="8277"/>
                </a:lnTo>
                <a:lnTo>
                  <a:pt x="10725" y="8283"/>
                </a:lnTo>
                <a:cubicBezTo>
                  <a:pt x="10661" y="8218"/>
                  <a:pt x="10596" y="8185"/>
                  <a:pt x="10530" y="8185"/>
                </a:cubicBezTo>
                <a:cubicBezTo>
                  <a:pt x="10492" y="8185"/>
                  <a:pt x="10461" y="8196"/>
                  <a:pt x="10437" y="8217"/>
                </a:cubicBezTo>
                <a:cubicBezTo>
                  <a:pt x="10412" y="8239"/>
                  <a:pt x="10400" y="8266"/>
                  <a:pt x="10400" y="8298"/>
                </a:cubicBezTo>
                <a:cubicBezTo>
                  <a:pt x="10400" y="8334"/>
                  <a:pt x="10426" y="8373"/>
                  <a:pt x="10478" y="8413"/>
                </a:cubicBezTo>
                <a:lnTo>
                  <a:pt x="10492" y="8425"/>
                </a:lnTo>
                <a:lnTo>
                  <a:pt x="10482" y="8443"/>
                </a:lnTo>
                <a:lnTo>
                  <a:pt x="10477" y="8441"/>
                </a:lnTo>
                <a:cubicBezTo>
                  <a:pt x="10434" y="8427"/>
                  <a:pt x="10400" y="8408"/>
                  <a:pt x="10375" y="8386"/>
                </a:cubicBezTo>
                <a:lnTo>
                  <a:pt x="10371" y="8383"/>
                </a:lnTo>
                <a:lnTo>
                  <a:pt x="10366" y="8376"/>
                </a:lnTo>
                <a:cubicBezTo>
                  <a:pt x="10349" y="8352"/>
                  <a:pt x="10340" y="8324"/>
                  <a:pt x="10340" y="8293"/>
                </a:cubicBezTo>
                <a:cubicBezTo>
                  <a:pt x="10340" y="8244"/>
                  <a:pt x="10358" y="8205"/>
                  <a:pt x="10393" y="8174"/>
                </a:cubicBezTo>
                <a:cubicBezTo>
                  <a:pt x="10428" y="8143"/>
                  <a:pt x="10473" y="8128"/>
                  <a:pt x="10528" y="8128"/>
                </a:cubicBezTo>
                <a:close/>
                <a:moveTo>
                  <a:pt x="5852" y="8128"/>
                </a:moveTo>
                <a:cubicBezTo>
                  <a:pt x="5878" y="8128"/>
                  <a:pt x="5902" y="8131"/>
                  <a:pt x="5925" y="8136"/>
                </a:cubicBezTo>
                <a:lnTo>
                  <a:pt x="5933" y="8139"/>
                </a:lnTo>
                <a:lnTo>
                  <a:pt x="5937" y="8140"/>
                </a:lnTo>
                <a:cubicBezTo>
                  <a:pt x="5960" y="8151"/>
                  <a:pt x="5982" y="8165"/>
                  <a:pt x="6003" y="8183"/>
                </a:cubicBezTo>
                <a:cubicBezTo>
                  <a:pt x="6021" y="8200"/>
                  <a:pt x="6035" y="8217"/>
                  <a:pt x="6044" y="8235"/>
                </a:cubicBezTo>
                <a:cubicBezTo>
                  <a:pt x="6049" y="8244"/>
                  <a:pt x="6054" y="8256"/>
                  <a:pt x="6060" y="8271"/>
                </a:cubicBezTo>
                <a:lnTo>
                  <a:pt x="6063" y="8277"/>
                </a:lnTo>
                <a:lnTo>
                  <a:pt x="6049" y="8283"/>
                </a:lnTo>
                <a:cubicBezTo>
                  <a:pt x="5985" y="8218"/>
                  <a:pt x="5920" y="8185"/>
                  <a:pt x="5854" y="8185"/>
                </a:cubicBezTo>
                <a:cubicBezTo>
                  <a:pt x="5816" y="8185"/>
                  <a:pt x="5785" y="8196"/>
                  <a:pt x="5761" y="8217"/>
                </a:cubicBezTo>
                <a:cubicBezTo>
                  <a:pt x="5736" y="8239"/>
                  <a:pt x="5724" y="8266"/>
                  <a:pt x="5724" y="8298"/>
                </a:cubicBezTo>
                <a:cubicBezTo>
                  <a:pt x="5724" y="8334"/>
                  <a:pt x="5750" y="8373"/>
                  <a:pt x="5802" y="8413"/>
                </a:cubicBezTo>
                <a:lnTo>
                  <a:pt x="5816" y="8425"/>
                </a:lnTo>
                <a:lnTo>
                  <a:pt x="5806" y="8443"/>
                </a:lnTo>
                <a:lnTo>
                  <a:pt x="5801" y="8441"/>
                </a:lnTo>
                <a:cubicBezTo>
                  <a:pt x="5758" y="8427"/>
                  <a:pt x="5724" y="8408"/>
                  <a:pt x="5699" y="8386"/>
                </a:cubicBezTo>
                <a:lnTo>
                  <a:pt x="5695" y="8383"/>
                </a:lnTo>
                <a:lnTo>
                  <a:pt x="5690" y="8376"/>
                </a:lnTo>
                <a:cubicBezTo>
                  <a:pt x="5673" y="8352"/>
                  <a:pt x="5664" y="8324"/>
                  <a:pt x="5664" y="8293"/>
                </a:cubicBezTo>
                <a:cubicBezTo>
                  <a:pt x="5664" y="8244"/>
                  <a:pt x="5682" y="8205"/>
                  <a:pt x="5717" y="8174"/>
                </a:cubicBezTo>
                <a:cubicBezTo>
                  <a:pt x="5752" y="8143"/>
                  <a:pt x="5797" y="8128"/>
                  <a:pt x="5852" y="8128"/>
                </a:cubicBezTo>
                <a:close/>
                <a:moveTo>
                  <a:pt x="8369" y="8125"/>
                </a:moveTo>
                <a:cubicBezTo>
                  <a:pt x="8424" y="8146"/>
                  <a:pt x="8463" y="8179"/>
                  <a:pt x="8486" y="8224"/>
                </a:cubicBezTo>
                <a:cubicBezTo>
                  <a:pt x="8508" y="8270"/>
                  <a:pt x="8519" y="8320"/>
                  <a:pt x="8519" y="8377"/>
                </a:cubicBezTo>
                <a:cubicBezTo>
                  <a:pt x="8519" y="8505"/>
                  <a:pt x="8469" y="8598"/>
                  <a:pt x="8368" y="8655"/>
                </a:cubicBezTo>
                <a:cubicBezTo>
                  <a:pt x="8294" y="8697"/>
                  <a:pt x="8169" y="8718"/>
                  <a:pt x="7994" y="8718"/>
                </a:cubicBezTo>
                <a:cubicBezTo>
                  <a:pt x="7964" y="8718"/>
                  <a:pt x="7946" y="8717"/>
                  <a:pt x="7939" y="8716"/>
                </a:cubicBezTo>
                <a:lnTo>
                  <a:pt x="7939" y="9041"/>
                </a:lnTo>
                <a:lnTo>
                  <a:pt x="8071" y="9221"/>
                </a:lnTo>
                <a:lnTo>
                  <a:pt x="7623" y="9221"/>
                </a:lnTo>
                <a:lnTo>
                  <a:pt x="7590" y="9163"/>
                </a:lnTo>
                <a:lnTo>
                  <a:pt x="7987" y="9163"/>
                </a:lnTo>
                <a:lnTo>
                  <a:pt x="7970" y="9147"/>
                </a:lnTo>
                <a:lnTo>
                  <a:pt x="7879" y="9044"/>
                </a:lnTo>
                <a:lnTo>
                  <a:pt x="7879" y="8658"/>
                </a:lnTo>
                <a:cubicBezTo>
                  <a:pt x="7938" y="8661"/>
                  <a:pt x="7996" y="8663"/>
                  <a:pt x="8053" y="8663"/>
                </a:cubicBezTo>
                <a:cubicBezTo>
                  <a:pt x="8194" y="8663"/>
                  <a:pt x="8298" y="8639"/>
                  <a:pt x="8365" y="8591"/>
                </a:cubicBezTo>
                <a:cubicBezTo>
                  <a:pt x="8431" y="8542"/>
                  <a:pt x="8464" y="8468"/>
                  <a:pt x="8464" y="8368"/>
                </a:cubicBezTo>
                <a:cubicBezTo>
                  <a:pt x="8464" y="8327"/>
                  <a:pt x="8458" y="8291"/>
                  <a:pt x="8445" y="8261"/>
                </a:cubicBezTo>
                <a:cubicBezTo>
                  <a:pt x="8432" y="8231"/>
                  <a:pt x="8407" y="8186"/>
                  <a:pt x="8369" y="8125"/>
                </a:cubicBezTo>
                <a:close/>
                <a:moveTo>
                  <a:pt x="3918" y="8125"/>
                </a:moveTo>
                <a:cubicBezTo>
                  <a:pt x="3973" y="8146"/>
                  <a:pt x="4012" y="8179"/>
                  <a:pt x="4035" y="8224"/>
                </a:cubicBezTo>
                <a:cubicBezTo>
                  <a:pt x="4057" y="8270"/>
                  <a:pt x="4068" y="8320"/>
                  <a:pt x="4068" y="8377"/>
                </a:cubicBezTo>
                <a:cubicBezTo>
                  <a:pt x="4068" y="8505"/>
                  <a:pt x="4018" y="8598"/>
                  <a:pt x="3917" y="8655"/>
                </a:cubicBezTo>
                <a:cubicBezTo>
                  <a:pt x="3843" y="8697"/>
                  <a:pt x="3718" y="8718"/>
                  <a:pt x="3543" y="8718"/>
                </a:cubicBezTo>
                <a:cubicBezTo>
                  <a:pt x="3513" y="8718"/>
                  <a:pt x="3495" y="8717"/>
                  <a:pt x="3488" y="8716"/>
                </a:cubicBezTo>
                <a:lnTo>
                  <a:pt x="3488" y="9041"/>
                </a:lnTo>
                <a:lnTo>
                  <a:pt x="3620" y="9221"/>
                </a:lnTo>
                <a:lnTo>
                  <a:pt x="3172" y="9221"/>
                </a:lnTo>
                <a:lnTo>
                  <a:pt x="3139" y="9163"/>
                </a:lnTo>
                <a:lnTo>
                  <a:pt x="3536" y="9163"/>
                </a:lnTo>
                <a:lnTo>
                  <a:pt x="3519" y="9147"/>
                </a:lnTo>
                <a:lnTo>
                  <a:pt x="3428" y="9044"/>
                </a:lnTo>
                <a:lnTo>
                  <a:pt x="3428" y="8658"/>
                </a:lnTo>
                <a:cubicBezTo>
                  <a:pt x="3487" y="8661"/>
                  <a:pt x="3545" y="8663"/>
                  <a:pt x="3602" y="8663"/>
                </a:cubicBezTo>
                <a:cubicBezTo>
                  <a:pt x="3743" y="8663"/>
                  <a:pt x="3847" y="8639"/>
                  <a:pt x="3914" y="8591"/>
                </a:cubicBezTo>
                <a:cubicBezTo>
                  <a:pt x="3980" y="8542"/>
                  <a:pt x="4013" y="8468"/>
                  <a:pt x="4013" y="8368"/>
                </a:cubicBezTo>
                <a:cubicBezTo>
                  <a:pt x="4013" y="8327"/>
                  <a:pt x="4007" y="8291"/>
                  <a:pt x="3994" y="8261"/>
                </a:cubicBezTo>
                <a:cubicBezTo>
                  <a:pt x="3981" y="8231"/>
                  <a:pt x="3956" y="8186"/>
                  <a:pt x="3918" y="8125"/>
                </a:cubicBezTo>
                <a:close/>
                <a:moveTo>
                  <a:pt x="12273" y="8086"/>
                </a:moveTo>
                <a:lnTo>
                  <a:pt x="12308" y="8120"/>
                </a:lnTo>
                <a:lnTo>
                  <a:pt x="12213" y="8196"/>
                </a:lnTo>
                <a:lnTo>
                  <a:pt x="12213" y="9030"/>
                </a:lnTo>
                <a:lnTo>
                  <a:pt x="12360" y="9221"/>
                </a:lnTo>
                <a:lnTo>
                  <a:pt x="11883" y="9221"/>
                </a:lnTo>
                <a:lnTo>
                  <a:pt x="11864" y="9163"/>
                </a:lnTo>
                <a:lnTo>
                  <a:pt x="12272" y="9163"/>
                </a:lnTo>
                <a:lnTo>
                  <a:pt x="12213" y="9108"/>
                </a:lnTo>
                <a:lnTo>
                  <a:pt x="12155" y="9039"/>
                </a:lnTo>
                <a:lnTo>
                  <a:pt x="12155" y="8166"/>
                </a:lnTo>
                <a:lnTo>
                  <a:pt x="12159" y="8161"/>
                </a:lnTo>
                <a:lnTo>
                  <a:pt x="12273" y="8086"/>
                </a:lnTo>
                <a:close/>
                <a:moveTo>
                  <a:pt x="13383" y="8075"/>
                </a:moveTo>
                <a:lnTo>
                  <a:pt x="13411" y="8114"/>
                </a:lnTo>
                <a:lnTo>
                  <a:pt x="13296" y="8214"/>
                </a:lnTo>
                <a:lnTo>
                  <a:pt x="13296" y="8729"/>
                </a:lnTo>
                <a:cubicBezTo>
                  <a:pt x="13296" y="8903"/>
                  <a:pt x="13282" y="9017"/>
                  <a:pt x="13253" y="9072"/>
                </a:cubicBezTo>
                <a:cubicBezTo>
                  <a:pt x="13195" y="9184"/>
                  <a:pt x="13082" y="9240"/>
                  <a:pt x="12915" y="9240"/>
                </a:cubicBezTo>
                <a:cubicBezTo>
                  <a:pt x="12772" y="9240"/>
                  <a:pt x="12662" y="9194"/>
                  <a:pt x="12585" y="9101"/>
                </a:cubicBezTo>
                <a:lnTo>
                  <a:pt x="12617" y="9107"/>
                </a:lnTo>
                <a:lnTo>
                  <a:pt x="12657" y="9131"/>
                </a:lnTo>
                <a:cubicBezTo>
                  <a:pt x="12717" y="9165"/>
                  <a:pt x="12800" y="9182"/>
                  <a:pt x="12905" y="9182"/>
                </a:cubicBezTo>
                <a:cubicBezTo>
                  <a:pt x="13053" y="9182"/>
                  <a:pt x="13150" y="9136"/>
                  <a:pt x="13198" y="9045"/>
                </a:cubicBezTo>
                <a:cubicBezTo>
                  <a:pt x="13223" y="8995"/>
                  <a:pt x="13236" y="8891"/>
                  <a:pt x="13236" y="8735"/>
                </a:cubicBezTo>
                <a:lnTo>
                  <a:pt x="13236" y="8188"/>
                </a:lnTo>
                <a:lnTo>
                  <a:pt x="13383" y="8075"/>
                </a:lnTo>
                <a:close/>
                <a:moveTo>
                  <a:pt x="9547" y="8072"/>
                </a:moveTo>
                <a:lnTo>
                  <a:pt x="9584" y="8106"/>
                </a:lnTo>
                <a:cubicBezTo>
                  <a:pt x="9543" y="8162"/>
                  <a:pt x="9502" y="8247"/>
                  <a:pt x="9460" y="8359"/>
                </a:cubicBezTo>
                <a:lnTo>
                  <a:pt x="9447" y="8379"/>
                </a:lnTo>
                <a:lnTo>
                  <a:pt x="9404" y="8351"/>
                </a:lnTo>
                <a:lnTo>
                  <a:pt x="9409" y="8328"/>
                </a:lnTo>
                <a:cubicBezTo>
                  <a:pt x="9450" y="8213"/>
                  <a:pt x="9490" y="8132"/>
                  <a:pt x="9531" y="8084"/>
                </a:cubicBezTo>
                <a:lnTo>
                  <a:pt x="9547" y="8072"/>
                </a:lnTo>
                <a:close/>
                <a:moveTo>
                  <a:pt x="10946" y="8069"/>
                </a:moveTo>
                <a:lnTo>
                  <a:pt x="10993" y="8091"/>
                </a:lnTo>
                <a:lnTo>
                  <a:pt x="10985" y="8093"/>
                </a:lnTo>
                <a:cubicBezTo>
                  <a:pt x="10961" y="8149"/>
                  <a:pt x="10941" y="8192"/>
                  <a:pt x="10926" y="8220"/>
                </a:cubicBezTo>
                <a:cubicBezTo>
                  <a:pt x="10885" y="8309"/>
                  <a:pt x="10862" y="8360"/>
                  <a:pt x="10856" y="8371"/>
                </a:cubicBezTo>
                <a:lnTo>
                  <a:pt x="10844" y="8384"/>
                </a:lnTo>
                <a:lnTo>
                  <a:pt x="10799" y="8367"/>
                </a:lnTo>
                <a:lnTo>
                  <a:pt x="10804" y="8343"/>
                </a:lnTo>
                <a:lnTo>
                  <a:pt x="10809" y="8332"/>
                </a:lnTo>
                <a:lnTo>
                  <a:pt x="10810" y="8329"/>
                </a:lnTo>
                <a:cubicBezTo>
                  <a:pt x="10814" y="8322"/>
                  <a:pt x="10817" y="8314"/>
                  <a:pt x="10822" y="8305"/>
                </a:cubicBezTo>
                <a:lnTo>
                  <a:pt x="10823" y="8302"/>
                </a:lnTo>
                <a:lnTo>
                  <a:pt x="10825" y="8297"/>
                </a:lnTo>
                <a:cubicBezTo>
                  <a:pt x="10839" y="8268"/>
                  <a:pt x="10856" y="8235"/>
                  <a:pt x="10875" y="8197"/>
                </a:cubicBezTo>
                <a:lnTo>
                  <a:pt x="10933" y="8085"/>
                </a:lnTo>
                <a:lnTo>
                  <a:pt x="10946" y="8069"/>
                </a:lnTo>
                <a:close/>
                <a:moveTo>
                  <a:pt x="6270" y="8069"/>
                </a:moveTo>
                <a:lnTo>
                  <a:pt x="6317" y="8091"/>
                </a:lnTo>
                <a:lnTo>
                  <a:pt x="6309" y="8093"/>
                </a:lnTo>
                <a:cubicBezTo>
                  <a:pt x="6285" y="8149"/>
                  <a:pt x="6265" y="8192"/>
                  <a:pt x="6250" y="8220"/>
                </a:cubicBezTo>
                <a:cubicBezTo>
                  <a:pt x="6209" y="8309"/>
                  <a:pt x="6186" y="8360"/>
                  <a:pt x="6180" y="8371"/>
                </a:cubicBezTo>
                <a:lnTo>
                  <a:pt x="6168" y="8384"/>
                </a:lnTo>
                <a:lnTo>
                  <a:pt x="6123" y="8367"/>
                </a:lnTo>
                <a:lnTo>
                  <a:pt x="6128" y="8343"/>
                </a:lnTo>
                <a:lnTo>
                  <a:pt x="6133" y="8332"/>
                </a:lnTo>
                <a:lnTo>
                  <a:pt x="6134" y="8329"/>
                </a:lnTo>
                <a:cubicBezTo>
                  <a:pt x="6138" y="8322"/>
                  <a:pt x="6141" y="8314"/>
                  <a:pt x="6146" y="8305"/>
                </a:cubicBezTo>
                <a:lnTo>
                  <a:pt x="6147" y="8302"/>
                </a:lnTo>
                <a:lnTo>
                  <a:pt x="6149" y="8297"/>
                </a:lnTo>
                <a:cubicBezTo>
                  <a:pt x="6163" y="8268"/>
                  <a:pt x="6180" y="8235"/>
                  <a:pt x="6199" y="8197"/>
                </a:cubicBezTo>
                <a:lnTo>
                  <a:pt x="6257" y="8085"/>
                </a:lnTo>
                <a:lnTo>
                  <a:pt x="6270" y="8069"/>
                </a:lnTo>
                <a:close/>
                <a:moveTo>
                  <a:pt x="7156" y="8067"/>
                </a:moveTo>
                <a:cubicBezTo>
                  <a:pt x="7257" y="8110"/>
                  <a:pt x="7332" y="8179"/>
                  <a:pt x="7380" y="8276"/>
                </a:cubicBezTo>
                <a:cubicBezTo>
                  <a:pt x="7428" y="8373"/>
                  <a:pt x="7452" y="8484"/>
                  <a:pt x="7452" y="8609"/>
                </a:cubicBezTo>
                <a:cubicBezTo>
                  <a:pt x="7452" y="8794"/>
                  <a:pt x="7405" y="8944"/>
                  <a:pt x="7310" y="9059"/>
                </a:cubicBezTo>
                <a:cubicBezTo>
                  <a:pt x="7215" y="9174"/>
                  <a:pt x="7090" y="9232"/>
                  <a:pt x="6935" y="9232"/>
                </a:cubicBezTo>
                <a:cubicBezTo>
                  <a:pt x="6835" y="9232"/>
                  <a:pt x="6739" y="9197"/>
                  <a:pt x="6649" y="9126"/>
                </a:cubicBezTo>
                <a:lnTo>
                  <a:pt x="6649" y="9095"/>
                </a:lnTo>
                <a:cubicBezTo>
                  <a:pt x="6734" y="9147"/>
                  <a:pt x="6828" y="9173"/>
                  <a:pt x="6929" y="9173"/>
                </a:cubicBezTo>
                <a:cubicBezTo>
                  <a:pt x="7064" y="9173"/>
                  <a:pt x="7175" y="9122"/>
                  <a:pt x="7262" y="9019"/>
                </a:cubicBezTo>
                <a:cubicBezTo>
                  <a:pt x="7349" y="8917"/>
                  <a:pt x="7393" y="8785"/>
                  <a:pt x="7393" y="8624"/>
                </a:cubicBezTo>
                <a:cubicBezTo>
                  <a:pt x="7393" y="8504"/>
                  <a:pt x="7373" y="8399"/>
                  <a:pt x="7333" y="8309"/>
                </a:cubicBezTo>
                <a:cubicBezTo>
                  <a:pt x="7300" y="8236"/>
                  <a:pt x="7255" y="8178"/>
                  <a:pt x="7198" y="8133"/>
                </a:cubicBezTo>
                <a:lnTo>
                  <a:pt x="7195" y="8131"/>
                </a:lnTo>
                <a:lnTo>
                  <a:pt x="7195" y="8131"/>
                </a:lnTo>
                <a:cubicBezTo>
                  <a:pt x="7183" y="8120"/>
                  <a:pt x="7171" y="8110"/>
                  <a:pt x="7158" y="8101"/>
                </a:cubicBezTo>
                <a:lnTo>
                  <a:pt x="7156" y="8100"/>
                </a:lnTo>
                <a:lnTo>
                  <a:pt x="7156" y="8067"/>
                </a:lnTo>
                <a:close/>
                <a:moveTo>
                  <a:pt x="10017" y="8066"/>
                </a:moveTo>
                <a:lnTo>
                  <a:pt x="10048" y="8103"/>
                </a:lnTo>
                <a:lnTo>
                  <a:pt x="9962" y="8194"/>
                </a:lnTo>
                <a:lnTo>
                  <a:pt x="9962" y="9039"/>
                </a:lnTo>
                <a:lnTo>
                  <a:pt x="10104" y="9221"/>
                </a:lnTo>
                <a:lnTo>
                  <a:pt x="9639" y="9221"/>
                </a:lnTo>
                <a:lnTo>
                  <a:pt x="9608" y="9163"/>
                </a:lnTo>
                <a:lnTo>
                  <a:pt x="10018" y="9163"/>
                </a:lnTo>
                <a:lnTo>
                  <a:pt x="9993" y="9141"/>
                </a:lnTo>
                <a:lnTo>
                  <a:pt x="9902" y="9043"/>
                </a:lnTo>
                <a:lnTo>
                  <a:pt x="9902" y="8172"/>
                </a:lnTo>
                <a:lnTo>
                  <a:pt x="10017" y="8066"/>
                </a:lnTo>
                <a:close/>
                <a:moveTo>
                  <a:pt x="12815" y="8063"/>
                </a:moveTo>
                <a:lnTo>
                  <a:pt x="12842" y="8101"/>
                </a:lnTo>
                <a:lnTo>
                  <a:pt x="12759" y="8189"/>
                </a:lnTo>
                <a:lnTo>
                  <a:pt x="12759" y="8792"/>
                </a:lnTo>
                <a:lnTo>
                  <a:pt x="12758" y="8863"/>
                </a:lnTo>
                <a:lnTo>
                  <a:pt x="12783" y="8967"/>
                </a:lnTo>
                <a:cubicBezTo>
                  <a:pt x="12794" y="8985"/>
                  <a:pt x="12818" y="9010"/>
                  <a:pt x="12856" y="9042"/>
                </a:cubicBezTo>
                <a:lnTo>
                  <a:pt x="12857" y="9058"/>
                </a:lnTo>
                <a:lnTo>
                  <a:pt x="12849" y="9057"/>
                </a:lnTo>
                <a:cubicBezTo>
                  <a:pt x="12825" y="9054"/>
                  <a:pt x="12803" y="9049"/>
                  <a:pt x="12785" y="9041"/>
                </a:cubicBezTo>
                <a:lnTo>
                  <a:pt x="12777" y="9038"/>
                </a:lnTo>
                <a:lnTo>
                  <a:pt x="12776" y="9037"/>
                </a:lnTo>
                <a:cubicBezTo>
                  <a:pt x="12754" y="9022"/>
                  <a:pt x="12738" y="9004"/>
                  <a:pt x="12728" y="8984"/>
                </a:cubicBezTo>
                <a:cubicBezTo>
                  <a:pt x="12709" y="8945"/>
                  <a:pt x="12699" y="8885"/>
                  <a:pt x="12699" y="8805"/>
                </a:cubicBezTo>
                <a:lnTo>
                  <a:pt x="12699" y="8167"/>
                </a:lnTo>
                <a:lnTo>
                  <a:pt x="12815" y="8063"/>
                </a:lnTo>
                <a:close/>
                <a:moveTo>
                  <a:pt x="13449" y="8036"/>
                </a:moveTo>
                <a:lnTo>
                  <a:pt x="13887" y="8036"/>
                </a:lnTo>
                <a:lnTo>
                  <a:pt x="13769" y="8176"/>
                </a:lnTo>
                <a:lnTo>
                  <a:pt x="13769" y="9052"/>
                </a:lnTo>
                <a:lnTo>
                  <a:pt x="13757" y="9052"/>
                </a:lnTo>
                <a:lnTo>
                  <a:pt x="13777" y="9054"/>
                </a:lnTo>
                <a:lnTo>
                  <a:pt x="13777" y="9056"/>
                </a:lnTo>
                <a:lnTo>
                  <a:pt x="13788" y="9055"/>
                </a:lnTo>
                <a:lnTo>
                  <a:pt x="13777" y="9054"/>
                </a:lnTo>
                <a:lnTo>
                  <a:pt x="13777" y="8170"/>
                </a:lnTo>
                <a:lnTo>
                  <a:pt x="13889" y="8067"/>
                </a:lnTo>
                <a:lnTo>
                  <a:pt x="13916" y="8106"/>
                </a:lnTo>
                <a:lnTo>
                  <a:pt x="13834" y="8194"/>
                </a:lnTo>
                <a:lnTo>
                  <a:pt x="13834" y="9056"/>
                </a:lnTo>
                <a:cubicBezTo>
                  <a:pt x="13846" y="9057"/>
                  <a:pt x="13864" y="9058"/>
                  <a:pt x="13888" y="9058"/>
                </a:cubicBezTo>
                <a:cubicBezTo>
                  <a:pt x="13973" y="9058"/>
                  <a:pt x="14037" y="9040"/>
                  <a:pt x="14079" y="9003"/>
                </a:cubicBezTo>
                <a:cubicBezTo>
                  <a:pt x="14121" y="8966"/>
                  <a:pt x="14154" y="8899"/>
                  <a:pt x="14177" y="8802"/>
                </a:cubicBezTo>
                <a:cubicBezTo>
                  <a:pt x="14244" y="8961"/>
                  <a:pt x="14307" y="9078"/>
                  <a:pt x="14364" y="9152"/>
                </a:cubicBezTo>
                <a:lnTo>
                  <a:pt x="13449" y="9152"/>
                </a:lnTo>
                <a:lnTo>
                  <a:pt x="13565" y="9031"/>
                </a:lnTo>
                <a:lnTo>
                  <a:pt x="13565" y="8168"/>
                </a:lnTo>
                <a:lnTo>
                  <a:pt x="13449" y="8036"/>
                </a:lnTo>
                <a:close/>
                <a:moveTo>
                  <a:pt x="12372" y="8036"/>
                </a:moveTo>
                <a:lnTo>
                  <a:pt x="12806" y="8036"/>
                </a:lnTo>
                <a:lnTo>
                  <a:pt x="12691" y="8173"/>
                </a:lnTo>
                <a:lnTo>
                  <a:pt x="12691" y="8734"/>
                </a:lnTo>
                <a:lnTo>
                  <a:pt x="12693" y="8864"/>
                </a:lnTo>
                <a:cubicBezTo>
                  <a:pt x="12693" y="8931"/>
                  <a:pt x="12708" y="8981"/>
                  <a:pt x="12740" y="9013"/>
                </a:cubicBezTo>
                <a:cubicBezTo>
                  <a:pt x="12750" y="9022"/>
                  <a:pt x="12762" y="9031"/>
                  <a:pt x="12776" y="9038"/>
                </a:cubicBezTo>
                <a:lnTo>
                  <a:pt x="12777" y="9038"/>
                </a:lnTo>
                <a:lnTo>
                  <a:pt x="12784" y="9043"/>
                </a:lnTo>
                <a:cubicBezTo>
                  <a:pt x="12804" y="9056"/>
                  <a:pt x="12830" y="9067"/>
                  <a:pt x="12859" y="9076"/>
                </a:cubicBezTo>
                <a:lnTo>
                  <a:pt x="12857" y="9058"/>
                </a:lnTo>
                <a:lnTo>
                  <a:pt x="12862" y="9058"/>
                </a:lnTo>
                <a:cubicBezTo>
                  <a:pt x="12875" y="9059"/>
                  <a:pt x="12889" y="9060"/>
                  <a:pt x="12903" y="9060"/>
                </a:cubicBezTo>
                <a:cubicBezTo>
                  <a:pt x="12988" y="9060"/>
                  <a:pt x="13045" y="9036"/>
                  <a:pt x="13076" y="8988"/>
                </a:cubicBezTo>
                <a:cubicBezTo>
                  <a:pt x="13102" y="8948"/>
                  <a:pt x="13115" y="8858"/>
                  <a:pt x="13115" y="8719"/>
                </a:cubicBezTo>
                <a:lnTo>
                  <a:pt x="13118" y="8182"/>
                </a:lnTo>
                <a:lnTo>
                  <a:pt x="12987" y="8036"/>
                </a:lnTo>
                <a:lnTo>
                  <a:pt x="13382" y="8036"/>
                </a:lnTo>
                <a:lnTo>
                  <a:pt x="13231" y="8182"/>
                </a:lnTo>
                <a:lnTo>
                  <a:pt x="13231" y="8718"/>
                </a:lnTo>
                <a:cubicBezTo>
                  <a:pt x="13231" y="8818"/>
                  <a:pt x="13228" y="8891"/>
                  <a:pt x="13221" y="8937"/>
                </a:cubicBezTo>
                <a:cubicBezTo>
                  <a:pt x="13214" y="8983"/>
                  <a:pt x="13201" y="9017"/>
                  <a:pt x="13183" y="9040"/>
                </a:cubicBezTo>
                <a:cubicBezTo>
                  <a:pt x="13129" y="9125"/>
                  <a:pt x="13029" y="9167"/>
                  <a:pt x="12883" y="9167"/>
                </a:cubicBezTo>
                <a:cubicBezTo>
                  <a:pt x="12730" y="9167"/>
                  <a:pt x="12623" y="9129"/>
                  <a:pt x="12561" y="9053"/>
                </a:cubicBezTo>
                <a:cubicBezTo>
                  <a:pt x="12512" y="8993"/>
                  <a:pt x="12487" y="8880"/>
                  <a:pt x="12487" y="8715"/>
                </a:cubicBezTo>
                <a:lnTo>
                  <a:pt x="12487" y="8164"/>
                </a:lnTo>
                <a:lnTo>
                  <a:pt x="12372" y="8036"/>
                </a:lnTo>
                <a:close/>
                <a:moveTo>
                  <a:pt x="11094" y="8036"/>
                </a:moveTo>
                <a:lnTo>
                  <a:pt x="11565" y="8036"/>
                </a:lnTo>
                <a:lnTo>
                  <a:pt x="11443" y="8169"/>
                </a:lnTo>
                <a:lnTo>
                  <a:pt x="11665" y="8851"/>
                </a:lnTo>
                <a:lnTo>
                  <a:pt x="11676" y="8795"/>
                </a:lnTo>
                <a:lnTo>
                  <a:pt x="11460" y="8164"/>
                </a:lnTo>
                <a:lnTo>
                  <a:pt x="11589" y="8070"/>
                </a:lnTo>
                <a:lnTo>
                  <a:pt x="11624" y="8104"/>
                </a:lnTo>
                <a:lnTo>
                  <a:pt x="11519" y="8184"/>
                </a:lnTo>
                <a:lnTo>
                  <a:pt x="11702" y="8746"/>
                </a:lnTo>
                <a:lnTo>
                  <a:pt x="11901" y="8168"/>
                </a:lnTo>
                <a:lnTo>
                  <a:pt x="11798" y="8036"/>
                </a:lnTo>
                <a:lnTo>
                  <a:pt x="12261" y="8036"/>
                </a:lnTo>
                <a:lnTo>
                  <a:pt x="12159" y="8161"/>
                </a:lnTo>
                <a:lnTo>
                  <a:pt x="12155" y="8164"/>
                </a:lnTo>
                <a:lnTo>
                  <a:pt x="12155" y="8166"/>
                </a:lnTo>
                <a:lnTo>
                  <a:pt x="12146" y="8177"/>
                </a:lnTo>
                <a:lnTo>
                  <a:pt x="12146" y="9028"/>
                </a:lnTo>
                <a:lnTo>
                  <a:pt x="12155" y="9039"/>
                </a:lnTo>
                <a:lnTo>
                  <a:pt x="12155" y="9055"/>
                </a:lnTo>
                <a:lnTo>
                  <a:pt x="12213" y="9108"/>
                </a:lnTo>
                <a:lnTo>
                  <a:pt x="12250" y="9152"/>
                </a:lnTo>
                <a:lnTo>
                  <a:pt x="11826" y="9152"/>
                </a:lnTo>
                <a:lnTo>
                  <a:pt x="11943" y="9028"/>
                </a:lnTo>
                <a:lnTo>
                  <a:pt x="11943" y="8486"/>
                </a:lnTo>
                <a:lnTo>
                  <a:pt x="11707" y="9221"/>
                </a:lnTo>
                <a:lnTo>
                  <a:pt x="11599" y="9221"/>
                </a:lnTo>
                <a:lnTo>
                  <a:pt x="11588" y="9163"/>
                </a:lnTo>
                <a:lnTo>
                  <a:pt x="11667" y="9163"/>
                </a:lnTo>
                <a:lnTo>
                  <a:pt x="11943" y="8394"/>
                </a:lnTo>
                <a:lnTo>
                  <a:pt x="11943" y="8286"/>
                </a:lnTo>
                <a:lnTo>
                  <a:pt x="11660" y="9151"/>
                </a:lnTo>
                <a:lnTo>
                  <a:pt x="11576" y="9151"/>
                </a:lnTo>
                <a:lnTo>
                  <a:pt x="11376" y="8471"/>
                </a:lnTo>
                <a:lnTo>
                  <a:pt x="11376" y="8899"/>
                </a:lnTo>
                <a:cubicBezTo>
                  <a:pt x="11376" y="8957"/>
                  <a:pt x="11380" y="8998"/>
                  <a:pt x="11387" y="9020"/>
                </a:cubicBezTo>
                <a:cubicBezTo>
                  <a:pt x="11394" y="9043"/>
                  <a:pt x="11412" y="9068"/>
                  <a:pt x="11440" y="9097"/>
                </a:cubicBezTo>
                <a:lnTo>
                  <a:pt x="11519" y="9221"/>
                </a:lnTo>
                <a:lnTo>
                  <a:pt x="11050" y="9221"/>
                </a:lnTo>
                <a:lnTo>
                  <a:pt x="11027" y="9163"/>
                </a:lnTo>
                <a:lnTo>
                  <a:pt x="11441" y="9163"/>
                </a:lnTo>
                <a:lnTo>
                  <a:pt x="11418" y="9152"/>
                </a:lnTo>
                <a:lnTo>
                  <a:pt x="11034" y="9152"/>
                </a:lnTo>
                <a:lnTo>
                  <a:pt x="11056" y="9113"/>
                </a:lnTo>
                <a:cubicBezTo>
                  <a:pt x="11118" y="9078"/>
                  <a:pt x="11159" y="9045"/>
                  <a:pt x="11177" y="9012"/>
                </a:cubicBezTo>
                <a:cubicBezTo>
                  <a:pt x="11196" y="8980"/>
                  <a:pt x="11205" y="8927"/>
                  <a:pt x="11205" y="8854"/>
                </a:cubicBezTo>
                <a:lnTo>
                  <a:pt x="11205" y="8165"/>
                </a:lnTo>
                <a:lnTo>
                  <a:pt x="11094" y="8036"/>
                </a:lnTo>
                <a:close/>
                <a:moveTo>
                  <a:pt x="9575" y="8036"/>
                </a:moveTo>
                <a:lnTo>
                  <a:pt x="10010" y="8036"/>
                </a:lnTo>
                <a:lnTo>
                  <a:pt x="9897" y="8175"/>
                </a:lnTo>
                <a:lnTo>
                  <a:pt x="9897" y="9037"/>
                </a:lnTo>
                <a:lnTo>
                  <a:pt x="9902" y="9043"/>
                </a:lnTo>
                <a:lnTo>
                  <a:pt x="9902" y="9060"/>
                </a:lnTo>
                <a:lnTo>
                  <a:pt x="9993" y="9141"/>
                </a:lnTo>
                <a:lnTo>
                  <a:pt x="10003" y="9152"/>
                </a:lnTo>
                <a:lnTo>
                  <a:pt x="9575" y="9152"/>
                </a:lnTo>
                <a:lnTo>
                  <a:pt x="9692" y="9029"/>
                </a:lnTo>
                <a:lnTo>
                  <a:pt x="9692" y="8167"/>
                </a:lnTo>
                <a:lnTo>
                  <a:pt x="9575" y="8036"/>
                </a:lnTo>
                <a:close/>
                <a:moveTo>
                  <a:pt x="8480" y="8036"/>
                </a:moveTo>
                <a:lnTo>
                  <a:pt x="9531" y="8036"/>
                </a:lnTo>
                <a:cubicBezTo>
                  <a:pt x="9524" y="8062"/>
                  <a:pt x="9521" y="8077"/>
                  <a:pt x="9519" y="8079"/>
                </a:cubicBezTo>
                <a:lnTo>
                  <a:pt x="9464" y="8176"/>
                </a:lnTo>
                <a:cubicBezTo>
                  <a:pt x="9443" y="8215"/>
                  <a:pt x="9425" y="8261"/>
                  <a:pt x="9408" y="8313"/>
                </a:cubicBezTo>
                <a:lnTo>
                  <a:pt x="9397" y="8331"/>
                </a:lnTo>
                <a:lnTo>
                  <a:pt x="9364" y="8318"/>
                </a:lnTo>
                <a:lnTo>
                  <a:pt x="9361" y="8303"/>
                </a:lnTo>
                <a:cubicBezTo>
                  <a:pt x="9356" y="8284"/>
                  <a:pt x="9351" y="8267"/>
                  <a:pt x="9345" y="8251"/>
                </a:cubicBezTo>
                <a:lnTo>
                  <a:pt x="9344" y="8249"/>
                </a:lnTo>
                <a:lnTo>
                  <a:pt x="9359" y="8256"/>
                </a:lnTo>
                <a:cubicBezTo>
                  <a:pt x="9343" y="8209"/>
                  <a:pt x="9323" y="8181"/>
                  <a:pt x="9296" y="8171"/>
                </a:cubicBezTo>
                <a:cubicBezTo>
                  <a:pt x="9293" y="8170"/>
                  <a:pt x="9290" y="8169"/>
                  <a:pt x="9286" y="8167"/>
                </a:cubicBezTo>
                <a:lnTo>
                  <a:pt x="9280" y="8166"/>
                </a:lnTo>
                <a:lnTo>
                  <a:pt x="9274" y="8163"/>
                </a:lnTo>
                <a:cubicBezTo>
                  <a:pt x="9248" y="8150"/>
                  <a:pt x="9214" y="8144"/>
                  <a:pt x="9171" y="8144"/>
                </a:cubicBezTo>
                <a:cubicBezTo>
                  <a:pt x="9147" y="8144"/>
                  <a:pt x="9122" y="8145"/>
                  <a:pt x="9097" y="8147"/>
                </a:cubicBezTo>
                <a:lnTo>
                  <a:pt x="9103" y="8147"/>
                </a:lnTo>
                <a:lnTo>
                  <a:pt x="9103" y="9035"/>
                </a:lnTo>
                <a:lnTo>
                  <a:pt x="9109" y="9042"/>
                </a:lnTo>
                <a:lnTo>
                  <a:pt x="9109" y="9058"/>
                </a:lnTo>
                <a:lnTo>
                  <a:pt x="9174" y="9119"/>
                </a:lnTo>
                <a:lnTo>
                  <a:pt x="9202" y="9152"/>
                </a:lnTo>
                <a:lnTo>
                  <a:pt x="8781" y="9152"/>
                </a:lnTo>
                <a:lnTo>
                  <a:pt x="8899" y="9028"/>
                </a:lnTo>
                <a:lnTo>
                  <a:pt x="8899" y="8215"/>
                </a:lnTo>
                <a:lnTo>
                  <a:pt x="8857" y="8215"/>
                </a:lnTo>
                <a:cubicBezTo>
                  <a:pt x="8804" y="8215"/>
                  <a:pt x="8767" y="8225"/>
                  <a:pt x="8746" y="8244"/>
                </a:cubicBezTo>
                <a:cubicBezTo>
                  <a:pt x="8725" y="8264"/>
                  <a:pt x="8712" y="8305"/>
                  <a:pt x="8707" y="8369"/>
                </a:cubicBezTo>
                <a:lnTo>
                  <a:pt x="8651" y="8369"/>
                </a:lnTo>
                <a:cubicBezTo>
                  <a:pt x="8657" y="8286"/>
                  <a:pt x="8676" y="8230"/>
                  <a:pt x="8707" y="8201"/>
                </a:cubicBezTo>
                <a:cubicBezTo>
                  <a:pt x="8738" y="8172"/>
                  <a:pt x="8782" y="8158"/>
                  <a:pt x="8839" y="8158"/>
                </a:cubicBezTo>
                <a:lnTo>
                  <a:pt x="8908" y="8159"/>
                </a:lnTo>
                <a:lnTo>
                  <a:pt x="8899" y="8158"/>
                </a:lnTo>
                <a:lnTo>
                  <a:pt x="8899" y="8150"/>
                </a:lnTo>
                <a:cubicBezTo>
                  <a:pt x="8881" y="8148"/>
                  <a:pt x="8860" y="8147"/>
                  <a:pt x="8835" y="8147"/>
                </a:cubicBezTo>
                <a:cubicBezTo>
                  <a:pt x="8768" y="8147"/>
                  <a:pt x="8720" y="8160"/>
                  <a:pt x="8691" y="8187"/>
                </a:cubicBezTo>
                <a:cubicBezTo>
                  <a:pt x="8662" y="8213"/>
                  <a:pt x="8646" y="8265"/>
                  <a:pt x="8642" y="8341"/>
                </a:cubicBezTo>
                <a:lnTo>
                  <a:pt x="8602" y="8341"/>
                </a:lnTo>
                <a:cubicBezTo>
                  <a:pt x="8575" y="8255"/>
                  <a:pt x="8537" y="8164"/>
                  <a:pt x="8487" y="8069"/>
                </a:cubicBezTo>
                <a:lnTo>
                  <a:pt x="8480" y="8036"/>
                </a:lnTo>
                <a:close/>
                <a:moveTo>
                  <a:pt x="7560" y="8036"/>
                </a:moveTo>
                <a:lnTo>
                  <a:pt x="7957" y="8036"/>
                </a:lnTo>
                <a:cubicBezTo>
                  <a:pt x="8121" y="8036"/>
                  <a:pt x="8242" y="8063"/>
                  <a:pt x="8318" y="8118"/>
                </a:cubicBezTo>
                <a:cubicBezTo>
                  <a:pt x="8405" y="8169"/>
                  <a:pt x="8448" y="8247"/>
                  <a:pt x="8448" y="8352"/>
                </a:cubicBezTo>
                <a:cubicBezTo>
                  <a:pt x="8448" y="8416"/>
                  <a:pt x="8430" y="8472"/>
                  <a:pt x="8395" y="8519"/>
                </a:cubicBezTo>
                <a:cubicBezTo>
                  <a:pt x="8359" y="8567"/>
                  <a:pt x="8310" y="8601"/>
                  <a:pt x="8247" y="8622"/>
                </a:cubicBezTo>
                <a:cubicBezTo>
                  <a:pt x="8186" y="8642"/>
                  <a:pt x="8089" y="8652"/>
                  <a:pt x="7957" y="8652"/>
                </a:cubicBezTo>
                <a:lnTo>
                  <a:pt x="7871" y="8652"/>
                </a:lnTo>
                <a:lnTo>
                  <a:pt x="7871" y="9034"/>
                </a:lnTo>
                <a:lnTo>
                  <a:pt x="7879" y="9044"/>
                </a:lnTo>
                <a:lnTo>
                  <a:pt x="7879" y="9062"/>
                </a:lnTo>
                <a:lnTo>
                  <a:pt x="7970" y="9147"/>
                </a:lnTo>
                <a:lnTo>
                  <a:pt x="7974" y="9152"/>
                </a:lnTo>
                <a:lnTo>
                  <a:pt x="7546" y="9152"/>
                </a:lnTo>
                <a:lnTo>
                  <a:pt x="7663" y="9028"/>
                </a:lnTo>
                <a:lnTo>
                  <a:pt x="7663" y="8715"/>
                </a:lnTo>
                <a:lnTo>
                  <a:pt x="7667" y="8715"/>
                </a:lnTo>
                <a:cubicBezTo>
                  <a:pt x="7668" y="8715"/>
                  <a:pt x="7667" y="8715"/>
                  <a:pt x="7663" y="8714"/>
                </a:cubicBezTo>
                <a:lnTo>
                  <a:pt x="7663" y="8715"/>
                </a:lnTo>
                <a:lnTo>
                  <a:pt x="7652" y="8715"/>
                </a:lnTo>
                <a:cubicBezTo>
                  <a:pt x="7618" y="8717"/>
                  <a:pt x="7582" y="8726"/>
                  <a:pt x="7542" y="8741"/>
                </a:cubicBezTo>
                <a:lnTo>
                  <a:pt x="7525" y="8702"/>
                </a:lnTo>
                <a:cubicBezTo>
                  <a:pt x="7571" y="8673"/>
                  <a:pt x="7611" y="8659"/>
                  <a:pt x="7644" y="8659"/>
                </a:cubicBezTo>
                <a:lnTo>
                  <a:pt x="7663" y="8659"/>
                </a:lnTo>
                <a:lnTo>
                  <a:pt x="7663" y="8660"/>
                </a:lnTo>
                <a:lnTo>
                  <a:pt x="7674" y="8659"/>
                </a:lnTo>
                <a:lnTo>
                  <a:pt x="7663" y="8659"/>
                </a:lnTo>
                <a:lnTo>
                  <a:pt x="7663" y="8650"/>
                </a:lnTo>
                <a:cubicBezTo>
                  <a:pt x="7660" y="8649"/>
                  <a:pt x="7658" y="8649"/>
                  <a:pt x="7655" y="8649"/>
                </a:cubicBezTo>
                <a:cubicBezTo>
                  <a:pt x="7599" y="8649"/>
                  <a:pt x="7550" y="8664"/>
                  <a:pt x="7507" y="8693"/>
                </a:cubicBezTo>
                <a:lnTo>
                  <a:pt x="7484" y="8664"/>
                </a:lnTo>
                <a:cubicBezTo>
                  <a:pt x="7523" y="8589"/>
                  <a:pt x="7584" y="8551"/>
                  <a:pt x="7668" y="8551"/>
                </a:cubicBezTo>
                <a:lnTo>
                  <a:pt x="7663" y="8550"/>
                </a:lnTo>
                <a:lnTo>
                  <a:pt x="7663" y="8163"/>
                </a:lnTo>
                <a:lnTo>
                  <a:pt x="7560" y="8036"/>
                </a:lnTo>
                <a:close/>
                <a:moveTo>
                  <a:pt x="4496" y="8036"/>
                </a:moveTo>
                <a:lnTo>
                  <a:pt x="4920" y="8036"/>
                </a:lnTo>
                <a:lnTo>
                  <a:pt x="4833" y="8157"/>
                </a:lnTo>
                <a:lnTo>
                  <a:pt x="4962" y="8502"/>
                </a:lnTo>
                <a:lnTo>
                  <a:pt x="4969" y="8494"/>
                </a:lnTo>
                <a:lnTo>
                  <a:pt x="4844" y="8166"/>
                </a:lnTo>
                <a:lnTo>
                  <a:pt x="4946" y="8048"/>
                </a:lnTo>
                <a:lnTo>
                  <a:pt x="4991" y="8070"/>
                </a:lnTo>
                <a:lnTo>
                  <a:pt x="4906" y="8178"/>
                </a:lnTo>
                <a:lnTo>
                  <a:pt x="5011" y="8462"/>
                </a:lnTo>
                <a:lnTo>
                  <a:pt x="5004" y="8468"/>
                </a:lnTo>
                <a:cubicBezTo>
                  <a:pt x="5004" y="8469"/>
                  <a:pt x="5007" y="8469"/>
                  <a:pt x="5014" y="8471"/>
                </a:cubicBezTo>
                <a:lnTo>
                  <a:pt x="5011" y="8462"/>
                </a:lnTo>
                <a:lnTo>
                  <a:pt x="5035" y="8442"/>
                </a:lnTo>
                <a:cubicBezTo>
                  <a:pt x="5050" y="8430"/>
                  <a:pt x="5068" y="8419"/>
                  <a:pt x="5087" y="8409"/>
                </a:cubicBezTo>
                <a:cubicBezTo>
                  <a:pt x="5107" y="8482"/>
                  <a:pt x="5132" y="8551"/>
                  <a:pt x="5163" y="8617"/>
                </a:cubicBezTo>
                <a:cubicBezTo>
                  <a:pt x="5134" y="8616"/>
                  <a:pt x="5116" y="8615"/>
                  <a:pt x="5110" y="8615"/>
                </a:cubicBezTo>
                <a:cubicBezTo>
                  <a:pt x="5060" y="8615"/>
                  <a:pt x="5027" y="8620"/>
                  <a:pt x="5011" y="8630"/>
                </a:cubicBezTo>
                <a:lnTo>
                  <a:pt x="5160" y="9026"/>
                </a:lnTo>
                <a:lnTo>
                  <a:pt x="5168" y="9033"/>
                </a:lnTo>
                <a:lnTo>
                  <a:pt x="5176" y="9057"/>
                </a:lnTo>
                <a:lnTo>
                  <a:pt x="5234" y="9098"/>
                </a:lnTo>
                <a:lnTo>
                  <a:pt x="5289" y="9152"/>
                </a:lnTo>
                <a:lnTo>
                  <a:pt x="4828" y="9152"/>
                </a:lnTo>
                <a:lnTo>
                  <a:pt x="4944" y="9031"/>
                </a:lnTo>
                <a:lnTo>
                  <a:pt x="4862" y="8808"/>
                </a:lnTo>
                <a:cubicBezTo>
                  <a:pt x="4814" y="8866"/>
                  <a:pt x="4772" y="8925"/>
                  <a:pt x="4735" y="8986"/>
                </a:cubicBezTo>
                <a:lnTo>
                  <a:pt x="4689" y="8974"/>
                </a:lnTo>
                <a:cubicBezTo>
                  <a:pt x="4720" y="8914"/>
                  <a:pt x="4763" y="8853"/>
                  <a:pt x="4819" y="8792"/>
                </a:cubicBezTo>
                <a:lnTo>
                  <a:pt x="4843" y="8766"/>
                </a:lnTo>
                <a:lnTo>
                  <a:pt x="4844" y="8768"/>
                </a:lnTo>
                <a:lnTo>
                  <a:pt x="4843" y="8765"/>
                </a:lnTo>
                <a:lnTo>
                  <a:pt x="4843" y="8766"/>
                </a:lnTo>
                <a:lnTo>
                  <a:pt x="4839" y="8751"/>
                </a:lnTo>
                <a:cubicBezTo>
                  <a:pt x="4786" y="8803"/>
                  <a:pt x="4733" y="8867"/>
                  <a:pt x="4680" y="8945"/>
                </a:cubicBezTo>
                <a:lnTo>
                  <a:pt x="4650" y="8912"/>
                </a:lnTo>
                <a:cubicBezTo>
                  <a:pt x="4624" y="8871"/>
                  <a:pt x="4593" y="8826"/>
                  <a:pt x="4557" y="8778"/>
                </a:cubicBezTo>
                <a:lnTo>
                  <a:pt x="4545" y="8762"/>
                </a:lnTo>
                <a:lnTo>
                  <a:pt x="4549" y="8751"/>
                </a:lnTo>
                <a:lnTo>
                  <a:pt x="4541" y="8757"/>
                </a:lnTo>
                <a:lnTo>
                  <a:pt x="4545" y="8762"/>
                </a:lnTo>
                <a:lnTo>
                  <a:pt x="4543" y="8767"/>
                </a:lnTo>
                <a:cubicBezTo>
                  <a:pt x="4513" y="8847"/>
                  <a:pt x="4498" y="8913"/>
                  <a:pt x="4498" y="8967"/>
                </a:cubicBezTo>
                <a:cubicBezTo>
                  <a:pt x="4498" y="9000"/>
                  <a:pt x="4504" y="9028"/>
                  <a:pt x="4515" y="9051"/>
                </a:cubicBezTo>
                <a:cubicBezTo>
                  <a:pt x="4526" y="9074"/>
                  <a:pt x="4554" y="9113"/>
                  <a:pt x="4599" y="9169"/>
                </a:cubicBezTo>
                <a:cubicBezTo>
                  <a:pt x="4603" y="9174"/>
                  <a:pt x="4610" y="9191"/>
                  <a:pt x="4621" y="9221"/>
                </a:cubicBezTo>
                <a:lnTo>
                  <a:pt x="4139" y="9221"/>
                </a:lnTo>
                <a:lnTo>
                  <a:pt x="4114" y="9163"/>
                </a:lnTo>
                <a:lnTo>
                  <a:pt x="4523" y="9163"/>
                </a:lnTo>
                <a:lnTo>
                  <a:pt x="4532" y="9174"/>
                </a:lnTo>
                <a:lnTo>
                  <a:pt x="4543" y="9163"/>
                </a:lnTo>
                <a:lnTo>
                  <a:pt x="4523" y="9163"/>
                </a:lnTo>
                <a:lnTo>
                  <a:pt x="4518" y="9157"/>
                </a:lnTo>
                <a:lnTo>
                  <a:pt x="4515" y="9152"/>
                </a:lnTo>
                <a:lnTo>
                  <a:pt x="4527" y="9152"/>
                </a:lnTo>
                <a:cubicBezTo>
                  <a:pt x="4517" y="9125"/>
                  <a:pt x="4511" y="9110"/>
                  <a:pt x="4507" y="9106"/>
                </a:cubicBezTo>
                <a:cubicBezTo>
                  <a:pt x="4478" y="9076"/>
                  <a:pt x="4458" y="9052"/>
                  <a:pt x="4447" y="9034"/>
                </a:cubicBezTo>
                <a:lnTo>
                  <a:pt x="4444" y="9028"/>
                </a:lnTo>
                <a:lnTo>
                  <a:pt x="4443" y="9021"/>
                </a:lnTo>
                <a:cubicBezTo>
                  <a:pt x="4440" y="9005"/>
                  <a:pt x="4438" y="8988"/>
                  <a:pt x="4438" y="8970"/>
                </a:cubicBezTo>
                <a:cubicBezTo>
                  <a:pt x="4438" y="8910"/>
                  <a:pt x="4461" y="8826"/>
                  <a:pt x="4508" y="8718"/>
                </a:cubicBezTo>
                <a:lnTo>
                  <a:pt x="4495" y="8693"/>
                </a:lnTo>
                <a:cubicBezTo>
                  <a:pt x="4494" y="8704"/>
                  <a:pt x="4489" y="8726"/>
                  <a:pt x="4478" y="8760"/>
                </a:cubicBezTo>
                <a:lnTo>
                  <a:pt x="4451" y="8846"/>
                </a:lnTo>
                <a:cubicBezTo>
                  <a:pt x="4436" y="8889"/>
                  <a:pt x="4429" y="8926"/>
                  <a:pt x="4429" y="8955"/>
                </a:cubicBezTo>
                <a:cubicBezTo>
                  <a:pt x="4429" y="8984"/>
                  <a:pt x="4434" y="9008"/>
                  <a:pt x="4443" y="9026"/>
                </a:cubicBezTo>
                <a:lnTo>
                  <a:pt x="4444" y="9028"/>
                </a:lnTo>
                <a:lnTo>
                  <a:pt x="4445" y="9032"/>
                </a:lnTo>
                <a:cubicBezTo>
                  <a:pt x="4448" y="9044"/>
                  <a:pt x="4452" y="9055"/>
                  <a:pt x="4456" y="9065"/>
                </a:cubicBezTo>
                <a:cubicBezTo>
                  <a:pt x="4466" y="9085"/>
                  <a:pt x="4482" y="9110"/>
                  <a:pt x="4506" y="9141"/>
                </a:cubicBezTo>
                <a:lnTo>
                  <a:pt x="4515" y="9152"/>
                </a:lnTo>
                <a:lnTo>
                  <a:pt x="4070" y="9152"/>
                </a:lnTo>
                <a:cubicBezTo>
                  <a:pt x="4154" y="9090"/>
                  <a:pt x="4218" y="9025"/>
                  <a:pt x="4264" y="8957"/>
                </a:cubicBezTo>
                <a:cubicBezTo>
                  <a:pt x="4307" y="8893"/>
                  <a:pt x="4350" y="8793"/>
                  <a:pt x="4394" y="8658"/>
                </a:cubicBezTo>
                <a:lnTo>
                  <a:pt x="4401" y="8634"/>
                </a:lnTo>
                <a:lnTo>
                  <a:pt x="4404" y="8636"/>
                </a:lnTo>
                <a:lnTo>
                  <a:pt x="4403" y="8630"/>
                </a:lnTo>
                <a:lnTo>
                  <a:pt x="4401" y="8634"/>
                </a:lnTo>
                <a:lnTo>
                  <a:pt x="4399" y="8632"/>
                </a:lnTo>
                <a:cubicBezTo>
                  <a:pt x="4375" y="8616"/>
                  <a:pt x="4334" y="8605"/>
                  <a:pt x="4275" y="8598"/>
                </a:cubicBezTo>
                <a:cubicBezTo>
                  <a:pt x="4307" y="8537"/>
                  <a:pt x="4334" y="8478"/>
                  <a:pt x="4356" y="8421"/>
                </a:cubicBezTo>
                <a:cubicBezTo>
                  <a:pt x="4378" y="8432"/>
                  <a:pt x="4391" y="8440"/>
                  <a:pt x="4395" y="8444"/>
                </a:cubicBezTo>
                <a:lnTo>
                  <a:pt x="4434" y="8486"/>
                </a:lnTo>
                <a:cubicBezTo>
                  <a:pt x="4444" y="8492"/>
                  <a:pt x="4451" y="8499"/>
                  <a:pt x="4454" y="8508"/>
                </a:cubicBezTo>
                <a:lnTo>
                  <a:pt x="4460" y="8494"/>
                </a:lnTo>
                <a:lnTo>
                  <a:pt x="4452" y="8491"/>
                </a:lnTo>
                <a:cubicBezTo>
                  <a:pt x="4425" y="8467"/>
                  <a:pt x="4403" y="8449"/>
                  <a:pt x="4386" y="8435"/>
                </a:cubicBezTo>
                <a:lnTo>
                  <a:pt x="4372" y="8418"/>
                </a:lnTo>
                <a:lnTo>
                  <a:pt x="4398" y="8378"/>
                </a:lnTo>
                <a:cubicBezTo>
                  <a:pt x="4438" y="8401"/>
                  <a:pt x="4466" y="8423"/>
                  <a:pt x="4481" y="8446"/>
                </a:cubicBezTo>
                <a:lnTo>
                  <a:pt x="4585" y="8153"/>
                </a:lnTo>
                <a:lnTo>
                  <a:pt x="4496" y="8036"/>
                </a:lnTo>
                <a:close/>
                <a:moveTo>
                  <a:pt x="3109" y="8036"/>
                </a:moveTo>
                <a:lnTo>
                  <a:pt x="3506" y="8036"/>
                </a:lnTo>
                <a:cubicBezTo>
                  <a:pt x="3670" y="8036"/>
                  <a:pt x="3791" y="8063"/>
                  <a:pt x="3867" y="8118"/>
                </a:cubicBezTo>
                <a:cubicBezTo>
                  <a:pt x="3954" y="8169"/>
                  <a:pt x="3997" y="8247"/>
                  <a:pt x="3997" y="8352"/>
                </a:cubicBezTo>
                <a:cubicBezTo>
                  <a:pt x="3997" y="8416"/>
                  <a:pt x="3979" y="8472"/>
                  <a:pt x="3944" y="8519"/>
                </a:cubicBezTo>
                <a:cubicBezTo>
                  <a:pt x="3908" y="8567"/>
                  <a:pt x="3859" y="8601"/>
                  <a:pt x="3796" y="8622"/>
                </a:cubicBezTo>
                <a:cubicBezTo>
                  <a:pt x="3735" y="8642"/>
                  <a:pt x="3638" y="8652"/>
                  <a:pt x="3506" y="8652"/>
                </a:cubicBezTo>
                <a:lnTo>
                  <a:pt x="3420" y="8652"/>
                </a:lnTo>
                <a:lnTo>
                  <a:pt x="3420" y="9034"/>
                </a:lnTo>
                <a:lnTo>
                  <a:pt x="3428" y="9044"/>
                </a:lnTo>
                <a:lnTo>
                  <a:pt x="3428" y="9062"/>
                </a:lnTo>
                <a:lnTo>
                  <a:pt x="3519" y="9147"/>
                </a:lnTo>
                <a:lnTo>
                  <a:pt x="3523" y="9152"/>
                </a:lnTo>
                <a:lnTo>
                  <a:pt x="3095" y="9152"/>
                </a:lnTo>
                <a:lnTo>
                  <a:pt x="3212" y="9028"/>
                </a:lnTo>
                <a:lnTo>
                  <a:pt x="3212" y="8715"/>
                </a:lnTo>
                <a:lnTo>
                  <a:pt x="3216" y="8715"/>
                </a:lnTo>
                <a:cubicBezTo>
                  <a:pt x="3217" y="8715"/>
                  <a:pt x="3216" y="8715"/>
                  <a:pt x="3212" y="8714"/>
                </a:cubicBezTo>
                <a:lnTo>
                  <a:pt x="3212" y="8715"/>
                </a:lnTo>
                <a:lnTo>
                  <a:pt x="3201" y="8715"/>
                </a:lnTo>
                <a:cubicBezTo>
                  <a:pt x="3167" y="8717"/>
                  <a:pt x="3131" y="8726"/>
                  <a:pt x="3091" y="8741"/>
                </a:cubicBezTo>
                <a:lnTo>
                  <a:pt x="3074" y="8702"/>
                </a:lnTo>
                <a:cubicBezTo>
                  <a:pt x="3120" y="8673"/>
                  <a:pt x="3160" y="8659"/>
                  <a:pt x="3193" y="8659"/>
                </a:cubicBezTo>
                <a:lnTo>
                  <a:pt x="3212" y="8659"/>
                </a:lnTo>
                <a:lnTo>
                  <a:pt x="3212" y="8660"/>
                </a:lnTo>
                <a:lnTo>
                  <a:pt x="3223" y="8659"/>
                </a:lnTo>
                <a:lnTo>
                  <a:pt x="3212" y="8659"/>
                </a:lnTo>
                <a:lnTo>
                  <a:pt x="3212" y="8650"/>
                </a:lnTo>
                <a:cubicBezTo>
                  <a:pt x="3209" y="8649"/>
                  <a:pt x="3207" y="8649"/>
                  <a:pt x="3204" y="8649"/>
                </a:cubicBezTo>
                <a:cubicBezTo>
                  <a:pt x="3148" y="8649"/>
                  <a:pt x="3099" y="8664"/>
                  <a:pt x="3056" y="8693"/>
                </a:cubicBezTo>
                <a:lnTo>
                  <a:pt x="3033" y="8664"/>
                </a:lnTo>
                <a:cubicBezTo>
                  <a:pt x="3072" y="8589"/>
                  <a:pt x="3133" y="8551"/>
                  <a:pt x="3217" y="8551"/>
                </a:cubicBezTo>
                <a:lnTo>
                  <a:pt x="3212" y="8550"/>
                </a:lnTo>
                <a:lnTo>
                  <a:pt x="3212" y="8163"/>
                </a:lnTo>
                <a:lnTo>
                  <a:pt x="3109" y="8036"/>
                </a:lnTo>
                <a:close/>
                <a:moveTo>
                  <a:pt x="6905" y="8025"/>
                </a:moveTo>
                <a:cubicBezTo>
                  <a:pt x="6994" y="8025"/>
                  <a:pt x="7072" y="8046"/>
                  <a:pt x="7138" y="8088"/>
                </a:cubicBezTo>
                <a:lnTo>
                  <a:pt x="7156" y="8100"/>
                </a:lnTo>
                <a:lnTo>
                  <a:pt x="7156" y="8105"/>
                </a:lnTo>
                <a:cubicBezTo>
                  <a:pt x="7166" y="8110"/>
                  <a:pt x="7175" y="8117"/>
                  <a:pt x="7184" y="8123"/>
                </a:cubicBezTo>
                <a:lnTo>
                  <a:pt x="7195" y="8131"/>
                </a:lnTo>
                <a:lnTo>
                  <a:pt x="7213" y="8148"/>
                </a:lnTo>
                <a:cubicBezTo>
                  <a:pt x="7224" y="8160"/>
                  <a:pt x="7235" y="8172"/>
                  <a:pt x="7246" y="8186"/>
                </a:cubicBezTo>
                <a:cubicBezTo>
                  <a:pt x="7331" y="8293"/>
                  <a:pt x="7373" y="8435"/>
                  <a:pt x="7373" y="8611"/>
                </a:cubicBezTo>
                <a:cubicBezTo>
                  <a:pt x="7373" y="8779"/>
                  <a:pt x="7331" y="8914"/>
                  <a:pt x="7247" y="9015"/>
                </a:cubicBezTo>
                <a:cubicBezTo>
                  <a:pt x="7163" y="9116"/>
                  <a:pt x="7051" y="9166"/>
                  <a:pt x="6909" y="9166"/>
                </a:cubicBezTo>
                <a:cubicBezTo>
                  <a:pt x="6797" y="9166"/>
                  <a:pt x="6698" y="9130"/>
                  <a:pt x="6611" y="9059"/>
                </a:cubicBezTo>
                <a:cubicBezTo>
                  <a:pt x="6484" y="8955"/>
                  <a:pt x="6420" y="8800"/>
                  <a:pt x="6420" y="8596"/>
                </a:cubicBezTo>
                <a:cubicBezTo>
                  <a:pt x="6420" y="8423"/>
                  <a:pt x="6464" y="8284"/>
                  <a:pt x="6551" y="8180"/>
                </a:cubicBezTo>
                <a:cubicBezTo>
                  <a:pt x="6639" y="8077"/>
                  <a:pt x="6756" y="8025"/>
                  <a:pt x="6905" y="8025"/>
                </a:cubicBezTo>
                <a:close/>
                <a:moveTo>
                  <a:pt x="10502" y="8018"/>
                </a:moveTo>
                <a:cubicBezTo>
                  <a:pt x="10569" y="8018"/>
                  <a:pt x="10647" y="8030"/>
                  <a:pt x="10737" y="8054"/>
                </a:cubicBezTo>
                <a:cubicBezTo>
                  <a:pt x="10776" y="8065"/>
                  <a:pt x="10805" y="8070"/>
                  <a:pt x="10823" y="8070"/>
                </a:cubicBezTo>
                <a:cubicBezTo>
                  <a:pt x="10847" y="8070"/>
                  <a:pt x="10877" y="8060"/>
                  <a:pt x="10912" y="8040"/>
                </a:cubicBezTo>
                <a:lnTo>
                  <a:pt x="10940" y="8056"/>
                </a:lnTo>
                <a:cubicBezTo>
                  <a:pt x="10910" y="8105"/>
                  <a:pt x="10886" y="8151"/>
                  <a:pt x="10869" y="8192"/>
                </a:cubicBezTo>
                <a:cubicBezTo>
                  <a:pt x="10852" y="8235"/>
                  <a:pt x="10837" y="8269"/>
                  <a:pt x="10826" y="8296"/>
                </a:cubicBezTo>
                <a:lnTo>
                  <a:pt x="10823" y="8302"/>
                </a:lnTo>
                <a:lnTo>
                  <a:pt x="10818" y="8313"/>
                </a:lnTo>
                <a:cubicBezTo>
                  <a:pt x="10815" y="8319"/>
                  <a:pt x="10813" y="8324"/>
                  <a:pt x="10810" y="8329"/>
                </a:cubicBezTo>
                <a:lnTo>
                  <a:pt x="10809" y="8332"/>
                </a:lnTo>
                <a:lnTo>
                  <a:pt x="10807" y="8336"/>
                </a:lnTo>
                <a:cubicBezTo>
                  <a:pt x="10804" y="8342"/>
                  <a:pt x="10802" y="8347"/>
                  <a:pt x="10799" y="8350"/>
                </a:cubicBezTo>
                <a:lnTo>
                  <a:pt x="10774" y="8363"/>
                </a:lnTo>
                <a:cubicBezTo>
                  <a:pt x="10764" y="8349"/>
                  <a:pt x="10759" y="8337"/>
                  <a:pt x="10757" y="8328"/>
                </a:cubicBezTo>
                <a:cubicBezTo>
                  <a:pt x="10751" y="8311"/>
                  <a:pt x="10746" y="8296"/>
                  <a:pt x="10741" y="8283"/>
                </a:cubicBezTo>
                <a:lnTo>
                  <a:pt x="10739" y="8277"/>
                </a:lnTo>
                <a:lnTo>
                  <a:pt x="10753" y="8270"/>
                </a:lnTo>
                <a:cubicBezTo>
                  <a:pt x="10733" y="8220"/>
                  <a:pt x="10704" y="8184"/>
                  <a:pt x="10664" y="8161"/>
                </a:cubicBezTo>
                <a:cubicBezTo>
                  <a:pt x="10650" y="8153"/>
                  <a:pt x="10634" y="8146"/>
                  <a:pt x="10617" y="8141"/>
                </a:cubicBezTo>
                <a:lnTo>
                  <a:pt x="10609" y="8139"/>
                </a:lnTo>
                <a:lnTo>
                  <a:pt x="10602" y="8136"/>
                </a:lnTo>
                <a:cubicBezTo>
                  <a:pt x="10575" y="8125"/>
                  <a:pt x="10547" y="8120"/>
                  <a:pt x="10517" y="8120"/>
                </a:cubicBezTo>
                <a:cubicBezTo>
                  <a:pt x="10461" y="8120"/>
                  <a:pt x="10415" y="8135"/>
                  <a:pt x="10379" y="8165"/>
                </a:cubicBezTo>
                <a:cubicBezTo>
                  <a:pt x="10343" y="8196"/>
                  <a:pt x="10325" y="8233"/>
                  <a:pt x="10325" y="8278"/>
                </a:cubicBezTo>
                <a:cubicBezTo>
                  <a:pt x="10325" y="8318"/>
                  <a:pt x="10340" y="8352"/>
                  <a:pt x="10369" y="8381"/>
                </a:cubicBezTo>
                <a:lnTo>
                  <a:pt x="10371" y="8383"/>
                </a:lnTo>
                <a:lnTo>
                  <a:pt x="10374" y="8387"/>
                </a:lnTo>
                <a:cubicBezTo>
                  <a:pt x="10397" y="8414"/>
                  <a:pt x="10431" y="8436"/>
                  <a:pt x="10476" y="8455"/>
                </a:cubicBezTo>
                <a:lnTo>
                  <a:pt x="10482" y="8443"/>
                </a:lnTo>
                <a:lnTo>
                  <a:pt x="10489" y="8445"/>
                </a:lnTo>
                <a:cubicBezTo>
                  <a:pt x="10500" y="8448"/>
                  <a:pt x="10512" y="8451"/>
                  <a:pt x="10524" y="8454"/>
                </a:cubicBezTo>
                <a:lnTo>
                  <a:pt x="10666" y="8489"/>
                </a:lnTo>
                <a:cubicBezTo>
                  <a:pt x="10766" y="8513"/>
                  <a:pt x="10842" y="8550"/>
                  <a:pt x="10894" y="8601"/>
                </a:cubicBezTo>
                <a:lnTo>
                  <a:pt x="10904" y="8611"/>
                </a:lnTo>
                <a:lnTo>
                  <a:pt x="10904" y="8612"/>
                </a:lnTo>
                <a:cubicBezTo>
                  <a:pt x="10912" y="8620"/>
                  <a:pt x="10919" y="8628"/>
                  <a:pt x="10926" y="8637"/>
                </a:cubicBezTo>
                <a:lnTo>
                  <a:pt x="10929" y="8641"/>
                </a:lnTo>
                <a:lnTo>
                  <a:pt x="10932" y="8645"/>
                </a:lnTo>
                <a:cubicBezTo>
                  <a:pt x="10967" y="8695"/>
                  <a:pt x="10984" y="8756"/>
                  <a:pt x="10984" y="8826"/>
                </a:cubicBezTo>
                <a:cubicBezTo>
                  <a:pt x="10984" y="8923"/>
                  <a:pt x="10947" y="9005"/>
                  <a:pt x="10874" y="9071"/>
                </a:cubicBezTo>
                <a:cubicBezTo>
                  <a:pt x="10801" y="9137"/>
                  <a:pt x="10711" y="9170"/>
                  <a:pt x="10605" y="9170"/>
                </a:cubicBezTo>
                <a:cubicBezTo>
                  <a:pt x="10539" y="9170"/>
                  <a:pt x="10465" y="9160"/>
                  <a:pt x="10386" y="9140"/>
                </a:cubicBezTo>
                <a:lnTo>
                  <a:pt x="10287" y="9115"/>
                </a:lnTo>
                <a:cubicBezTo>
                  <a:pt x="10248" y="9106"/>
                  <a:pt x="10217" y="9101"/>
                  <a:pt x="10193" y="9101"/>
                </a:cubicBezTo>
                <a:cubicBezTo>
                  <a:pt x="10162" y="9101"/>
                  <a:pt x="10125" y="9112"/>
                  <a:pt x="10080" y="9134"/>
                </a:cubicBezTo>
                <a:lnTo>
                  <a:pt x="10062" y="9104"/>
                </a:lnTo>
                <a:cubicBezTo>
                  <a:pt x="10133" y="8995"/>
                  <a:pt x="10183" y="8889"/>
                  <a:pt x="10214" y="8787"/>
                </a:cubicBezTo>
                <a:lnTo>
                  <a:pt x="10258" y="8796"/>
                </a:lnTo>
                <a:cubicBezTo>
                  <a:pt x="10270" y="8887"/>
                  <a:pt x="10304" y="8956"/>
                  <a:pt x="10360" y="9002"/>
                </a:cubicBezTo>
                <a:cubicBezTo>
                  <a:pt x="10363" y="9005"/>
                  <a:pt x="10367" y="9008"/>
                  <a:pt x="10370" y="9010"/>
                </a:cubicBezTo>
                <a:lnTo>
                  <a:pt x="10373" y="9012"/>
                </a:lnTo>
                <a:lnTo>
                  <a:pt x="10387" y="9024"/>
                </a:lnTo>
                <a:cubicBezTo>
                  <a:pt x="10420" y="9050"/>
                  <a:pt x="10460" y="9070"/>
                  <a:pt x="10508" y="9082"/>
                </a:cubicBezTo>
                <a:lnTo>
                  <a:pt x="10508" y="9066"/>
                </a:lnTo>
                <a:lnTo>
                  <a:pt x="10514" y="9067"/>
                </a:lnTo>
                <a:cubicBezTo>
                  <a:pt x="10535" y="9070"/>
                  <a:pt x="10557" y="9071"/>
                  <a:pt x="10579" y="9071"/>
                </a:cubicBezTo>
                <a:cubicBezTo>
                  <a:pt x="10650" y="9071"/>
                  <a:pt x="10706" y="9055"/>
                  <a:pt x="10746" y="9023"/>
                </a:cubicBezTo>
                <a:cubicBezTo>
                  <a:pt x="10787" y="8991"/>
                  <a:pt x="10807" y="8949"/>
                  <a:pt x="10807" y="8895"/>
                </a:cubicBezTo>
                <a:cubicBezTo>
                  <a:pt x="10807" y="8880"/>
                  <a:pt x="10806" y="8865"/>
                  <a:pt x="10803" y="8851"/>
                </a:cubicBezTo>
                <a:lnTo>
                  <a:pt x="10803" y="8849"/>
                </a:lnTo>
                <a:lnTo>
                  <a:pt x="10812" y="8845"/>
                </a:lnTo>
                <a:cubicBezTo>
                  <a:pt x="10804" y="8821"/>
                  <a:pt x="10794" y="8801"/>
                  <a:pt x="10782" y="8785"/>
                </a:cubicBezTo>
                <a:lnTo>
                  <a:pt x="10778" y="8781"/>
                </a:lnTo>
                <a:lnTo>
                  <a:pt x="10775" y="8776"/>
                </a:lnTo>
                <a:cubicBezTo>
                  <a:pt x="10768" y="8765"/>
                  <a:pt x="10760" y="8754"/>
                  <a:pt x="10750" y="8745"/>
                </a:cubicBezTo>
                <a:cubicBezTo>
                  <a:pt x="10689" y="8712"/>
                  <a:pt x="10591" y="8683"/>
                  <a:pt x="10456" y="8657"/>
                </a:cubicBezTo>
                <a:cubicBezTo>
                  <a:pt x="10388" y="8643"/>
                  <a:pt x="10331" y="8624"/>
                  <a:pt x="10285" y="8599"/>
                </a:cubicBezTo>
                <a:lnTo>
                  <a:pt x="10276" y="8594"/>
                </a:lnTo>
                <a:lnTo>
                  <a:pt x="10273" y="8591"/>
                </a:lnTo>
                <a:cubicBezTo>
                  <a:pt x="10267" y="8585"/>
                  <a:pt x="10263" y="8579"/>
                  <a:pt x="10259" y="8574"/>
                </a:cubicBezTo>
                <a:lnTo>
                  <a:pt x="10234" y="8564"/>
                </a:lnTo>
                <a:lnTo>
                  <a:pt x="10226" y="8557"/>
                </a:lnTo>
                <a:cubicBezTo>
                  <a:pt x="10222" y="8554"/>
                  <a:pt x="10219" y="8551"/>
                  <a:pt x="10216" y="8547"/>
                </a:cubicBezTo>
                <a:cubicBezTo>
                  <a:pt x="10165" y="8496"/>
                  <a:pt x="10140" y="8425"/>
                  <a:pt x="10140" y="8334"/>
                </a:cubicBezTo>
                <a:cubicBezTo>
                  <a:pt x="10140" y="8240"/>
                  <a:pt x="10174" y="8164"/>
                  <a:pt x="10241" y="8106"/>
                </a:cubicBezTo>
                <a:cubicBezTo>
                  <a:pt x="10309" y="8047"/>
                  <a:pt x="10396" y="8018"/>
                  <a:pt x="10502" y="8018"/>
                </a:cubicBezTo>
                <a:close/>
                <a:moveTo>
                  <a:pt x="5826" y="8018"/>
                </a:moveTo>
                <a:cubicBezTo>
                  <a:pt x="5893" y="8018"/>
                  <a:pt x="5971" y="8030"/>
                  <a:pt x="6061" y="8054"/>
                </a:cubicBezTo>
                <a:cubicBezTo>
                  <a:pt x="6100" y="8065"/>
                  <a:pt x="6129" y="8070"/>
                  <a:pt x="6147" y="8070"/>
                </a:cubicBezTo>
                <a:cubicBezTo>
                  <a:pt x="6171" y="8070"/>
                  <a:pt x="6201" y="8060"/>
                  <a:pt x="6236" y="8040"/>
                </a:cubicBezTo>
                <a:lnTo>
                  <a:pt x="6264" y="8056"/>
                </a:lnTo>
                <a:cubicBezTo>
                  <a:pt x="6234" y="8105"/>
                  <a:pt x="6210" y="8151"/>
                  <a:pt x="6193" y="8192"/>
                </a:cubicBezTo>
                <a:cubicBezTo>
                  <a:pt x="6176" y="8235"/>
                  <a:pt x="6161" y="8269"/>
                  <a:pt x="6150" y="8296"/>
                </a:cubicBezTo>
                <a:lnTo>
                  <a:pt x="6147" y="8302"/>
                </a:lnTo>
                <a:lnTo>
                  <a:pt x="6142" y="8313"/>
                </a:lnTo>
                <a:cubicBezTo>
                  <a:pt x="6139" y="8319"/>
                  <a:pt x="6137" y="8324"/>
                  <a:pt x="6134" y="8329"/>
                </a:cubicBezTo>
                <a:lnTo>
                  <a:pt x="6133" y="8332"/>
                </a:lnTo>
                <a:lnTo>
                  <a:pt x="6131" y="8336"/>
                </a:lnTo>
                <a:cubicBezTo>
                  <a:pt x="6128" y="8342"/>
                  <a:pt x="6126" y="8347"/>
                  <a:pt x="6123" y="8350"/>
                </a:cubicBezTo>
                <a:lnTo>
                  <a:pt x="6098" y="8363"/>
                </a:lnTo>
                <a:cubicBezTo>
                  <a:pt x="6088" y="8349"/>
                  <a:pt x="6083" y="8337"/>
                  <a:pt x="6081" y="8328"/>
                </a:cubicBezTo>
                <a:cubicBezTo>
                  <a:pt x="6075" y="8311"/>
                  <a:pt x="6070" y="8296"/>
                  <a:pt x="6065" y="8283"/>
                </a:cubicBezTo>
                <a:lnTo>
                  <a:pt x="6063" y="8277"/>
                </a:lnTo>
                <a:lnTo>
                  <a:pt x="6077" y="8270"/>
                </a:lnTo>
                <a:cubicBezTo>
                  <a:pt x="6057" y="8220"/>
                  <a:pt x="6028" y="8184"/>
                  <a:pt x="5988" y="8161"/>
                </a:cubicBezTo>
                <a:cubicBezTo>
                  <a:pt x="5974" y="8153"/>
                  <a:pt x="5958" y="8146"/>
                  <a:pt x="5941" y="8141"/>
                </a:cubicBezTo>
                <a:lnTo>
                  <a:pt x="5933" y="8139"/>
                </a:lnTo>
                <a:lnTo>
                  <a:pt x="5926" y="8136"/>
                </a:lnTo>
                <a:cubicBezTo>
                  <a:pt x="5899" y="8125"/>
                  <a:pt x="5871" y="8120"/>
                  <a:pt x="5841" y="8120"/>
                </a:cubicBezTo>
                <a:cubicBezTo>
                  <a:pt x="5785" y="8120"/>
                  <a:pt x="5739" y="8135"/>
                  <a:pt x="5703" y="8165"/>
                </a:cubicBezTo>
                <a:cubicBezTo>
                  <a:pt x="5667" y="8196"/>
                  <a:pt x="5649" y="8233"/>
                  <a:pt x="5649" y="8278"/>
                </a:cubicBezTo>
                <a:cubicBezTo>
                  <a:pt x="5649" y="8318"/>
                  <a:pt x="5664" y="8352"/>
                  <a:pt x="5693" y="8381"/>
                </a:cubicBezTo>
                <a:lnTo>
                  <a:pt x="5695" y="8383"/>
                </a:lnTo>
                <a:lnTo>
                  <a:pt x="5698" y="8387"/>
                </a:lnTo>
                <a:cubicBezTo>
                  <a:pt x="5721" y="8414"/>
                  <a:pt x="5755" y="8436"/>
                  <a:pt x="5800" y="8455"/>
                </a:cubicBezTo>
                <a:lnTo>
                  <a:pt x="5806" y="8443"/>
                </a:lnTo>
                <a:lnTo>
                  <a:pt x="5813" y="8445"/>
                </a:lnTo>
                <a:cubicBezTo>
                  <a:pt x="5824" y="8448"/>
                  <a:pt x="5836" y="8451"/>
                  <a:pt x="5848" y="8454"/>
                </a:cubicBezTo>
                <a:lnTo>
                  <a:pt x="5990" y="8489"/>
                </a:lnTo>
                <a:cubicBezTo>
                  <a:pt x="6090" y="8513"/>
                  <a:pt x="6166" y="8550"/>
                  <a:pt x="6218" y="8601"/>
                </a:cubicBezTo>
                <a:lnTo>
                  <a:pt x="6228" y="8611"/>
                </a:lnTo>
                <a:lnTo>
                  <a:pt x="6228" y="8612"/>
                </a:lnTo>
                <a:cubicBezTo>
                  <a:pt x="6236" y="8620"/>
                  <a:pt x="6243" y="8628"/>
                  <a:pt x="6250" y="8637"/>
                </a:cubicBezTo>
                <a:lnTo>
                  <a:pt x="6253" y="8641"/>
                </a:lnTo>
                <a:lnTo>
                  <a:pt x="6256" y="8645"/>
                </a:lnTo>
                <a:cubicBezTo>
                  <a:pt x="6291" y="8695"/>
                  <a:pt x="6308" y="8756"/>
                  <a:pt x="6308" y="8826"/>
                </a:cubicBezTo>
                <a:cubicBezTo>
                  <a:pt x="6308" y="8923"/>
                  <a:pt x="6271" y="9005"/>
                  <a:pt x="6198" y="9071"/>
                </a:cubicBezTo>
                <a:cubicBezTo>
                  <a:pt x="6125" y="9137"/>
                  <a:pt x="6035" y="9170"/>
                  <a:pt x="5929" y="9170"/>
                </a:cubicBezTo>
                <a:cubicBezTo>
                  <a:pt x="5863" y="9170"/>
                  <a:pt x="5789" y="9160"/>
                  <a:pt x="5710" y="9140"/>
                </a:cubicBezTo>
                <a:lnTo>
                  <a:pt x="5611" y="9115"/>
                </a:lnTo>
                <a:cubicBezTo>
                  <a:pt x="5572" y="9106"/>
                  <a:pt x="5541" y="9101"/>
                  <a:pt x="5517" y="9101"/>
                </a:cubicBezTo>
                <a:cubicBezTo>
                  <a:pt x="5486" y="9101"/>
                  <a:pt x="5449" y="9112"/>
                  <a:pt x="5404" y="9134"/>
                </a:cubicBezTo>
                <a:lnTo>
                  <a:pt x="5386" y="9104"/>
                </a:lnTo>
                <a:cubicBezTo>
                  <a:pt x="5457" y="8995"/>
                  <a:pt x="5507" y="8889"/>
                  <a:pt x="5538" y="8787"/>
                </a:cubicBezTo>
                <a:lnTo>
                  <a:pt x="5582" y="8796"/>
                </a:lnTo>
                <a:cubicBezTo>
                  <a:pt x="5594" y="8887"/>
                  <a:pt x="5628" y="8956"/>
                  <a:pt x="5684" y="9002"/>
                </a:cubicBezTo>
                <a:cubicBezTo>
                  <a:pt x="5687" y="9005"/>
                  <a:pt x="5691" y="9008"/>
                  <a:pt x="5694" y="9010"/>
                </a:cubicBezTo>
                <a:lnTo>
                  <a:pt x="5697" y="9012"/>
                </a:lnTo>
                <a:lnTo>
                  <a:pt x="5711" y="9024"/>
                </a:lnTo>
                <a:cubicBezTo>
                  <a:pt x="5744" y="9050"/>
                  <a:pt x="5784" y="9070"/>
                  <a:pt x="5832" y="9082"/>
                </a:cubicBezTo>
                <a:lnTo>
                  <a:pt x="5832" y="9066"/>
                </a:lnTo>
                <a:lnTo>
                  <a:pt x="5838" y="9067"/>
                </a:lnTo>
                <a:cubicBezTo>
                  <a:pt x="5859" y="9070"/>
                  <a:pt x="5881" y="9071"/>
                  <a:pt x="5903" y="9071"/>
                </a:cubicBezTo>
                <a:cubicBezTo>
                  <a:pt x="5974" y="9071"/>
                  <a:pt x="6030" y="9055"/>
                  <a:pt x="6070" y="9023"/>
                </a:cubicBezTo>
                <a:cubicBezTo>
                  <a:pt x="6111" y="8991"/>
                  <a:pt x="6131" y="8949"/>
                  <a:pt x="6131" y="8895"/>
                </a:cubicBezTo>
                <a:cubicBezTo>
                  <a:pt x="6131" y="8880"/>
                  <a:pt x="6130" y="8865"/>
                  <a:pt x="6127" y="8851"/>
                </a:cubicBezTo>
                <a:lnTo>
                  <a:pt x="6127" y="8849"/>
                </a:lnTo>
                <a:lnTo>
                  <a:pt x="6136" y="8845"/>
                </a:lnTo>
                <a:cubicBezTo>
                  <a:pt x="6128" y="8821"/>
                  <a:pt x="6118" y="8801"/>
                  <a:pt x="6106" y="8785"/>
                </a:cubicBezTo>
                <a:lnTo>
                  <a:pt x="6102" y="8781"/>
                </a:lnTo>
                <a:lnTo>
                  <a:pt x="6099" y="8776"/>
                </a:lnTo>
                <a:cubicBezTo>
                  <a:pt x="6092" y="8765"/>
                  <a:pt x="6084" y="8754"/>
                  <a:pt x="6074" y="8745"/>
                </a:cubicBezTo>
                <a:cubicBezTo>
                  <a:pt x="6013" y="8712"/>
                  <a:pt x="5915" y="8683"/>
                  <a:pt x="5780" y="8657"/>
                </a:cubicBezTo>
                <a:cubicBezTo>
                  <a:pt x="5712" y="8643"/>
                  <a:pt x="5655" y="8624"/>
                  <a:pt x="5609" y="8599"/>
                </a:cubicBezTo>
                <a:lnTo>
                  <a:pt x="5600" y="8594"/>
                </a:lnTo>
                <a:lnTo>
                  <a:pt x="5597" y="8591"/>
                </a:lnTo>
                <a:cubicBezTo>
                  <a:pt x="5591" y="8585"/>
                  <a:pt x="5587" y="8579"/>
                  <a:pt x="5583" y="8574"/>
                </a:cubicBezTo>
                <a:lnTo>
                  <a:pt x="5558" y="8564"/>
                </a:lnTo>
                <a:lnTo>
                  <a:pt x="5550" y="8557"/>
                </a:lnTo>
                <a:cubicBezTo>
                  <a:pt x="5546" y="8554"/>
                  <a:pt x="5543" y="8551"/>
                  <a:pt x="5540" y="8547"/>
                </a:cubicBezTo>
                <a:cubicBezTo>
                  <a:pt x="5489" y="8496"/>
                  <a:pt x="5464" y="8425"/>
                  <a:pt x="5464" y="8334"/>
                </a:cubicBezTo>
                <a:cubicBezTo>
                  <a:pt x="5464" y="8240"/>
                  <a:pt x="5498" y="8164"/>
                  <a:pt x="5565" y="8106"/>
                </a:cubicBezTo>
                <a:cubicBezTo>
                  <a:pt x="5633" y="8047"/>
                  <a:pt x="5720" y="8018"/>
                  <a:pt x="5826" y="8018"/>
                </a:cubicBezTo>
                <a:close/>
                <a:moveTo>
                  <a:pt x="17559" y="10396"/>
                </a:moveTo>
                <a:lnTo>
                  <a:pt x="17571" y="10400"/>
                </a:lnTo>
                <a:cubicBezTo>
                  <a:pt x="17583" y="10430"/>
                  <a:pt x="17605" y="10460"/>
                  <a:pt x="17636" y="10490"/>
                </a:cubicBezTo>
                <a:lnTo>
                  <a:pt x="17642" y="10496"/>
                </a:lnTo>
                <a:lnTo>
                  <a:pt x="17623" y="10527"/>
                </a:lnTo>
                <a:lnTo>
                  <a:pt x="17239" y="10527"/>
                </a:lnTo>
                <a:lnTo>
                  <a:pt x="17234" y="10518"/>
                </a:lnTo>
                <a:lnTo>
                  <a:pt x="17619" y="10518"/>
                </a:lnTo>
                <a:lnTo>
                  <a:pt x="17631" y="10496"/>
                </a:lnTo>
                <a:cubicBezTo>
                  <a:pt x="17597" y="10465"/>
                  <a:pt x="17573" y="10431"/>
                  <a:pt x="17559" y="10396"/>
                </a:cubicBezTo>
                <a:close/>
                <a:moveTo>
                  <a:pt x="13838" y="10316"/>
                </a:moveTo>
                <a:lnTo>
                  <a:pt x="13847" y="10316"/>
                </a:lnTo>
                <a:lnTo>
                  <a:pt x="13847" y="10321"/>
                </a:lnTo>
                <a:cubicBezTo>
                  <a:pt x="13842" y="10347"/>
                  <a:pt x="13840" y="10366"/>
                  <a:pt x="13840" y="10378"/>
                </a:cubicBezTo>
                <a:cubicBezTo>
                  <a:pt x="13840" y="10424"/>
                  <a:pt x="13857" y="10455"/>
                  <a:pt x="13891" y="10471"/>
                </a:cubicBezTo>
                <a:lnTo>
                  <a:pt x="13886" y="10471"/>
                </a:lnTo>
                <a:cubicBezTo>
                  <a:pt x="13849" y="10460"/>
                  <a:pt x="13831" y="10431"/>
                  <a:pt x="13831" y="10384"/>
                </a:cubicBezTo>
                <a:cubicBezTo>
                  <a:pt x="13831" y="10360"/>
                  <a:pt x="13833" y="10338"/>
                  <a:pt x="13838" y="10316"/>
                </a:cubicBezTo>
                <a:close/>
                <a:moveTo>
                  <a:pt x="13111" y="10302"/>
                </a:moveTo>
                <a:cubicBezTo>
                  <a:pt x="13136" y="10321"/>
                  <a:pt x="13149" y="10351"/>
                  <a:pt x="13149" y="10390"/>
                </a:cubicBezTo>
                <a:cubicBezTo>
                  <a:pt x="13149" y="10430"/>
                  <a:pt x="13135" y="10463"/>
                  <a:pt x="13107" y="10489"/>
                </a:cubicBezTo>
                <a:cubicBezTo>
                  <a:pt x="13080" y="10514"/>
                  <a:pt x="13040" y="10527"/>
                  <a:pt x="12987" y="10527"/>
                </a:cubicBezTo>
                <a:lnTo>
                  <a:pt x="12748" y="10527"/>
                </a:lnTo>
                <a:lnTo>
                  <a:pt x="12742" y="10518"/>
                </a:lnTo>
                <a:lnTo>
                  <a:pt x="12964" y="10518"/>
                </a:lnTo>
                <a:cubicBezTo>
                  <a:pt x="13012" y="10518"/>
                  <a:pt x="13047" y="10513"/>
                  <a:pt x="13069" y="10503"/>
                </a:cubicBezTo>
                <a:cubicBezTo>
                  <a:pt x="13116" y="10481"/>
                  <a:pt x="13140" y="10443"/>
                  <a:pt x="13140" y="10388"/>
                </a:cubicBezTo>
                <a:cubicBezTo>
                  <a:pt x="13140" y="10357"/>
                  <a:pt x="13129" y="10330"/>
                  <a:pt x="13107" y="10305"/>
                </a:cubicBezTo>
                <a:lnTo>
                  <a:pt x="13111" y="10302"/>
                </a:lnTo>
                <a:close/>
                <a:moveTo>
                  <a:pt x="12880" y="10276"/>
                </a:moveTo>
                <a:cubicBezTo>
                  <a:pt x="12874" y="10276"/>
                  <a:pt x="12863" y="10276"/>
                  <a:pt x="12847" y="10277"/>
                </a:cubicBezTo>
                <a:lnTo>
                  <a:pt x="12847" y="10471"/>
                </a:lnTo>
                <a:lnTo>
                  <a:pt x="12865" y="10471"/>
                </a:lnTo>
                <a:lnTo>
                  <a:pt x="12865" y="10298"/>
                </a:lnTo>
                <a:cubicBezTo>
                  <a:pt x="12882" y="10297"/>
                  <a:pt x="12894" y="10296"/>
                  <a:pt x="12901" y="10296"/>
                </a:cubicBezTo>
                <a:cubicBezTo>
                  <a:pt x="12940" y="10296"/>
                  <a:pt x="12968" y="10300"/>
                  <a:pt x="12985" y="10307"/>
                </a:cubicBezTo>
                <a:cubicBezTo>
                  <a:pt x="13002" y="10314"/>
                  <a:pt x="13016" y="10328"/>
                  <a:pt x="13027" y="10349"/>
                </a:cubicBezTo>
                <a:lnTo>
                  <a:pt x="13022" y="10349"/>
                </a:lnTo>
                <a:cubicBezTo>
                  <a:pt x="13011" y="10332"/>
                  <a:pt x="12996" y="10321"/>
                  <a:pt x="12979" y="10315"/>
                </a:cubicBezTo>
                <a:cubicBezTo>
                  <a:pt x="12962" y="10308"/>
                  <a:pt x="12936" y="10305"/>
                  <a:pt x="12903" y="10305"/>
                </a:cubicBezTo>
                <a:lnTo>
                  <a:pt x="12874" y="10307"/>
                </a:lnTo>
                <a:lnTo>
                  <a:pt x="12874" y="10471"/>
                </a:lnTo>
                <a:lnTo>
                  <a:pt x="12885" y="10471"/>
                </a:lnTo>
                <a:lnTo>
                  <a:pt x="12936" y="10469"/>
                </a:lnTo>
                <a:cubicBezTo>
                  <a:pt x="13002" y="10465"/>
                  <a:pt x="13035" y="10432"/>
                  <a:pt x="13035" y="10373"/>
                </a:cubicBezTo>
                <a:cubicBezTo>
                  <a:pt x="13035" y="10336"/>
                  <a:pt x="13024" y="10310"/>
                  <a:pt x="13002" y="10297"/>
                </a:cubicBezTo>
                <a:cubicBezTo>
                  <a:pt x="12981" y="10283"/>
                  <a:pt x="12940" y="10276"/>
                  <a:pt x="12880" y="10276"/>
                </a:cubicBezTo>
                <a:close/>
                <a:moveTo>
                  <a:pt x="16658" y="10213"/>
                </a:moveTo>
                <a:lnTo>
                  <a:pt x="16669" y="10220"/>
                </a:lnTo>
                <a:cubicBezTo>
                  <a:pt x="16674" y="10241"/>
                  <a:pt x="16687" y="10270"/>
                  <a:pt x="16708" y="10307"/>
                </a:cubicBezTo>
                <a:cubicBezTo>
                  <a:pt x="16703" y="10306"/>
                  <a:pt x="16700" y="10306"/>
                  <a:pt x="16699" y="10306"/>
                </a:cubicBezTo>
                <a:lnTo>
                  <a:pt x="16670" y="10304"/>
                </a:lnTo>
                <a:cubicBezTo>
                  <a:pt x="16658" y="10303"/>
                  <a:pt x="16648" y="10302"/>
                  <a:pt x="16642" y="10302"/>
                </a:cubicBezTo>
                <a:cubicBezTo>
                  <a:pt x="16641" y="10302"/>
                  <a:pt x="16639" y="10302"/>
                  <a:pt x="16635" y="10302"/>
                </a:cubicBezTo>
                <a:lnTo>
                  <a:pt x="16694" y="10458"/>
                </a:lnTo>
                <a:lnTo>
                  <a:pt x="16772" y="10527"/>
                </a:lnTo>
                <a:lnTo>
                  <a:pt x="16569" y="10527"/>
                </a:lnTo>
                <a:lnTo>
                  <a:pt x="16562" y="10518"/>
                </a:lnTo>
                <a:lnTo>
                  <a:pt x="16749" y="10518"/>
                </a:lnTo>
                <a:lnTo>
                  <a:pt x="16686" y="10462"/>
                </a:lnTo>
                <a:lnTo>
                  <a:pt x="16623" y="10296"/>
                </a:lnTo>
                <a:cubicBezTo>
                  <a:pt x="16631" y="10294"/>
                  <a:pt x="16640" y="10293"/>
                  <a:pt x="16650" y="10293"/>
                </a:cubicBezTo>
                <a:cubicBezTo>
                  <a:pt x="16663" y="10293"/>
                  <a:pt x="16677" y="10294"/>
                  <a:pt x="16693" y="10296"/>
                </a:cubicBezTo>
                <a:lnTo>
                  <a:pt x="16688" y="10288"/>
                </a:lnTo>
                <a:cubicBezTo>
                  <a:pt x="16673" y="10261"/>
                  <a:pt x="16663" y="10235"/>
                  <a:pt x="16658" y="10213"/>
                </a:cubicBezTo>
                <a:close/>
                <a:moveTo>
                  <a:pt x="14974" y="10213"/>
                </a:moveTo>
                <a:lnTo>
                  <a:pt x="14985" y="10220"/>
                </a:lnTo>
                <a:cubicBezTo>
                  <a:pt x="14990" y="10241"/>
                  <a:pt x="15003" y="10270"/>
                  <a:pt x="15024" y="10307"/>
                </a:cubicBezTo>
                <a:cubicBezTo>
                  <a:pt x="15019" y="10306"/>
                  <a:pt x="15016" y="10306"/>
                  <a:pt x="15015" y="10306"/>
                </a:cubicBezTo>
                <a:lnTo>
                  <a:pt x="14986" y="10304"/>
                </a:lnTo>
                <a:cubicBezTo>
                  <a:pt x="14974" y="10303"/>
                  <a:pt x="14964" y="10302"/>
                  <a:pt x="14958" y="10302"/>
                </a:cubicBezTo>
                <a:cubicBezTo>
                  <a:pt x="14957" y="10302"/>
                  <a:pt x="14955" y="10302"/>
                  <a:pt x="14951" y="10302"/>
                </a:cubicBezTo>
                <a:lnTo>
                  <a:pt x="15010" y="10458"/>
                </a:lnTo>
                <a:lnTo>
                  <a:pt x="15088" y="10527"/>
                </a:lnTo>
                <a:lnTo>
                  <a:pt x="14885" y="10527"/>
                </a:lnTo>
                <a:lnTo>
                  <a:pt x="14878" y="10518"/>
                </a:lnTo>
                <a:lnTo>
                  <a:pt x="15065" y="10518"/>
                </a:lnTo>
                <a:lnTo>
                  <a:pt x="15002" y="10462"/>
                </a:lnTo>
                <a:lnTo>
                  <a:pt x="14939" y="10296"/>
                </a:lnTo>
                <a:cubicBezTo>
                  <a:pt x="14947" y="10294"/>
                  <a:pt x="14956" y="10293"/>
                  <a:pt x="14966" y="10293"/>
                </a:cubicBezTo>
                <a:cubicBezTo>
                  <a:pt x="14979" y="10293"/>
                  <a:pt x="14993" y="10294"/>
                  <a:pt x="15009" y="10296"/>
                </a:cubicBezTo>
                <a:lnTo>
                  <a:pt x="15004" y="10288"/>
                </a:lnTo>
                <a:cubicBezTo>
                  <a:pt x="14989" y="10261"/>
                  <a:pt x="14979" y="10235"/>
                  <a:pt x="14974" y="10213"/>
                </a:cubicBezTo>
                <a:close/>
                <a:moveTo>
                  <a:pt x="13612" y="10213"/>
                </a:moveTo>
                <a:lnTo>
                  <a:pt x="13623" y="10220"/>
                </a:lnTo>
                <a:cubicBezTo>
                  <a:pt x="13628" y="10241"/>
                  <a:pt x="13641" y="10270"/>
                  <a:pt x="13662" y="10307"/>
                </a:cubicBezTo>
                <a:cubicBezTo>
                  <a:pt x="13657" y="10306"/>
                  <a:pt x="13654" y="10306"/>
                  <a:pt x="13653" y="10306"/>
                </a:cubicBezTo>
                <a:lnTo>
                  <a:pt x="13624" y="10304"/>
                </a:lnTo>
                <a:cubicBezTo>
                  <a:pt x="13612" y="10303"/>
                  <a:pt x="13602" y="10302"/>
                  <a:pt x="13596" y="10302"/>
                </a:cubicBezTo>
                <a:cubicBezTo>
                  <a:pt x="13595" y="10302"/>
                  <a:pt x="13593" y="10302"/>
                  <a:pt x="13589" y="10302"/>
                </a:cubicBezTo>
                <a:lnTo>
                  <a:pt x="13648" y="10458"/>
                </a:lnTo>
                <a:lnTo>
                  <a:pt x="13726" y="10527"/>
                </a:lnTo>
                <a:lnTo>
                  <a:pt x="13523" y="10527"/>
                </a:lnTo>
                <a:lnTo>
                  <a:pt x="13516" y="10518"/>
                </a:lnTo>
                <a:lnTo>
                  <a:pt x="13703" y="10518"/>
                </a:lnTo>
                <a:lnTo>
                  <a:pt x="13640" y="10462"/>
                </a:lnTo>
                <a:lnTo>
                  <a:pt x="13577" y="10296"/>
                </a:lnTo>
                <a:cubicBezTo>
                  <a:pt x="13585" y="10294"/>
                  <a:pt x="13594" y="10293"/>
                  <a:pt x="13604" y="10293"/>
                </a:cubicBezTo>
                <a:cubicBezTo>
                  <a:pt x="13617" y="10293"/>
                  <a:pt x="13631" y="10294"/>
                  <a:pt x="13647" y="10296"/>
                </a:cubicBezTo>
                <a:lnTo>
                  <a:pt x="13642" y="10288"/>
                </a:lnTo>
                <a:cubicBezTo>
                  <a:pt x="13627" y="10261"/>
                  <a:pt x="13617" y="10235"/>
                  <a:pt x="13612" y="10213"/>
                </a:cubicBezTo>
                <a:close/>
                <a:moveTo>
                  <a:pt x="17487" y="10184"/>
                </a:moveTo>
                <a:lnTo>
                  <a:pt x="17496" y="10189"/>
                </a:lnTo>
                <a:lnTo>
                  <a:pt x="17496" y="10344"/>
                </a:lnTo>
                <a:lnTo>
                  <a:pt x="17487" y="10339"/>
                </a:lnTo>
                <a:lnTo>
                  <a:pt x="17487" y="10184"/>
                </a:lnTo>
                <a:close/>
                <a:moveTo>
                  <a:pt x="14393" y="10184"/>
                </a:moveTo>
                <a:lnTo>
                  <a:pt x="14402" y="10189"/>
                </a:lnTo>
                <a:lnTo>
                  <a:pt x="14402" y="10344"/>
                </a:lnTo>
                <a:lnTo>
                  <a:pt x="14393" y="10339"/>
                </a:lnTo>
                <a:lnTo>
                  <a:pt x="14393" y="10184"/>
                </a:lnTo>
                <a:close/>
                <a:moveTo>
                  <a:pt x="16478" y="10160"/>
                </a:moveTo>
                <a:lnTo>
                  <a:pt x="16439" y="10262"/>
                </a:lnTo>
                <a:cubicBezTo>
                  <a:pt x="16442" y="10264"/>
                  <a:pt x="16443" y="10265"/>
                  <a:pt x="16443" y="10266"/>
                </a:cubicBezTo>
                <a:lnTo>
                  <a:pt x="16457" y="10282"/>
                </a:lnTo>
                <a:cubicBezTo>
                  <a:pt x="16465" y="10291"/>
                  <a:pt x="16475" y="10304"/>
                  <a:pt x="16487" y="10321"/>
                </a:cubicBezTo>
                <a:lnTo>
                  <a:pt x="16490" y="10327"/>
                </a:lnTo>
                <a:cubicBezTo>
                  <a:pt x="16501" y="10314"/>
                  <a:pt x="16512" y="10302"/>
                  <a:pt x="16526" y="10289"/>
                </a:cubicBezTo>
                <a:lnTo>
                  <a:pt x="16478" y="10160"/>
                </a:lnTo>
                <a:close/>
                <a:moveTo>
                  <a:pt x="14794" y="10160"/>
                </a:moveTo>
                <a:lnTo>
                  <a:pt x="14755" y="10262"/>
                </a:lnTo>
                <a:cubicBezTo>
                  <a:pt x="14758" y="10264"/>
                  <a:pt x="14759" y="10265"/>
                  <a:pt x="14759" y="10266"/>
                </a:cubicBezTo>
                <a:lnTo>
                  <a:pt x="14773" y="10282"/>
                </a:lnTo>
                <a:cubicBezTo>
                  <a:pt x="14781" y="10291"/>
                  <a:pt x="14791" y="10304"/>
                  <a:pt x="14803" y="10321"/>
                </a:cubicBezTo>
                <a:lnTo>
                  <a:pt x="14806" y="10327"/>
                </a:lnTo>
                <a:cubicBezTo>
                  <a:pt x="14817" y="10314"/>
                  <a:pt x="14828" y="10302"/>
                  <a:pt x="14842" y="10289"/>
                </a:cubicBezTo>
                <a:lnTo>
                  <a:pt x="14794" y="10160"/>
                </a:lnTo>
                <a:close/>
                <a:moveTo>
                  <a:pt x="13432" y="10160"/>
                </a:moveTo>
                <a:lnTo>
                  <a:pt x="13393" y="10262"/>
                </a:lnTo>
                <a:cubicBezTo>
                  <a:pt x="13396" y="10264"/>
                  <a:pt x="13397" y="10265"/>
                  <a:pt x="13397" y="10266"/>
                </a:cubicBezTo>
                <a:lnTo>
                  <a:pt x="13411" y="10282"/>
                </a:lnTo>
                <a:cubicBezTo>
                  <a:pt x="13419" y="10291"/>
                  <a:pt x="13429" y="10304"/>
                  <a:pt x="13441" y="10321"/>
                </a:cubicBezTo>
                <a:lnTo>
                  <a:pt x="13444" y="10327"/>
                </a:lnTo>
                <a:cubicBezTo>
                  <a:pt x="13455" y="10314"/>
                  <a:pt x="13466" y="10302"/>
                  <a:pt x="13480" y="10289"/>
                </a:cubicBezTo>
                <a:lnTo>
                  <a:pt x="13432" y="10160"/>
                </a:lnTo>
                <a:close/>
                <a:moveTo>
                  <a:pt x="15788" y="10130"/>
                </a:moveTo>
                <a:lnTo>
                  <a:pt x="15788" y="10383"/>
                </a:lnTo>
                <a:cubicBezTo>
                  <a:pt x="15788" y="10422"/>
                  <a:pt x="15792" y="10448"/>
                  <a:pt x="15799" y="10463"/>
                </a:cubicBezTo>
                <a:cubicBezTo>
                  <a:pt x="15806" y="10477"/>
                  <a:pt x="15821" y="10488"/>
                  <a:pt x="15845" y="10494"/>
                </a:cubicBezTo>
                <a:lnTo>
                  <a:pt x="15841" y="10489"/>
                </a:lnTo>
                <a:cubicBezTo>
                  <a:pt x="15818" y="10473"/>
                  <a:pt x="15807" y="10450"/>
                  <a:pt x="15807" y="10420"/>
                </a:cubicBezTo>
                <a:lnTo>
                  <a:pt x="15807" y="10394"/>
                </a:lnTo>
                <a:lnTo>
                  <a:pt x="15807" y="10186"/>
                </a:lnTo>
                <a:lnTo>
                  <a:pt x="15788" y="10130"/>
                </a:lnTo>
                <a:close/>
                <a:moveTo>
                  <a:pt x="16462" y="10119"/>
                </a:moveTo>
                <a:lnTo>
                  <a:pt x="16406" y="10267"/>
                </a:lnTo>
                <a:cubicBezTo>
                  <a:pt x="16424" y="10285"/>
                  <a:pt x="16440" y="10303"/>
                  <a:pt x="16452" y="10321"/>
                </a:cubicBezTo>
                <a:lnTo>
                  <a:pt x="16469" y="10343"/>
                </a:lnTo>
                <a:cubicBezTo>
                  <a:pt x="16469" y="10344"/>
                  <a:pt x="16470" y="10345"/>
                  <a:pt x="16472" y="10348"/>
                </a:cubicBezTo>
                <a:cubicBezTo>
                  <a:pt x="16474" y="10346"/>
                  <a:pt x="16475" y="10344"/>
                  <a:pt x="16476" y="10344"/>
                </a:cubicBezTo>
                <a:lnTo>
                  <a:pt x="16481" y="10338"/>
                </a:lnTo>
                <a:cubicBezTo>
                  <a:pt x="16481" y="10337"/>
                  <a:pt x="16483" y="10336"/>
                  <a:pt x="16484" y="10333"/>
                </a:cubicBezTo>
                <a:cubicBezTo>
                  <a:pt x="16468" y="10308"/>
                  <a:pt x="16449" y="10285"/>
                  <a:pt x="16427" y="10265"/>
                </a:cubicBezTo>
                <a:lnTo>
                  <a:pt x="16472" y="10146"/>
                </a:lnTo>
                <a:lnTo>
                  <a:pt x="16462" y="10119"/>
                </a:lnTo>
                <a:close/>
                <a:moveTo>
                  <a:pt x="14778" y="10119"/>
                </a:moveTo>
                <a:lnTo>
                  <a:pt x="14722" y="10267"/>
                </a:lnTo>
                <a:cubicBezTo>
                  <a:pt x="14740" y="10285"/>
                  <a:pt x="14756" y="10303"/>
                  <a:pt x="14768" y="10321"/>
                </a:cubicBezTo>
                <a:lnTo>
                  <a:pt x="14785" y="10343"/>
                </a:lnTo>
                <a:cubicBezTo>
                  <a:pt x="14785" y="10344"/>
                  <a:pt x="14786" y="10345"/>
                  <a:pt x="14788" y="10348"/>
                </a:cubicBezTo>
                <a:cubicBezTo>
                  <a:pt x="14790" y="10346"/>
                  <a:pt x="14791" y="10344"/>
                  <a:pt x="14792" y="10344"/>
                </a:cubicBezTo>
                <a:lnTo>
                  <a:pt x="14797" y="10338"/>
                </a:lnTo>
                <a:cubicBezTo>
                  <a:pt x="14797" y="10337"/>
                  <a:pt x="14799" y="10336"/>
                  <a:pt x="14800" y="10333"/>
                </a:cubicBezTo>
                <a:cubicBezTo>
                  <a:pt x="14784" y="10308"/>
                  <a:pt x="14765" y="10285"/>
                  <a:pt x="14743" y="10265"/>
                </a:cubicBezTo>
                <a:lnTo>
                  <a:pt x="14788" y="10146"/>
                </a:lnTo>
                <a:lnTo>
                  <a:pt x="14778" y="10119"/>
                </a:lnTo>
                <a:close/>
                <a:moveTo>
                  <a:pt x="13416" y="10119"/>
                </a:moveTo>
                <a:lnTo>
                  <a:pt x="13360" y="10267"/>
                </a:lnTo>
                <a:cubicBezTo>
                  <a:pt x="13378" y="10285"/>
                  <a:pt x="13394" y="10303"/>
                  <a:pt x="13406" y="10321"/>
                </a:cubicBezTo>
                <a:lnTo>
                  <a:pt x="13423" y="10343"/>
                </a:lnTo>
                <a:cubicBezTo>
                  <a:pt x="13423" y="10344"/>
                  <a:pt x="13424" y="10345"/>
                  <a:pt x="13426" y="10348"/>
                </a:cubicBezTo>
                <a:cubicBezTo>
                  <a:pt x="13428" y="10346"/>
                  <a:pt x="13429" y="10344"/>
                  <a:pt x="13430" y="10344"/>
                </a:cubicBezTo>
                <a:lnTo>
                  <a:pt x="13435" y="10338"/>
                </a:lnTo>
                <a:cubicBezTo>
                  <a:pt x="13435" y="10337"/>
                  <a:pt x="13437" y="10336"/>
                  <a:pt x="13438" y="10333"/>
                </a:cubicBezTo>
                <a:cubicBezTo>
                  <a:pt x="13422" y="10308"/>
                  <a:pt x="13403" y="10285"/>
                  <a:pt x="13381" y="10265"/>
                </a:cubicBezTo>
                <a:lnTo>
                  <a:pt x="13426" y="10146"/>
                </a:lnTo>
                <a:lnTo>
                  <a:pt x="13416" y="10119"/>
                </a:lnTo>
                <a:close/>
                <a:moveTo>
                  <a:pt x="17034" y="10097"/>
                </a:moveTo>
                <a:cubicBezTo>
                  <a:pt x="17057" y="10097"/>
                  <a:pt x="17073" y="10099"/>
                  <a:pt x="17082" y="10102"/>
                </a:cubicBezTo>
                <a:cubicBezTo>
                  <a:pt x="17092" y="10106"/>
                  <a:pt x="17099" y="10113"/>
                  <a:pt x="17104" y="10124"/>
                </a:cubicBezTo>
                <a:cubicBezTo>
                  <a:pt x="17086" y="10112"/>
                  <a:pt x="17065" y="10106"/>
                  <a:pt x="17041" y="10106"/>
                </a:cubicBezTo>
                <a:cubicBezTo>
                  <a:pt x="17036" y="10106"/>
                  <a:pt x="17030" y="10106"/>
                  <a:pt x="17024" y="10107"/>
                </a:cubicBezTo>
                <a:lnTo>
                  <a:pt x="17026" y="10461"/>
                </a:lnTo>
                <a:lnTo>
                  <a:pt x="17081" y="10527"/>
                </a:lnTo>
                <a:lnTo>
                  <a:pt x="16902" y="10527"/>
                </a:lnTo>
                <a:lnTo>
                  <a:pt x="16894" y="10518"/>
                </a:lnTo>
                <a:lnTo>
                  <a:pt x="17062" y="10518"/>
                </a:lnTo>
                <a:lnTo>
                  <a:pt x="17015" y="10464"/>
                </a:lnTo>
                <a:lnTo>
                  <a:pt x="17015" y="10097"/>
                </a:lnTo>
                <a:lnTo>
                  <a:pt x="17034" y="10097"/>
                </a:lnTo>
                <a:close/>
                <a:moveTo>
                  <a:pt x="17853" y="10094"/>
                </a:moveTo>
                <a:cubicBezTo>
                  <a:pt x="17885" y="10094"/>
                  <a:pt x="17907" y="10104"/>
                  <a:pt x="17922" y="10125"/>
                </a:cubicBezTo>
                <a:lnTo>
                  <a:pt x="17916" y="10122"/>
                </a:lnTo>
                <a:cubicBezTo>
                  <a:pt x="17893" y="10109"/>
                  <a:pt x="17873" y="10103"/>
                  <a:pt x="17854" y="10103"/>
                </a:cubicBezTo>
                <a:cubicBezTo>
                  <a:pt x="17793" y="10103"/>
                  <a:pt x="17762" y="10164"/>
                  <a:pt x="17762" y="10285"/>
                </a:cubicBezTo>
                <a:cubicBezTo>
                  <a:pt x="17762" y="10374"/>
                  <a:pt x="17781" y="10432"/>
                  <a:pt x="17819" y="10461"/>
                </a:cubicBezTo>
                <a:lnTo>
                  <a:pt x="17816" y="10465"/>
                </a:lnTo>
                <a:cubicBezTo>
                  <a:pt x="17792" y="10448"/>
                  <a:pt x="17776" y="10426"/>
                  <a:pt x="17766" y="10399"/>
                </a:cubicBezTo>
                <a:cubicBezTo>
                  <a:pt x="17756" y="10372"/>
                  <a:pt x="17751" y="10335"/>
                  <a:pt x="17751" y="10289"/>
                </a:cubicBezTo>
                <a:cubicBezTo>
                  <a:pt x="17751" y="10159"/>
                  <a:pt x="17785" y="10094"/>
                  <a:pt x="17853" y="10094"/>
                </a:cubicBezTo>
                <a:close/>
                <a:moveTo>
                  <a:pt x="17847" y="10073"/>
                </a:moveTo>
                <a:cubicBezTo>
                  <a:pt x="17768" y="10073"/>
                  <a:pt x="17728" y="10142"/>
                  <a:pt x="17728" y="10281"/>
                </a:cubicBezTo>
                <a:cubicBezTo>
                  <a:pt x="17728" y="10410"/>
                  <a:pt x="17767" y="10474"/>
                  <a:pt x="17845" y="10474"/>
                </a:cubicBezTo>
                <a:cubicBezTo>
                  <a:pt x="17881" y="10474"/>
                  <a:pt x="17909" y="10457"/>
                  <a:pt x="17928" y="10423"/>
                </a:cubicBezTo>
                <a:cubicBezTo>
                  <a:pt x="17947" y="10389"/>
                  <a:pt x="17956" y="10339"/>
                  <a:pt x="17956" y="10274"/>
                </a:cubicBezTo>
                <a:cubicBezTo>
                  <a:pt x="17956" y="10200"/>
                  <a:pt x="17947" y="10148"/>
                  <a:pt x="17929" y="10119"/>
                </a:cubicBezTo>
                <a:cubicBezTo>
                  <a:pt x="17909" y="10088"/>
                  <a:pt x="17882" y="10073"/>
                  <a:pt x="17847" y="10073"/>
                </a:cubicBezTo>
                <a:close/>
                <a:moveTo>
                  <a:pt x="15514" y="10073"/>
                </a:moveTo>
                <a:lnTo>
                  <a:pt x="15507" y="10084"/>
                </a:lnTo>
                <a:cubicBezTo>
                  <a:pt x="15489" y="10088"/>
                  <a:pt x="15477" y="10096"/>
                  <a:pt x="15471" y="10107"/>
                </a:cubicBezTo>
                <a:cubicBezTo>
                  <a:pt x="15464" y="10118"/>
                  <a:pt x="15461" y="10137"/>
                  <a:pt x="15461" y="10164"/>
                </a:cubicBezTo>
                <a:lnTo>
                  <a:pt x="15461" y="10527"/>
                </a:lnTo>
                <a:lnTo>
                  <a:pt x="15386" y="10527"/>
                </a:lnTo>
                <a:lnTo>
                  <a:pt x="15381" y="10518"/>
                </a:lnTo>
                <a:lnTo>
                  <a:pt x="15452" y="10518"/>
                </a:lnTo>
                <a:lnTo>
                  <a:pt x="15452" y="10168"/>
                </a:lnTo>
                <a:cubicBezTo>
                  <a:pt x="15452" y="10135"/>
                  <a:pt x="15456" y="10112"/>
                  <a:pt x="15465" y="10099"/>
                </a:cubicBezTo>
                <a:cubicBezTo>
                  <a:pt x="15473" y="10086"/>
                  <a:pt x="15490" y="10077"/>
                  <a:pt x="15514" y="10073"/>
                </a:cubicBezTo>
                <a:close/>
                <a:moveTo>
                  <a:pt x="16198" y="10068"/>
                </a:moveTo>
                <a:lnTo>
                  <a:pt x="16206" y="10074"/>
                </a:lnTo>
                <a:lnTo>
                  <a:pt x="16166" y="10103"/>
                </a:lnTo>
                <a:lnTo>
                  <a:pt x="16166" y="10458"/>
                </a:lnTo>
                <a:lnTo>
                  <a:pt x="16227" y="10527"/>
                </a:lnTo>
                <a:lnTo>
                  <a:pt x="16041" y="10527"/>
                </a:lnTo>
                <a:lnTo>
                  <a:pt x="16036" y="10518"/>
                </a:lnTo>
                <a:lnTo>
                  <a:pt x="16206" y="10518"/>
                </a:lnTo>
                <a:lnTo>
                  <a:pt x="16157" y="10463"/>
                </a:lnTo>
                <a:lnTo>
                  <a:pt x="16157" y="10097"/>
                </a:lnTo>
                <a:lnTo>
                  <a:pt x="16198" y="10068"/>
                </a:lnTo>
                <a:close/>
                <a:moveTo>
                  <a:pt x="12923" y="10068"/>
                </a:moveTo>
                <a:cubicBezTo>
                  <a:pt x="12897" y="10068"/>
                  <a:pt x="12872" y="10075"/>
                  <a:pt x="12847" y="10090"/>
                </a:cubicBezTo>
                <a:lnTo>
                  <a:pt x="12847" y="10248"/>
                </a:lnTo>
                <a:cubicBezTo>
                  <a:pt x="12850" y="10248"/>
                  <a:pt x="12851" y="10248"/>
                  <a:pt x="12852" y="10248"/>
                </a:cubicBezTo>
                <a:lnTo>
                  <a:pt x="12859" y="10248"/>
                </a:lnTo>
                <a:cubicBezTo>
                  <a:pt x="12860" y="10248"/>
                  <a:pt x="12862" y="10248"/>
                  <a:pt x="12865" y="10248"/>
                </a:cubicBezTo>
                <a:lnTo>
                  <a:pt x="12865" y="10104"/>
                </a:lnTo>
                <a:cubicBezTo>
                  <a:pt x="12885" y="10095"/>
                  <a:pt x="12905" y="10090"/>
                  <a:pt x="12924" y="10090"/>
                </a:cubicBezTo>
                <a:cubicBezTo>
                  <a:pt x="12946" y="10090"/>
                  <a:pt x="12963" y="10094"/>
                  <a:pt x="12976" y="10102"/>
                </a:cubicBezTo>
                <a:cubicBezTo>
                  <a:pt x="12989" y="10110"/>
                  <a:pt x="12999" y="10124"/>
                  <a:pt x="13008" y="10143"/>
                </a:cubicBezTo>
                <a:lnTo>
                  <a:pt x="12998" y="10137"/>
                </a:lnTo>
                <a:cubicBezTo>
                  <a:pt x="12981" y="10110"/>
                  <a:pt x="12956" y="10097"/>
                  <a:pt x="12923" y="10097"/>
                </a:cubicBezTo>
                <a:cubicBezTo>
                  <a:pt x="12905" y="10097"/>
                  <a:pt x="12889" y="10102"/>
                  <a:pt x="12874" y="10113"/>
                </a:cubicBezTo>
                <a:lnTo>
                  <a:pt x="12874" y="10248"/>
                </a:lnTo>
                <a:lnTo>
                  <a:pt x="12889" y="10248"/>
                </a:lnTo>
                <a:cubicBezTo>
                  <a:pt x="12933" y="10248"/>
                  <a:pt x="12966" y="10241"/>
                  <a:pt x="12988" y="10226"/>
                </a:cubicBezTo>
                <a:cubicBezTo>
                  <a:pt x="13010" y="10211"/>
                  <a:pt x="13021" y="10188"/>
                  <a:pt x="13021" y="10158"/>
                </a:cubicBezTo>
                <a:cubicBezTo>
                  <a:pt x="13021" y="10131"/>
                  <a:pt x="13012" y="10109"/>
                  <a:pt x="12994" y="10093"/>
                </a:cubicBezTo>
                <a:cubicBezTo>
                  <a:pt x="12976" y="10076"/>
                  <a:pt x="12952" y="10068"/>
                  <a:pt x="12923" y="10068"/>
                </a:cubicBezTo>
                <a:close/>
                <a:moveTo>
                  <a:pt x="17594" y="10064"/>
                </a:moveTo>
                <a:lnTo>
                  <a:pt x="17599" y="10071"/>
                </a:lnTo>
                <a:lnTo>
                  <a:pt x="17597" y="10075"/>
                </a:lnTo>
                <a:cubicBezTo>
                  <a:pt x="17568" y="10113"/>
                  <a:pt x="17549" y="10145"/>
                  <a:pt x="17540" y="10171"/>
                </a:cubicBezTo>
                <a:lnTo>
                  <a:pt x="17534" y="10164"/>
                </a:lnTo>
                <a:cubicBezTo>
                  <a:pt x="17549" y="10127"/>
                  <a:pt x="17570" y="10094"/>
                  <a:pt x="17594" y="10064"/>
                </a:cubicBezTo>
                <a:close/>
                <a:moveTo>
                  <a:pt x="14500" y="10064"/>
                </a:moveTo>
                <a:lnTo>
                  <a:pt x="14505" y="10071"/>
                </a:lnTo>
                <a:lnTo>
                  <a:pt x="14503" y="10075"/>
                </a:lnTo>
                <a:cubicBezTo>
                  <a:pt x="14474" y="10113"/>
                  <a:pt x="14455" y="10145"/>
                  <a:pt x="14446" y="10171"/>
                </a:cubicBezTo>
                <a:lnTo>
                  <a:pt x="14440" y="10164"/>
                </a:lnTo>
                <a:cubicBezTo>
                  <a:pt x="14455" y="10127"/>
                  <a:pt x="14476" y="10094"/>
                  <a:pt x="14500" y="10064"/>
                </a:cubicBezTo>
                <a:close/>
                <a:moveTo>
                  <a:pt x="17192" y="10062"/>
                </a:moveTo>
                <a:lnTo>
                  <a:pt x="17199" y="10069"/>
                </a:lnTo>
                <a:cubicBezTo>
                  <a:pt x="17182" y="10090"/>
                  <a:pt x="17165" y="10124"/>
                  <a:pt x="17148" y="10171"/>
                </a:cubicBezTo>
                <a:lnTo>
                  <a:pt x="17146" y="10175"/>
                </a:lnTo>
                <a:lnTo>
                  <a:pt x="17138" y="10168"/>
                </a:lnTo>
                <a:lnTo>
                  <a:pt x="17140" y="10165"/>
                </a:lnTo>
                <a:cubicBezTo>
                  <a:pt x="17157" y="10117"/>
                  <a:pt x="17174" y="10083"/>
                  <a:pt x="17190" y="10064"/>
                </a:cubicBezTo>
                <a:lnTo>
                  <a:pt x="17192" y="10062"/>
                </a:lnTo>
                <a:close/>
                <a:moveTo>
                  <a:pt x="17959" y="10060"/>
                </a:moveTo>
                <a:cubicBezTo>
                  <a:pt x="17992" y="10077"/>
                  <a:pt x="18019" y="10104"/>
                  <a:pt x="18038" y="10143"/>
                </a:cubicBezTo>
                <a:cubicBezTo>
                  <a:pt x="18057" y="10183"/>
                  <a:pt x="18067" y="10228"/>
                  <a:pt x="18067" y="10279"/>
                </a:cubicBezTo>
                <a:cubicBezTo>
                  <a:pt x="18067" y="10355"/>
                  <a:pt x="18048" y="10416"/>
                  <a:pt x="18010" y="10462"/>
                </a:cubicBezTo>
                <a:cubicBezTo>
                  <a:pt x="17971" y="10509"/>
                  <a:pt x="17921" y="10532"/>
                  <a:pt x="17859" y="10532"/>
                </a:cubicBezTo>
                <a:cubicBezTo>
                  <a:pt x="17819" y="10532"/>
                  <a:pt x="17782" y="10518"/>
                  <a:pt x="17747" y="10491"/>
                </a:cubicBezTo>
                <a:lnTo>
                  <a:pt x="17747" y="10489"/>
                </a:lnTo>
                <a:cubicBezTo>
                  <a:pt x="17776" y="10511"/>
                  <a:pt x="17813" y="10522"/>
                  <a:pt x="17857" y="10522"/>
                </a:cubicBezTo>
                <a:cubicBezTo>
                  <a:pt x="17915" y="10522"/>
                  <a:pt x="17964" y="10500"/>
                  <a:pt x="18001" y="10455"/>
                </a:cubicBezTo>
                <a:cubicBezTo>
                  <a:pt x="18039" y="10411"/>
                  <a:pt x="18058" y="10354"/>
                  <a:pt x="18058" y="10285"/>
                </a:cubicBezTo>
                <a:cubicBezTo>
                  <a:pt x="18058" y="10234"/>
                  <a:pt x="18049" y="10189"/>
                  <a:pt x="18032" y="10150"/>
                </a:cubicBezTo>
                <a:cubicBezTo>
                  <a:pt x="18015" y="10112"/>
                  <a:pt x="17990" y="10083"/>
                  <a:pt x="17959" y="10064"/>
                </a:cubicBezTo>
                <a:lnTo>
                  <a:pt x="17959" y="10060"/>
                </a:lnTo>
                <a:close/>
                <a:moveTo>
                  <a:pt x="14069" y="10059"/>
                </a:moveTo>
                <a:lnTo>
                  <a:pt x="14074" y="10067"/>
                </a:lnTo>
                <a:lnTo>
                  <a:pt x="14040" y="10102"/>
                </a:lnTo>
                <a:lnTo>
                  <a:pt x="14040" y="10359"/>
                </a:lnTo>
                <a:lnTo>
                  <a:pt x="14040" y="10373"/>
                </a:lnTo>
                <a:lnTo>
                  <a:pt x="14045" y="10394"/>
                </a:lnTo>
                <a:cubicBezTo>
                  <a:pt x="14048" y="10400"/>
                  <a:pt x="14054" y="10406"/>
                  <a:pt x="14064" y="10413"/>
                </a:cubicBezTo>
                <a:cubicBezTo>
                  <a:pt x="14061" y="10433"/>
                  <a:pt x="14051" y="10453"/>
                  <a:pt x="14034" y="10474"/>
                </a:cubicBezTo>
                <a:cubicBezTo>
                  <a:pt x="14000" y="10517"/>
                  <a:pt x="13953" y="10538"/>
                  <a:pt x="13891" y="10538"/>
                </a:cubicBezTo>
                <a:cubicBezTo>
                  <a:pt x="13844" y="10538"/>
                  <a:pt x="13807" y="10524"/>
                  <a:pt x="13779" y="10497"/>
                </a:cubicBezTo>
                <a:lnTo>
                  <a:pt x="13779" y="10494"/>
                </a:lnTo>
                <a:cubicBezTo>
                  <a:pt x="13796" y="10507"/>
                  <a:pt x="13813" y="10517"/>
                  <a:pt x="13828" y="10522"/>
                </a:cubicBezTo>
                <a:cubicBezTo>
                  <a:pt x="13844" y="10527"/>
                  <a:pt x="13863" y="10529"/>
                  <a:pt x="13886" y="10529"/>
                </a:cubicBezTo>
                <a:cubicBezTo>
                  <a:pt x="13927" y="10529"/>
                  <a:pt x="13963" y="10518"/>
                  <a:pt x="13995" y="10497"/>
                </a:cubicBezTo>
                <a:cubicBezTo>
                  <a:pt x="14027" y="10475"/>
                  <a:pt x="14046" y="10448"/>
                  <a:pt x="14054" y="10416"/>
                </a:cubicBezTo>
                <a:cubicBezTo>
                  <a:pt x="14043" y="10407"/>
                  <a:pt x="14037" y="10400"/>
                  <a:pt x="14034" y="10394"/>
                </a:cubicBezTo>
                <a:cubicBezTo>
                  <a:pt x="14032" y="10388"/>
                  <a:pt x="14031" y="10375"/>
                  <a:pt x="14031" y="10357"/>
                </a:cubicBezTo>
                <a:lnTo>
                  <a:pt x="14031" y="10098"/>
                </a:lnTo>
                <a:lnTo>
                  <a:pt x="14069" y="10059"/>
                </a:lnTo>
                <a:close/>
                <a:moveTo>
                  <a:pt x="17208" y="10047"/>
                </a:moveTo>
                <a:lnTo>
                  <a:pt x="17583" y="10047"/>
                </a:lnTo>
                <a:lnTo>
                  <a:pt x="17577" y="10054"/>
                </a:lnTo>
                <a:cubicBezTo>
                  <a:pt x="17553" y="10083"/>
                  <a:pt x="17534" y="10117"/>
                  <a:pt x="17520" y="10155"/>
                </a:cubicBezTo>
                <a:cubicBezTo>
                  <a:pt x="17518" y="10149"/>
                  <a:pt x="17516" y="10145"/>
                  <a:pt x="17515" y="10143"/>
                </a:cubicBezTo>
                <a:cubicBezTo>
                  <a:pt x="17502" y="10115"/>
                  <a:pt x="17488" y="10096"/>
                  <a:pt x="17473" y="10088"/>
                </a:cubicBezTo>
                <a:cubicBezTo>
                  <a:pt x="17459" y="10080"/>
                  <a:pt x="17432" y="10076"/>
                  <a:pt x="17394" y="10076"/>
                </a:cubicBezTo>
                <a:cubicBezTo>
                  <a:pt x="17377" y="10076"/>
                  <a:pt x="17356" y="10077"/>
                  <a:pt x="17331" y="10078"/>
                </a:cubicBezTo>
                <a:lnTo>
                  <a:pt x="17331" y="10239"/>
                </a:lnTo>
                <a:lnTo>
                  <a:pt x="17353" y="10239"/>
                </a:lnTo>
                <a:lnTo>
                  <a:pt x="17353" y="10096"/>
                </a:lnTo>
                <a:cubicBezTo>
                  <a:pt x="17371" y="10095"/>
                  <a:pt x="17388" y="10094"/>
                  <a:pt x="17404" y="10094"/>
                </a:cubicBezTo>
                <a:cubicBezTo>
                  <a:pt x="17434" y="10094"/>
                  <a:pt x="17456" y="10097"/>
                  <a:pt x="17470" y="10103"/>
                </a:cubicBezTo>
                <a:cubicBezTo>
                  <a:pt x="17484" y="10110"/>
                  <a:pt x="17496" y="10122"/>
                  <a:pt x="17508" y="10140"/>
                </a:cubicBezTo>
                <a:cubicBezTo>
                  <a:pt x="17504" y="10138"/>
                  <a:pt x="17502" y="10136"/>
                  <a:pt x="17500" y="10135"/>
                </a:cubicBezTo>
                <a:cubicBezTo>
                  <a:pt x="17482" y="10120"/>
                  <a:pt x="17468" y="10111"/>
                  <a:pt x="17459" y="10108"/>
                </a:cubicBezTo>
                <a:cubicBezTo>
                  <a:pt x="17451" y="10105"/>
                  <a:pt x="17434" y="10104"/>
                  <a:pt x="17409" y="10104"/>
                </a:cubicBezTo>
                <a:cubicBezTo>
                  <a:pt x="17402" y="10104"/>
                  <a:pt x="17389" y="10104"/>
                  <a:pt x="17369" y="10105"/>
                </a:cubicBezTo>
                <a:lnTo>
                  <a:pt x="17362" y="10106"/>
                </a:lnTo>
                <a:lnTo>
                  <a:pt x="17362" y="10239"/>
                </a:lnTo>
                <a:lnTo>
                  <a:pt x="17427" y="10239"/>
                </a:lnTo>
                <a:lnTo>
                  <a:pt x="17472" y="10177"/>
                </a:lnTo>
                <a:lnTo>
                  <a:pt x="17472" y="10329"/>
                </a:lnTo>
                <a:lnTo>
                  <a:pt x="17427" y="10269"/>
                </a:lnTo>
                <a:lnTo>
                  <a:pt x="17331" y="10269"/>
                </a:lnTo>
                <a:lnTo>
                  <a:pt x="17331" y="10467"/>
                </a:lnTo>
                <a:lnTo>
                  <a:pt x="17353" y="10467"/>
                </a:lnTo>
                <a:lnTo>
                  <a:pt x="17353" y="10287"/>
                </a:lnTo>
                <a:lnTo>
                  <a:pt x="17429" y="10287"/>
                </a:lnTo>
                <a:lnTo>
                  <a:pt x="17439" y="10296"/>
                </a:lnTo>
                <a:lnTo>
                  <a:pt x="17362" y="10296"/>
                </a:lnTo>
                <a:lnTo>
                  <a:pt x="17362" y="10467"/>
                </a:lnTo>
                <a:cubicBezTo>
                  <a:pt x="17410" y="10467"/>
                  <a:pt x="17444" y="10464"/>
                  <a:pt x="17464" y="10457"/>
                </a:cubicBezTo>
                <a:cubicBezTo>
                  <a:pt x="17484" y="10450"/>
                  <a:pt x="17500" y="10437"/>
                  <a:pt x="17511" y="10417"/>
                </a:cubicBezTo>
                <a:lnTo>
                  <a:pt x="17530" y="10385"/>
                </a:lnTo>
                <a:cubicBezTo>
                  <a:pt x="17531" y="10384"/>
                  <a:pt x="17532" y="10381"/>
                  <a:pt x="17534" y="10377"/>
                </a:cubicBezTo>
                <a:cubicBezTo>
                  <a:pt x="17540" y="10403"/>
                  <a:pt x="17548" y="10424"/>
                  <a:pt x="17557" y="10439"/>
                </a:cubicBezTo>
                <a:cubicBezTo>
                  <a:pt x="17566" y="10454"/>
                  <a:pt x="17581" y="10472"/>
                  <a:pt x="17602" y="10493"/>
                </a:cubicBezTo>
                <a:lnTo>
                  <a:pt x="17208" y="10493"/>
                </a:lnTo>
                <a:lnTo>
                  <a:pt x="17261" y="10452"/>
                </a:lnTo>
                <a:lnTo>
                  <a:pt x="17261" y="10296"/>
                </a:lnTo>
                <a:cubicBezTo>
                  <a:pt x="17241" y="10298"/>
                  <a:pt x="17224" y="10304"/>
                  <a:pt x="17208" y="10314"/>
                </a:cubicBezTo>
                <a:lnTo>
                  <a:pt x="17203" y="10307"/>
                </a:lnTo>
                <a:cubicBezTo>
                  <a:pt x="17217" y="10297"/>
                  <a:pt x="17236" y="10290"/>
                  <a:pt x="17261" y="10287"/>
                </a:cubicBezTo>
                <a:lnTo>
                  <a:pt x="17261" y="10269"/>
                </a:lnTo>
                <a:cubicBezTo>
                  <a:pt x="17257" y="10268"/>
                  <a:pt x="17254" y="10268"/>
                  <a:pt x="17253" y="10268"/>
                </a:cubicBezTo>
                <a:cubicBezTo>
                  <a:pt x="17229" y="10268"/>
                  <a:pt x="17207" y="10277"/>
                  <a:pt x="17187" y="10296"/>
                </a:cubicBezTo>
                <a:cubicBezTo>
                  <a:pt x="17198" y="10258"/>
                  <a:pt x="17223" y="10239"/>
                  <a:pt x="17261" y="10239"/>
                </a:cubicBezTo>
                <a:lnTo>
                  <a:pt x="17261" y="10089"/>
                </a:lnTo>
                <a:lnTo>
                  <a:pt x="17208" y="10047"/>
                </a:lnTo>
                <a:close/>
                <a:moveTo>
                  <a:pt x="16753" y="10047"/>
                </a:moveTo>
                <a:lnTo>
                  <a:pt x="17177" y="10047"/>
                </a:lnTo>
                <a:cubicBezTo>
                  <a:pt x="17174" y="10051"/>
                  <a:pt x="17173" y="10054"/>
                  <a:pt x="17172" y="10055"/>
                </a:cubicBezTo>
                <a:lnTo>
                  <a:pt x="17148" y="10097"/>
                </a:lnTo>
                <a:cubicBezTo>
                  <a:pt x="17140" y="10112"/>
                  <a:pt x="17133" y="10131"/>
                  <a:pt x="17126" y="10154"/>
                </a:cubicBezTo>
                <a:lnTo>
                  <a:pt x="17125" y="10155"/>
                </a:lnTo>
                <a:lnTo>
                  <a:pt x="17121" y="10153"/>
                </a:lnTo>
                <a:lnTo>
                  <a:pt x="17120" y="10148"/>
                </a:lnTo>
                <a:cubicBezTo>
                  <a:pt x="17114" y="10122"/>
                  <a:pt x="17104" y="10104"/>
                  <a:pt x="17091" y="10093"/>
                </a:cubicBezTo>
                <a:cubicBezTo>
                  <a:pt x="17079" y="10083"/>
                  <a:pt x="17060" y="10078"/>
                  <a:pt x="17034" y="10078"/>
                </a:cubicBezTo>
                <a:cubicBezTo>
                  <a:pt x="17023" y="10078"/>
                  <a:pt x="17013" y="10078"/>
                  <a:pt x="17002" y="10079"/>
                </a:cubicBezTo>
                <a:lnTo>
                  <a:pt x="16998" y="10079"/>
                </a:lnTo>
                <a:lnTo>
                  <a:pt x="16998" y="10460"/>
                </a:lnTo>
                <a:lnTo>
                  <a:pt x="17039" y="10498"/>
                </a:lnTo>
                <a:lnTo>
                  <a:pt x="16879" y="10498"/>
                </a:lnTo>
                <a:lnTo>
                  <a:pt x="16928" y="10457"/>
                </a:lnTo>
                <a:lnTo>
                  <a:pt x="16928" y="10107"/>
                </a:lnTo>
                <a:lnTo>
                  <a:pt x="16903" y="10107"/>
                </a:lnTo>
                <a:cubicBezTo>
                  <a:pt x="16879" y="10107"/>
                  <a:pt x="16862" y="10112"/>
                  <a:pt x="16852" y="10121"/>
                </a:cubicBezTo>
                <a:cubicBezTo>
                  <a:pt x="16841" y="10131"/>
                  <a:pt x="16835" y="10147"/>
                  <a:pt x="16833" y="10171"/>
                </a:cubicBezTo>
                <a:lnTo>
                  <a:pt x="16824" y="10171"/>
                </a:lnTo>
                <a:cubicBezTo>
                  <a:pt x="16827" y="10144"/>
                  <a:pt x="16834" y="10125"/>
                  <a:pt x="16846" y="10114"/>
                </a:cubicBezTo>
                <a:cubicBezTo>
                  <a:pt x="16857" y="10103"/>
                  <a:pt x="16876" y="10098"/>
                  <a:pt x="16903" y="10098"/>
                </a:cubicBezTo>
                <a:lnTo>
                  <a:pt x="16924" y="10098"/>
                </a:lnTo>
                <a:lnTo>
                  <a:pt x="16928" y="10098"/>
                </a:lnTo>
                <a:lnTo>
                  <a:pt x="16928" y="10081"/>
                </a:lnTo>
                <a:cubicBezTo>
                  <a:pt x="16916" y="10080"/>
                  <a:pt x="16905" y="10079"/>
                  <a:pt x="16894" y="10079"/>
                </a:cubicBezTo>
                <a:cubicBezTo>
                  <a:pt x="16864" y="10079"/>
                  <a:pt x="16842" y="10085"/>
                  <a:pt x="16829" y="10097"/>
                </a:cubicBezTo>
                <a:cubicBezTo>
                  <a:pt x="16815" y="10110"/>
                  <a:pt x="16808" y="10130"/>
                  <a:pt x="16806" y="10159"/>
                </a:cubicBezTo>
                <a:lnTo>
                  <a:pt x="16802" y="10159"/>
                </a:lnTo>
                <a:cubicBezTo>
                  <a:pt x="16792" y="10127"/>
                  <a:pt x="16776" y="10091"/>
                  <a:pt x="16755" y="10051"/>
                </a:cubicBezTo>
                <a:lnTo>
                  <a:pt x="16753" y="10047"/>
                </a:lnTo>
                <a:close/>
                <a:moveTo>
                  <a:pt x="16403" y="10047"/>
                </a:moveTo>
                <a:lnTo>
                  <a:pt x="16565" y="10047"/>
                </a:lnTo>
                <a:lnTo>
                  <a:pt x="16528" y="10088"/>
                </a:lnTo>
                <a:lnTo>
                  <a:pt x="16586" y="10242"/>
                </a:lnTo>
                <a:lnTo>
                  <a:pt x="16600" y="10234"/>
                </a:lnTo>
                <a:lnTo>
                  <a:pt x="16548" y="10095"/>
                </a:lnTo>
                <a:lnTo>
                  <a:pt x="16585" y="10053"/>
                </a:lnTo>
                <a:lnTo>
                  <a:pt x="16595" y="10057"/>
                </a:lnTo>
                <a:lnTo>
                  <a:pt x="16559" y="10098"/>
                </a:lnTo>
                <a:lnTo>
                  <a:pt x="16608" y="10229"/>
                </a:lnTo>
                <a:cubicBezTo>
                  <a:pt x="16611" y="10227"/>
                  <a:pt x="16613" y="10225"/>
                  <a:pt x="16613" y="10225"/>
                </a:cubicBezTo>
                <a:lnTo>
                  <a:pt x="16625" y="10215"/>
                </a:lnTo>
                <a:cubicBezTo>
                  <a:pt x="16632" y="10209"/>
                  <a:pt x="16636" y="10205"/>
                  <a:pt x="16638" y="10203"/>
                </a:cubicBezTo>
                <a:cubicBezTo>
                  <a:pt x="16644" y="10230"/>
                  <a:pt x="16654" y="10254"/>
                  <a:pt x="16666" y="10275"/>
                </a:cubicBezTo>
                <a:cubicBezTo>
                  <a:pt x="16659" y="10274"/>
                  <a:pt x="16654" y="10274"/>
                  <a:pt x="16651" y="10274"/>
                </a:cubicBezTo>
                <a:cubicBezTo>
                  <a:pt x="16629" y="10274"/>
                  <a:pt x="16613" y="10278"/>
                  <a:pt x="16603" y="10285"/>
                </a:cubicBezTo>
                <a:lnTo>
                  <a:pt x="16666" y="10457"/>
                </a:lnTo>
                <a:lnTo>
                  <a:pt x="16719" y="10498"/>
                </a:lnTo>
                <a:lnTo>
                  <a:pt x="16541" y="10498"/>
                </a:lnTo>
                <a:lnTo>
                  <a:pt x="16590" y="10457"/>
                </a:lnTo>
                <a:lnTo>
                  <a:pt x="16551" y="10355"/>
                </a:lnTo>
                <a:cubicBezTo>
                  <a:pt x="16525" y="10381"/>
                  <a:pt x="16505" y="10405"/>
                  <a:pt x="16491" y="10429"/>
                </a:cubicBezTo>
                <a:lnTo>
                  <a:pt x="16483" y="10427"/>
                </a:lnTo>
                <a:cubicBezTo>
                  <a:pt x="16497" y="10404"/>
                  <a:pt x="16518" y="10378"/>
                  <a:pt x="16545" y="10350"/>
                </a:cubicBezTo>
                <a:lnTo>
                  <a:pt x="16548" y="10346"/>
                </a:lnTo>
                <a:lnTo>
                  <a:pt x="16541" y="10331"/>
                </a:lnTo>
                <a:cubicBezTo>
                  <a:pt x="16514" y="10354"/>
                  <a:pt x="16490" y="10381"/>
                  <a:pt x="16472" y="10412"/>
                </a:cubicBezTo>
                <a:lnTo>
                  <a:pt x="16466" y="10401"/>
                </a:lnTo>
                <a:cubicBezTo>
                  <a:pt x="16454" y="10382"/>
                  <a:pt x="16438" y="10360"/>
                  <a:pt x="16419" y="10335"/>
                </a:cubicBezTo>
                <a:lnTo>
                  <a:pt x="16416" y="10331"/>
                </a:lnTo>
                <a:cubicBezTo>
                  <a:pt x="16398" y="10371"/>
                  <a:pt x="16389" y="10403"/>
                  <a:pt x="16389" y="10428"/>
                </a:cubicBezTo>
                <a:cubicBezTo>
                  <a:pt x="16389" y="10443"/>
                  <a:pt x="16391" y="10456"/>
                  <a:pt x="16396" y="10466"/>
                </a:cubicBezTo>
                <a:cubicBezTo>
                  <a:pt x="16401" y="10476"/>
                  <a:pt x="16413" y="10493"/>
                  <a:pt x="16433" y="10517"/>
                </a:cubicBezTo>
                <a:cubicBezTo>
                  <a:pt x="16434" y="10519"/>
                  <a:pt x="16437" y="10523"/>
                  <a:pt x="16440" y="10527"/>
                </a:cubicBezTo>
                <a:lnTo>
                  <a:pt x="16250" y="10527"/>
                </a:lnTo>
                <a:lnTo>
                  <a:pt x="16243" y="10518"/>
                </a:lnTo>
                <a:lnTo>
                  <a:pt x="16422" y="10518"/>
                </a:lnTo>
                <a:lnTo>
                  <a:pt x="16416" y="10511"/>
                </a:lnTo>
                <a:cubicBezTo>
                  <a:pt x="16401" y="10492"/>
                  <a:pt x="16391" y="10477"/>
                  <a:pt x="16386" y="10467"/>
                </a:cubicBezTo>
                <a:cubicBezTo>
                  <a:pt x="16381" y="10456"/>
                  <a:pt x="16379" y="10444"/>
                  <a:pt x="16379" y="10430"/>
                </a:cubicBezTo>
                <a:cubicBezTo>
                  <a:pt x="16379" y="10406"/>
                  <a:pt x="16389" y="10370"/>
                  <a:pt x="16408" y="10323"/>
                </a:cubicBezTo>
                <a:lnTo>
                  <a:pt x="16392" y="10306"/>
                </a:lnTo>
                <a:cubicBezTo>
                  <a:pt x="16389" y="10314"/>
                  <a:pt x="16386" y="10325"/>
                  <a:pt x="16381" y="10339"/>
                </a:cubicBezTo>
                <a:lnTo>
                  <a:pt x="16369" y="10375"/>
                </a:lnTo>
                <a:cubicBezTo>
                  <a:pt x="16363" y="10394"/>
                  <a:pt x="16360" y="10410"/>
                  <a:pt x="16360" y="10423"/>
                </a:cubicBezTo>
                <a:cubicBezTo>
                  <a:pt x="16360" y="10436"/>
                  <a:pt x="16362" y="10447"/>
                  <a:pt x="16367" y="10456"/>
                </a:cubicBezTo>
                <a:cubicBezTo>
                  <a:pt x="16371" y="10464"/>
                  <a:pt x="16380" y="10476"/>
                  <a:pt x="16395" y="10491"/>
                </a:cubicBezTo>
                <a:cubicBezTo>
                  <a:pt x="16396" y="10493"/>
                  <a:pt x="16398" y="10495"/>
                  <a:pt x="16401" y="10498"/>
                </a:cubicBezTo>
                <a:lnTo>
                  <a:pt x="16225" y="10498"/>
                </a:lnTo>
                <a:cubicBezTo>
                  <a:pt x="16259" y="10481"/>
                  <a:pt x="16285" y="10457"/>
                  <a:pt x="16305" y="10428"/>
                </a:cubicBezTo>
                <a:cubicBezTo>
                  <a:pt x="16324" y="10399"/>
                  <a:pt x="16344" y="10353"/>
                  <a:pt x="16363" y="10292"/>
                </a:cubicBezTo>
                <a:lnTo>
                  <a:pt x="16364" y="10287"/>
                </a:lnTo>
                <a:cubicBezTo>
                  <a:pt x="16352" y="10277"/>
                  <a:pt x="16334" y="10270"/>
                  <a:pt x="16310" y="10268"/>
                </a:cubicBezTo>
                <a:cubicBezTo>
                  <a:pt x="16323" y="10249"/>
                  <a:pt x="16333" y="10229"/>
                  <a:pt x="16340" y="10208"/>
                </a:cubicBezTo>
                <a:cubicBezTo>
                  <a:pt x="16344" y="10211"/>
                  <a:pt x="16346" y="10213"/>
                  <a:pt x="16346" y="10214"/>
                </a:cubicBezTo>
                <a:lnTo>
                  <a:pt x="16362" y="10228"/>
                </a:lnTo>
                <a:cubicBezTo>
                  <a:pt x="16368" y="10233"/>
                  <a:pt x="16374" y="10239"/>
                  <a:pt x="16381" y="10244"/>
                </a:cubicBezTo>
                <a:lnTo>
                  <a:pt x="16388" y="10229"/>
                </a:lnTo>
                <a:lnTo>
                  <a:pt x="16384" y="10225"/>
                </a:lnTo>
                <a:cubicBezTo>
                  <a:pt x="16372" y="10215"/>
                  <a:pt x="16362" y="10207"/>
                  <a:pt x="16354" y="10200"/>
                </a:cubicBezTo>
                <a:lnTo>
                  <a:pt x="16351" y="10198"/>
                </a:lnTo>
                <a:lnTo>
                  <a:pt x="16356" y="10190"/>
                </a:lnTo>
                <a:cubicBezTo>
                  <a:pt x="16369" y="10198"/>
                  <a:pt x="16381" y="10208"/>
                  <a:pt x="16392" y="10218"/>
                </a:cubicBezTo>
                <a:lnTo>
                  <a:pt x="16440" y="10087"/>
                </a:lnTo>
                <a:lnTo>
                  <a:pt x="16403" y="10047"/>
                </a:lnTo>
                <a:close/>
                <a:moveTo>
                  <a:pt x="15714" y="10047"/>
                </a:moveTo>
                <a:lnTo>
                  <a:pt x="15895" y="10047"/>
                </a:lnTo>
                <a:lnTo>
                  <a:pt x="15844" y="10093"/>
                </a:lnTo>
                <a:lnTo>
                  <a:pt x="15944" y="10387"/>
                </a:lnTo>
                <a:lnTo>
                  <a:pt x="15956" y="10357"/>
                </a:lnTo>
                <a:lnTo>
                  <a:pt x="15866" y="10096"/>
                </a:lnTo>
                <a:lnTo>
                  <a:pt x="15912" y="10062"/>
                </a:lnTo>
                <a:lnTo>
                  <a:pt x="15920" y="10068"/>
                </a:lnTo>
                <a:lnTo>
                  <a:pt x="15876" y="10099"/>
                </a:lnTo>
                <a:lnTo>
                  <a:pt x="15960" y="10344"/>
                </a:lnTo>
                <a:lnTo>
                  <a:pt x="16050" y="10093"/>
                </a:lnTo>
                <a:lnTo>
                  <a:pt x="16007" y="10047"/>
                </a:lnTo>
                <a:lnTo>
                  <a:pt x="16186" y="10047"/>
                </a:lnTo>
                <a:lnTo>
                  <a:pt x="16138" y="10096"/>
                </a:lnTo>
                <a:lnTo>
                  <a:pt x="16138" y="10457"/>
                </a:lnTo>
                <a:lnTo>
                  <a:pt x="16181" y="10498"/>
                </a:lnTo>
                <a:lnTo>
                  <a:pt x="16019" y="10498"/>
                </a:lnTo>
                <a:lnTo>
                  <a:pt x="16068" y="10457"/>
                </a:lnTo>
                <a:lnTo>
                  <a:pt x="16068" y="10220"/>
                </a:lnTo>
                <a:lnTo>
                  <a:pt x="15956" y="10527"/>
                </a:lnTo>
                <a:lnTo>
                  <a:pt x="15923" y="10527"/>
                </a:lnTo>
                <a:lnTo>
                  <a:pt x="15920" y="10518"/>
                </a:lnTo>
                <a:lnTo>
                  <a:pt x="15950" y="10518"/>
                </a:lnTo>
                <a:lnTo>
                  <a:pt x="16068" y="10190"/>
                </a:lnTo>
                <a:lnTo>
                  <a:pt x="16068" y="10137"/>
                </a:lnTo>
                <a:lnTo>
                  <a:pt x="15937" y="10498"/>
                </a:lnTo>
                <a:lnTo>
                  <a:pt x="15912" y="10498"/>
                </a:lnTo>
                <a:lnTo>
                  <a:pt x="15816" y="10214"/>
                </a:lnTo>
                <a:lnTo>
                  <a:pt x="15816" y="10400"/>
                </a:lnTo>
                <a:cubicBezTo>
                  <a:pt x="15816" y="10425"/>
                  <a:pt x="15818" y="10443"/>
                  <a:pt x="15821" y="10453"/>
                </a:cubicBezTo>
                <a:cubicBezTo>
                  <a:pt x="15824" y="10463"/>
                  <a:pt x="15832" y="10475"/>
                  <a:pt x="15844" y="10487"/>
                </a:cubicBezTo>
                <a:lnTo>
                  <a:pt x="15876" y="10527"/>
                </a:lnTo>
                <a:lnTo>
                  <a:pt x="15692" y="10527"/>
                </a:lnTo>
                <a:lnTo>
                  <a:pt x="15686" y="10518"/>
                </a:lnTo>
                <a:lnTo>
                  <a:pt x="15858" y="10518"/>
                </a:lnTo>
                <a:lnTo>
                  <a:pt x="15845" y="10498"/>
                </a:lnTo>
                <a:lnTo>
                  <a:pt x="15689" y="10498"/>
                </a:lnTo>
                <a:lnTo>
                  <a:pt x="15696" y="10494"/>
                </a:lnTo>
                <a:cubicBezTo>
                  <a:pt x="15722" y="10480"/>
                  <a:pt x="15739" y="10465"/>
                  <a:pt x="15748" y="10451"/>
                </a:cubicBezTo>
                <a:cubicBezTo>
                  <a:pt x="15756" y="10436"/>
                  <a:pt x="15760" y="10413"/>
                  <a:pt x="15760" y="10381"/>
                </a:cubicBezTo>
                <a:lnTo>
                  <a:pt x="15760" y="10091"/>
                </a:lnTo>
                <a:lnTo>
                  <a:pt x="15714" y="10047"/>
                </a:lnTo>
                <a:close/>
                <a:moveTo>
                  <a:pt x="15103" y="10047"/>
                </a:moveTo>
                <a:lnTo>
                  <a:pt x="15280" y="10047"/>
                </a:lnTo>
                <a:lnTo>
                  <a:pt x="15230" y="10080"/>
                </a:lnTo>
                <a:lnTo>
                  <a:pt x="15401" y="10412"/>
                </a:lnTo>
                <a:lnTo>
                  <a:pt x="15401" y="10370"/>
                </a:lnTo>
                <a:lnTo>
                  <a:pt x="15255" y="10086"/>
                </a:lnTo>
                <a:lnTo>
                  <a:pt x="15304" y="10053"/>
                </a:lnTo>
                <a:lnTo>
                  <a:pt x="15311" y="10059"/>
                </a:lnTo>
                <a:lnTo>
                  <a:pt x="15267" y="10089"/>
                </a:lnTo>
                <a:lnTo>
                  <a:pt x="15401" y="10351"/>
                </a:lnTo>
                <a:lnTo>
                  <a:pt x="15401" y="10187"/>
                </a:lnTo>
                <a:lnTo>
                  <a:pt x="15401" y="10168"/>
                </a:lnTo>
                <a:cubicBezTo>
                  <a:pt x="15401" y="10127"/>
                  <a:pt x="15398" y="10100"/>
                  <a:pt x="15391" y="10087"/>
                </a:cubicBezTo>
                <a:cubicBezTo>
                  <a:pt x="15384" y="10073"/>
                  <a:pt x="15368" y="10060"/>
                  <a:pt x="15341" y="10047"/>
                </a:cubicBezTo>
                <a:lnTo>
                  <a:pt x="15501" y="10047"/>
                </a:lnTo>
                <a:cubicBezTo>
                  <a:pt x="15475" y="10061"/>
                  <a:pt x="15457" y="10073"/>
                  <a:pt x="15450" y="10085"/>
                </a:cubicBezTo>
                <a:cubicBezTo>
                  <a:pt x="15438" y="10103"/>
                  <a:pt x="15432" y="10130"/>
                  <a:pt x="15432" y="10165"/>
                </a:cubicBezTo>
                <a:lnTo>
                  <a:pt x="15432" y="10188"/>
                </a:lnTo>
                <a:lnTo>
                  <a:pt x="15432" y="10498"/>
                </a:lnTo>
                <a:lnTo>
                  <a:pt x="15372" y="10498"/>
                </a:lnTo>
                <a:lnTo>
                  <a:pt x="15206" y="10176"/>
                </a:lnTo>
                <a:lnTo>
                  <a:pt x="15206" y="10367"/>
                </a:lnTo>
                <a:lnTo>
                  <a:pt x="15206" y="10383"/>
                </a:lnTo>
                <a:lnTo>
                  <a:pt x="15210" y="10433"/>
                </a:lnTo>
                <a:cubicBezTo>
                  <a:pt x="15215" y="10457"/>
                  <a:pt x="15225" y="10474"/>
                  <a:pt x="15242" y="10485"/>
                </a:cubicBezTo>
                <a:lnTo>
                  <a:pt x="15245" y="10488"/>
                </a:lnTo>
                <a:cubicBezTo>
                  <a:pt x="15213" y="10477"/>
                  <a:pt x="15197" y="10442"/>
                  <a:pt x="15197" y="10384"/>
                </a:cubicBezTo>
                <a:lnTo>
                  <a:pt x="15197" y="10351"/>
                </a:lnTo>
                <a:lnTo>
                  <a:pt x="15197" y="10159"/>
                </a:lnTo>
                <a:lnTo>
                  <a:pt x="15178" y="10122"/>
                </a:lnTo>
                <a:lnTo>
                  <a:pt x="15178" y="10324"/>
                </a:lnTo>
                <a:cubicBezTo>
                  <a:pt x="15178" y="10389"/>
                  <a:pt x="15182" y="10431"/>
                  <a:pt x="15191" y="10451"/>
                </a:cubicBezTo>
                <a:cubicBezTo>
                  <a:pt x="15199" y="10470"/>
                  <a:pt x="15219" y="10485"/>
                  <a:pt x="15250" y="10494"/>
                </a:cubicBezTo>
                <a:lnTo>
                  <a:pt x="15280" y="10527"/>
                </a:lnTo>
                <a:lnTo>
                  <a:pt x="15091" y="10527"/>
                </a:lnTo>
                <a:lnTo>
                  <a:pt x="15085" y="10518"/>
                </a:lnTo>
                <a:lnTo>
                  <a:pt x="15260" y="10518"/>
                </a:lnTo>
                <a:lnTo>
                  <a:pt x="15242" y="10498"/>
                </a:lnTo>
                <a:lnTo>
                  <a:pt x="15079" y="10498"/>
                </a:lnTo>
                <a:cubicBezTo>
                  <a:pt x="15108" y="10488"/>
                  <a:pt x="15127" y="10474"/>
                  <a:pt x="15136" y="10457"/>
                </a:cubicBezTo>
                <a:cubicBezTo>
                  <a:pt x="15145" y="10439"/>
                  <a:pt x="15150" y="10409"/>
                  <a:pt x="15150" y="10367"/>
                </a:cubicBezTo>
                <a:lnTo>
                  <a:pt x="15150" y="10086"/>
                </a:lnTo>
                <a:lnTo>
                  <a:pt x="15103" y="10047"/>
                </a:lnTo>
                <a:close/>
                <a:moveTo>
                  <a:pt x="14719" y="10047"/>
                </a:moveTo>
                <a:lnTo>
                  <a:pt x="14881" y="10047"/>
                </a:lnTo>
                <a:lnTo>
                  <a:pt x="14844" y="10088"/>
                </a:lnTo>
                <a:lnTo>
                  <a:pt x="14902" y="10242"/>
                </a:lnTo>
                <a:lnTo>
                  <a:pt x="14916" y="10234"/>
                </a:lnTo>
                <a:lnTo>
                  <a:pt x="14864" y="10095"/>
                </a:lnTo>
                <a:lnTo>
                  <a:pt x="14901" y="10053"/>
                </a:lnTo>
                <a:lnTo>
                  <a:pt x="14911" y="10057"/>
                </a:lnTo>
                <a:lnTo>
                  <a:pt x="14875" y="10098"/>
                </a:lnTo>
                <a:lnTo>
                  <a:pt x="14924" y="10229"/>
                </a:lnTo>
                <a:cubicBezTo>
                  <a:pt x="14927" y="10227"/>
                  <a:pt x="14929" y="10225"/>
                  <a:pt x="14929" y="10225"/>
                </a:cubicBezTo>
                <a:lnTo>
                  <a:pt x="14941" y="10215"/>
                </a:lnTo>
                <a:cubicBezTo>
                  <a:pt x="14948" y="10209"/>
                  <a:pt x="14952" y="10205"/>
                  <a:pt x="14954" y="10203"/>
                </a:cubicBezTo>
                <a:cubicBezTo>
                  <a:pt x="14960" y="10230"/>
                  <a:pt x="14970" y="10254"/>
                  <a:pt x="14982" y="10275"/>
                </a:cubicBezTo>
                <a:cubicBezTo>
                  <a:pt x="14975" y="10274"/>
                  <a:pt x="14970" y="10274"/>
                  <a:pt x="14967" y="10274"/>
                </a:cubicBezTo>
                <a:cubicBezTo>
                  <a:pt x="14945" y="10274"/>
                  <a:pt x="14929" y="10278"/>
                  <a:pt x="14919" y="10285"/>
                </a:cubicBezTo>
                <a:lnTo>
                  <a:pt x="14982" y="10457"/>
                </a:lnTo>
                <a:lnTo>
                  <a:pt x="15035" y="10498"/>
                </a:lnTo>
                <a:lnTo>
                  <a:pt x="14857" y="10498"/>
                </a:lnTo>
                <a:lnTo>
                  <a:pt x="14906" y="10457"/>
                </a:lnTo>
                <a:lnTo>
                  <a:pt x="14867" y="10355"/>
                </a:lnTo>
                <a:cubicBezTo>
                  <a:pt x="14841" y="10381"/>
                  <a:pt x="14821" y="10405"/>
                  <a:pt x="14807" y="10429"/>
                </a:cubicBezTo>
                <a:lnTo>
                  <a:pt x="14799" y="10427"/>
                </a:lnTo>
                <a:cubicBezTo>
                  <a:pt x="14813" y="10404"/>
                  <a:pt x="14834" y="10378"/>
                  <a:pt x="14861" y="10350"/>
                </a:cubicBezTo>
                <a:lnTo>
                  <a:pt x="14864" y="10346"/>
                </a:lnTo>
                <a:lnTo>
                  <a:pt x="14857" y="10331"/>
                </a:lnTo>
                <a:cubicBezTo>
                  <a:pt x="14830" y="10354"/>
                  <a:pt x="14806" y="10381"/>
                  <a:pt x="14788" y="10412"/>
                </a:cubicBezTo>
                <a:lnTo>
                  <a:pt x="14782" y="10401"/>
                </a:lnTo>
                <a:cubicBezTo>
                  <a:pt x="14770" y="10382"/>
                  <a:pt x="14754" y="10360"/>
                  <a:pt x="14735" y="10335"/>
                </a:cubicBezTo>
                <a:lnTo>
                  <a:pt x="14732" y="10331"/>
                </a:lnTo>
                <a:cubicBezTo>
                  <a:pt x="14714" y="10371"/>
                  <a:pt x="14705" y="10403"/>
                  <a:pt x="14705" y="10428"/>
                </a:cubicBezTo>
                <a:cubicBezTo>
                  <a:pt x="14705" y="10443"/>
                  <a:pt x="14707" y="10456"/>
                  <a:pt x="14712" y="10466"/>
                </a:cubicBezTo>
                <a:cubicBezTo>
                  <a:pt x="14717" y="10476"/>
                  <a:pt x="14729" y="10493"/>
                  <a:pt x="14749" y="10517"/>
                </a:cubicBezTo>
                <a:cubicBezTo>
                  <a:pt x="14750" y="10519"/>
                  <a:pt x="14753" y="10523"/>
                  <a:pt x="14756" y="10527"/>
                </a:cubicBezTo>
                <a:lnTo>
                  <a:pt x="14566" y="10527"/>
                </a:lnTo>
                <a:lnTo>
                  <a:pt x="14559" y="10518"/>
                </a:lnTo>
                <a:lnTo>
                  <a:pt x="14738" y="10518"/>
                </a:lnTo>
                <a:lnTo>
                  <a:pt x="14732" y="10511"/>
                </a:lnTo>
                <a:cubicBezTo>
                  <a:pt x="14717" y="10492"/>
                  <a:pt x="14707" y="10477"/>
                  <a:pt x="14702" y="10467"/>
                </a:cubicBezTo>
                <a:cubicBezTo>
                  <a:pt x="14697" y="10456"/>
                  <a:pt x="14695" y="10444"/>
                  <a:pt x="14695" y="10430"/>
                </a:cubicBezTo>
                <a:cubicBezTo>
                  <a:pt x="14695" y="10406"/>
                  <a:pt x="14705" y="10370"/>
                  <a:pt x="14724" y="10323"/>
                </a:cubicBezTo>
                <a:lnTo>
                  <a:pt x="14708" y="10306"/>
                </a:lnTo>
                <a:cubicBezTo>
                  <a:pt x="14705" y="10314"/>
                  <a:pt x="14702" y="10325"/>
                  <a:pt x="14697" y="10339"/>
                </a:cubicBezTo>
                <a:lnTo>
                  <a:pt x="14685" y="10375"/>
                </a:lnTo>
                <a:cubicBezTo>
                  <a:pt x="14679" y="10394"/>
                  <a:pt x="14676" y="10410"/>
                  <a:pt x="14676" y="10423"/>
                </a:cubicBezTo>
                <a:cubicBezTo>
                  <a:pt x="14676" y="10436"/>
                  <a:pt x="14678" y="10447"/>
                  <a:pt x="14683" y="10456"/>
                </a:cubicBezTo>
                <a:cubicBezTo>
                  <a:pt x="14687" y="10464"/>
                  <a:pt x="14696" y="10476"/>
                  <a:pt x="14711" y="10491"/>
                </a:cubicBezTo>
                <a:cubicBezTo>
                  <a:pt x="14712" y="10493"/>
                  <a:pt x="14714" y="10495"/>
                  <a:pt x="14717" y="10498"/>
                </a:cubicBezTo>
                <a:lnTo>
                  <a:pt x="14546" y="10498"/>
                </a:lnTo>
                <a:lnTo>
                  <a:pt x="14529" y="10527"/>
                </a:lnTo>
                <a:lnTo>
                  <a:pt x="14145" y="10527"/>
                </a:lnTo>
                <a:lnTo>
                  <a:pt x="14140" y="10518"/>
                </a:lnTo>
                <a:lnTo>
                  <a:pt x="14525" y="10518"/>
                </a:lnTo>
                <a:lnTo>
                  <a:pt x="14537" y="10496"/>
                </a:lnTo>
                <a:cubicBezTo>
                  <a:pt x="14503" y="10465"/>
                  <a:pt x="14479" y="10431"/>
                  <a:pt x="14465" y="10396"/>
                </a:cubicBezTo>
                <a:lnTo>
                  <a:pt x="14477" y="10400"/>
                </a:lnTo>
                <a:cubicBezTo>
                  <a:pt x="14489" y="10430"/>
                  <a:pt x="14511" y="10460"/>
                  <a:pt x="14542" y="10490"/>
                </a:cubicBezTo>
                <a:lnTo>
                  <a:pt x="14547" y="10495"/>
                </a:lnTo>
                <a:lnTo>
                  <a:pt x="14553" y="10491"/>
                </a:lnTo>
                <a:cubicBezTo>
                  <a:pt x="14581" y="10475"/>
                  <a:pt x="14604" y="10454"/>
                  <a:pt x="14621" y="10428"/>
                </a:cubicBezTo>
                <a:cubicBezTo>
                  <a:pt x="14640" y="10399"/>
                  <a:pt x="14660" y="10353"/>
                  <a:pt x="14679" y="10292"/>
                </a:cubicBezTo>
                <a:lnTo>
                  <a:pt x="14680" y="10287"/>
                </a:lnTo>
                <a:cubicBezTo>
                  <a:pt x="14668" y="10277"/>
                  <a:pt x="14650" y="10270"/>
                  <a:pt x="14626" y="10268"/>
                </a:cubicBezTo>
                <a:cubicBezTo>
                  <a:pt x="14639" y="10249"/>
                  <a:pt x="14649" y="10229"/>
                  <a:pt x="14656" y="10208"/>
                </a:cubicBezTo>
                <a:cubicBezTo>
                  <a:pt x="14660" y="10211"/>
                  <a:pt x="14662" y="10213"/>
                  <a:pt x="14662" y="10214"/>
                </a:cubicBezTo>
                <a:lnTo>
                  <a:pt x="14678" y="10228"/>
                </a:lnTo>
                <a:cubicBezTo>
                  <a:pt x="14684" y="10233"/>
                  <a:pt x="14690" y="10239"/>
                  <a:pt x="14697" y="10244"/>
                </a:cubicBezTo>
                <a:lnTo>
                  <a:pt x="14704" y="10229"/>
                </a:lnTo>
                <a:lnTo>
                  <a:pt x="14700" y="10225"/>
                </a:lnTo>
                <a:cubicBezTo>
                  <a:pt x="14688" y="10215"/>
                  <a:pt x="14678" y="10207"/>
                  <a:pt x="14670" y="10200"/>
                </a:cubicBezTo>
                <a:lnTo>
                  <a:pt x="14667" y="10198"/>
                </a:lnTo>
                <a:lnTo>
                  <a:pt x="14672" y="10190"/>
                </a:lnTo>
                <a:cubicBezTo>
                  <a:pt x="14685" y="10198"/>
                  <a:pt x="14697" y="10208"/>
                  <a:pt x="14708" y="10218"/>
                </a:cubicBezTo>
                <a:lnTo>
                  <a:pt x="14756" y="10087"/>
                </a:lnTo>
                <a:lnTo>
                  <a:pt x="14719" y="10047"/>
                </a:lnTo>
                <a:close/>
                <a:moveTo>
                  <a:pt x="14114" y="10047"/>
                </a:moveTo>
                <a:lnTo>
                  <a:pt x="14489" y="10047"/>
                </a:lnTo>
                <a:lnTo>
                  <a:pt x="14483" y="10054"/>
                </a:lnTo>
                <a:cubicBezTo>
                  <a:pt x="14459" y="10083"/>
                  <a:pt x="14440" y="10117"/>
                  <a:pt x="14426" y="10155"/>
                </a:cubicBezTo>
                <a:cubicBezTo>
                  <a:pt x="14424" y="10149"/>
                  <a:pt x="14422" y="10145"/>
                  <a:pt x="14421" y="10143"/>
                </a:cubicBezTo>
                <a:cubicBezTo>
                  <a:pt x="14408" y="10115"/>
                  <a:pt x="14394" y="10096"/>
                  <a:pt x="14379" y="10088"/>
                </a:cubicBezTo>
                <a:cubicBezTo>
                  <a:pt x="14365" y="10080"/>
                  <a:pt x="14338" y="10076"/>
                  <a:pt x="14300" y="10076"/>
                </a:cubicBezTo>
                <a:cubicBezTo>
                  <a:pt x="14283" y="10076"/>
                  <a:pt x="14262" y="10077"/>
                  <a:pt x="14237" y="10078"/>
                </a:cubicBezTo>
                <a:lnTo>
                  <a:pt x="14237" y="10239"/>
                </a:lnTo>
                <a:lnTo>
                  <a:pt x="14259" y="10239"/>
                </a:lnTo>
                <a:lnTo>
                  <a:pt x="14259" y="10096"/>
                </a:lnTo>
                <a:cubicBezTo>
                  <a:pt x="14277" y="10095"/>
                  <a:pt x="14294" y="10094"/>
                  <a:pt x="14310" y="10094"/>
                </a:cubicBezTo>
                <a:cubicBezTo>
                  <a:pt x="14340" y="10094"/>
                  <a:pt x="14362" y="10097"/>
                  <a:pt x="14376" y="10103"/>
                </a:cubicBezTo>
                <a:cubicBezTo>
                  <a:pt x="14390" y="10110"/>
                  <a:pt x="14402" y="10122"/>
                  <a:pt x="14414" y="10140"/>
                </a:cubicBezTo>
                <a:cubicBezTo>
                  <a:pt x="14410" y="10138"/>
                  <a:pt x="14408" y="10136"/>
                  <a:pt x="14406" y="10135"/>
                </a:cubicBezTo>
                <a:cubicBezTo>
                  <a:pt x="14388" y="10120"/>
                  <a:pt x="14374" y="10111"/>
                  <a:pt x="14365" y="10108"/>
                </a:cubicBezTo>
                <a:cubicBezTo>
                  <a:pt x="14357" y="10105"/>
                  <a:pt x="14340" y="10104"/>
                  <a:pt x="14315" y="10104"/>
                </a:cubicBezTo>
                <a:cubicBezTo>
                  <a:pt x="14308" y="10104"/>
                  <a:pt x="14295" y="10104"/>
                  <a:pt x="14275" y="10105"/>
                </a:cubicBezTo>
                <a:lnTo>
                  <a:pt x="14268" y="10106"/>
                </a:lnTo>
                <a:lnTo>
                  <a:pt x="14268" y="10239"/>
                </a:lnTo>
                <a:lnTo>
                  <a:pt x="14333" y="10239"/>
                </a:lnTo>
                <a:lnTo>
                  <a:pt x="14378" y="10177"/>
                </a:lnTo>
                <a:lnTo>
                  <a:pt x="14378" y="10329"/>
                </a:lnTo>
                <a:lnTo>
                  <a:pt x="14333" y="10269"/>
                </a:lnTo>
                <a:lnTo>
                  <a:pt x="14237" y="10269"/>
                </a:lnTo>
                <a:lnTo>
                  <a:pt x="14237" y="10467"/>
                </a:lnTo>
                <a:lnTo>
                  <a:pt x="14259" y="10467"/>
                </a:lnTo>
                <a:lnTo>
                  <a:pt x="14259" y="10287"/>
                </a:lnTo>
                <a:lnTo>
                  <a:pt x="14335" y="10287"/>
                </a:lnTo>
                <a:lnTo>
                  <a:pt x="14345" y="10296"/>
                </a:lnTo>
                <a:lnTo>
                  <a:pt x="14268" y="10296"/>
                </a:lnTo>
                <a:lnTo>
                  <a:pt x="14268" y="10467"/>
                </a:lnTo>
                <a:cubicBezTo>
                  <a:pt x="14316" y="10467"/>
                  <a:pt x="14350" y="10464"/>
                  <a:pt x="14370" y="10457"/>
                </a:cubicBezTo>
                <a:cubicBezTo>
                  <a:pt x="14390" y="10450"/>
                  <a:pt x="14406" y="10437"/>
                  <a:pt x="14417" y="10417"/>
                </a:cubicBezTo>
                <a:lnTo>
                  <a:pt x="14436" y="10385"/>
                </a:lnTo>
                <a:cubicBezTo>
                  <a:pt x="14437" y="10384"/>
                  <a:pt x="14438" y="10381"/>
                  <a:pt x="14440" y="10377"/>
                </a:cubicBezTo>
                <a:cubicBezTo>
                  <a:pt x="14446" y="10403"/>
                  <a:pt x="14454" y="10424"/>
                  <a:pt x="14463" y="10439"/>
                </a:cubicBezTo>
                <a:cubicBezTo>
                  <a:pt x="14472" y="10454"/>
                  <a:pt x="14487" y="10472"/>
                  <a:pt x="14508" y="10493"/>
                </a:cubicBezTo>
                <a:lnTo>
                  <a:pt x="14114" y="10493"/>
                </a:lnTo>
                <a:lnTo>
                  <a:pt x="14167" y="10452"/>
                </a:lnTo>
                <a:lnTo>
                  <a:pt x="14167" y="10296"/>
                </a:lnTo>
                <a:cubicBezTo>
                  <a:pt x="14147" y="10298"/>
                  <a:pt x="14130" y="10304"/>
                  <a:pt x="14114" y="10314"/>
                </a:cubicBezTo>
                <a:lnTo>
                  <a:pt x="14109" y="10307"/>
                </a:lnTo>
                <a:cubicBezTo>
                  <a:pt x="14123" y="10297"/>
                  <a:pt x="14142" y="10290"/>
                  <a:pt x="14167" y="10287"/>
                </a:cubicBezTo>
                <a:lnTo>
                  <a:pt x="14167" y="10269"/>
                </a:lnTo>
                <a:cubicBezTo>
                  <a:pt x="14163" y="10268"/>
                  <a:pt x="14160" y="10268"/>
                  <a:pt x="14159" y="10268"/>
                </a:cubicBezTo>
                <a:cubicBezTo>
                  <a:pt x="14135" y="10268"/>
                  <a:pt x="14113" y="10277"/>
                  <a:pt x="14093" y="10296"/>
                </a:cubicBezTo>
                <a:cubicBezTo>
                  <a:pt x="14104" y="10258"/>
                  <a:pt x="14129" y="10239"/>
                  <a:pt x="14167" y="10239"/>
                </a:cubicBezTo>
                <a:lnTo>
                  <a:pt x="14167" y="10089"/>
                </a:lnTo>
                <a:lnTo>
                  <a:pt x="14114" y="10047"/>
                </a:lnTo>
                <a:close/>
                <a:moveTo>
                  <a:pt x="13895" y="10047"/>
                </a:moveTo>
                <a:lnTo>
                  <a:pt x="14060" y="10047"/>
                </a:lnTo>
                <a:lnTo>
                  <a:pt x="14013" y="10094"/>
                </a:lnTo>
                <a:lnTo>
                  <a:pt x="14013" y="10356"/>
                </a:lnTo>
                <a:lnTo>
                  <a:pt x="14013" y="10367"/>
                </a:lnTo>
                <a:cubicBezTo>
                  <a:pt x="14013" y="10385"/>
                  <a:pt x="14019" y="10396"/>
                  <a:pt x="14031" y="10403"/>
                </a:cubicBezTo>
                <a:cubicBezTo>
                  <a:pt x="14028" y="10434"/>
                  <a:pt x="14013" y="10459"/>
                  <a:pt x="13986" y="10478"/>
                </a:cubicBezTo>
                <a:cubicBezTo>
                  <a:pt x="13959" y="10497"/>
                  <a:pt x="13926" y="10507"/>
                  <a:pt x="13886" y="10507"/>
                </a:cubicBezTo>
                <a:cubicBezTo>
                  <a:pt x="13812" y="10507"/>
                  <a:pt x="13764" y="10478"/>
                  <a:pt x="13743" y="10420"/>
                </a:cubicBezTo>
                <a:lnTo>
                  <a:pt x="13738" y="10407"/>
                </a:lnTo>
                <a:cubicBezTo>
                  <a:pt x="13736" y="10400"/>
                  <a:pt x="13733" y="10395"/>
                  <a:pt x="13730" y="10393"/>
                </a:cubicBezTo>
                <a:cubicBezTo>
                  <a:pt x="13726" y="10390"/>
                  <a:pt x="13720" y="10388"/>
                  <a:pt x="13710" y="10387"/>
                </a:cubicBezTo>
                <a:lnTo>
                  <a:pt x="13815" y="10308"/>
                </a:lnTo>
                <a:cubicBezTo>
                  <a:pt x="13812" y="10331"/>
                  <a:pt x="13810" y="10354"/>
                  <a:pt x="13810" y="10377"/>
                </a:cubicBezTo>
                <a:cubicBezTo>
                  <a:pt x="13810" y="10409"/>
                  <a:pt x="13816" y="10434"/>
                  <a:pt x="13829" y="10453"/>
                </a:cubicBezTo>
                <a:cubicBezTo>
                  <a:pt x="13841" y="10472"/>
                  <a:pt x="13858" y="10481"/>
                  <a:pt x="13879" y="10481"/>
                </a:cubicBezTo>
                <a:cubicBezTo>
                  <a:pt x="13922" y="10481"/>
                  <a:pt x="13943" y="10448"/>
                  <a:pt x="13943" y="10381"/>
                </a:cubicBezTo>
                <a:lnTo>
                  <a:pt x="13943" y="10090"/>
                </a:lnTo>
                <a:lnTo>
                  <a:pt x="13895" y="10047"/>
                </a:lnTo>
                <a:close/>
                <a:moveTo>
                  <a:pt x="13357" y="10047"/>
                </a:moveTo>
                <a:lnTo>
                  <a:pt x="13519" y="10047"/>
                </a:lnTo>
                <a:lnTo>
                  <a:pt x="13482" y="10088"/>
                </a:lnTo>
                <a:lnTo>
                  <a:pt x="13540" y="10242"/>
                </a:lnTo>
                <a:lnTo>
                  <a:pt x="13554" y="10234"/>
                </a:lnTo>
                <a:lnTo>
                  <a:pt x="13502" y="10095"/>
                </a:lnTo>
                <a:lnTo>
                  <a:pt x="13539" y="10053"/>
                </a:lnTo>
                <a:lnTo>
                  <a:pt x="13549" y="10057"/>
                </a:lnTo>
                <a:lnTo>
                  <a:pt x="13513" y="10098"/>
                </a:lnTo>
                <a:lnTo>
                  <a:pt x="13562" y="10229"/>
                </a:lnTo>
                <a:cubicBezTo>
                  <a:pt x="13565" y="10227"/>
                  <a:pt x="13567" y="10225"/>
                  <a:pt x="13567" y="10225"/>
                </a:cubicBezTo>
                <a:lnTo>
                  <a:pt x="13579" y="10215"/>
                </a:lnTo>
                <a:cubicBezTo>
                  <a:pt x="13586" y="10209"/>
                  <a:pt x="13590" y="10205"/>
                  <a:pt x="13592" y="10203"/>
                </a:cubicBezTo>
                <a:cubicBezTo>
                  <a:pt x="13598" y="10230"/>
                  <a:pt x="13608" y="10254"/>
                  <a:pt x="13620" y="10275"/>
                </a:cubicBezTo>
                <a:cubicBezTo>
                  <a:pt x="13613" y="10274"/>
                  <a:pt x="13608" y="10274"/>
                  <a:pt x="13605" y="10274"/>
                </a:cubicBezTo>
                <a:cubicBezTo>
                  <a:pt x="13583" y="10274"/>
                  <a:pt x="13567" y="10278"/>
                  <a:pt x="13557" y="10285"/>
                </a:cubicBezTo>
                <a:lnTo>
                  <a:pt x="13620" y="10457"/>
                </a:lnTo>
                <a:lnTo>
                  <a:pt x="13673" y="10498"/>
                </a:lnTo>
                <a:lnTo>
                  <a:pt x="13495" y="10498"/>
                </a:lnTo>
                <a:lnTo>
                  <a:pt x="13544" y="10457"/>
                </a:lnTo>
                <a:lnTo>
                  <a:pt x="13505" y="10355"/>
                </a:lnTo>
                <a:cubicBezTo>
                  <a:pt x="13479" y="10381"/>
                  <a:pt x="13459" y="10405"/>
                  <a:pt x="13445" y="10429"/>
                </a:cubicBezTo>
                <a:lnTo>
                  <a:pt x="13437" y="10427"/>
                </a:lnTo>
                <a:cubicBezTo>
                  <a:pt x="13451" y="10404"/>
                  <a:pt x="13472" y="10378"/>
                  <a:pt x="13499" y="10350"/>
                </a:cubicBezTo>
                <a:lnTo>
                  <a:pt x="13502" y="10346"/>
                </a:lnTo>
                <a:lnTo>
                  <a:pt x="13495" y="10331"/>
                </a:lnTo>
                <a:cubicBezTo>
                  <a:pt x="13468" y="10354"/>
                  <a:pt x="13444" y="10381"/>
                  <a:pt x="13426" y="10412"/>
                </a:cubicBezTo>
                <a:lnTo>
                  <a:pt x="13420" y="10401"/>
                </a:lnTo>
                <a:cubicBezTo>
                  <a:pt x="13408" y="10382"/>
                  <a:pt x="13392" y="10360"/>
                  <a:pt x="13373" y="10335"/>
                </a:cubicBezTo>
                <a:lnTo>
                  <a:pt x="13370" y="10331"/>
                </a:lnTo>
                <a:cubicBezTo>
                  <a:pt x="13352" y="10371"/>
                  <a:pt x="13343" y="10403"/>
                  <a:pt x="13343" y="10428"/>
                </a:cubicBezTo>
                <a:cubicBezTo>
                  <a:pt x="13343" y="10443"/>
                  <a:pt x="13345" y="10456"/>
                  <a:pt x="13350" y="10466"/>
                </a:cubicBezTo>
                <a:cubicBezTo>
                  <a:pt x="13355" y="10476"/>
                  <a:pt x="13367" y="10493"/>
                  <a:pt x="13387" y="10517"/>
                </a:cubicBezTo>
                <a:cubicBezTo>
                  <a:pt x="13388" y="10519"/>
                  <a:pt x="13391" y="10523"/>
                  <a:pt x="13394" y="10527"/>
                </a:cubicBezTo>
                <a:lnTo>
                  <a:pt x="13204" y="10527"/>
                </a:lnTo>
                <a:lnTo>
                  <a:pt x="13197" y="10518"/>
                </a:lnTo>
                <a:lnTo>
                  <a:pt x="13376" y="10518"/>
                </a:lnTo>
                <a:lnTo>
                  <a:pt x="13370" y="10511"/>
                </a:lnTo>
                <a:cubicBezTo>
                  <a:pt x="13355" y="10492"/>
                  <a:pt x="13345" y="10477"/>
                  <a:pt x="13340" y="10467"/>
                </a:cubicBezTo>
                <a:cubicBezTo>
                  <a:pt x="13335" y="10456"/>
                  <a:pt x="13333" y="10444"/>
                  <a:pt x="13333" y="10430"/>
                </a:cubicBezTo>
                <a:cubicBezTo>
                  <a:pt x="13333" y="10406"/>
                  <a:pt x="13343" y="10370"/>
                  <a:pt x="13362" y="10323"/>
                </a:cubicBezTo>
                <a:lnTo>
                  <a:pt x="13346" y="10306"/>
                </a:lnTo>
                <a:cubicBezTo>
                  <a:pt x="13343" y="10314"/>
                  <a:pt x="13340" y="10325"/>
                  <a:pt x="13335" y="10339"/>
                </a:cubicBezTo>
                <a:lnTo>
                  <a:pt x="13323" y="10375"/>
                </a:lnTo>
                <a:cubicBezTo>
                  <a:pt x="13317" y="10394"/>
                  <a:pt x="13314" y="10410"/>
                  <a:pt x="13314" y="10423"/>
                </a:cubicBezTo>
                <a:cubicBezTo>
                  <a:pt x="13314" y="10436"/>
                  <a:pt x="13316" y="10447"/>
                  <a:pt x="13321" y="10456"/>
                </a:cubicBezTo>
                <a:cubicBezTo>
                  <a:pt x="13325" y="10464"/>
                  <a:pt x="13334" y="10476"/>
                  <a:pt x="13349" y="10491"/>
                </a:cubicBezTo>
                <a:cubicBezTo>
                  <a:pt x="13350" y="10493"/>
                  <a:pt x="13352" y="10495"/>
                  <a:pt x="13355" y="10498"/>
                </a:cubicBezTo>
                <a:lnTo>
                  <a:pt x="13179" y="10498"/>
                </a:lnTo>
                <a:cubicBezTo>
                  <a:pt x="13213" y="10481"/>
                  <a:pt x="13239" y="10457"/>
                  <a:pt x="13259" y="10428"/>
                </a:cubicBezTo>
                <a:cubicBezTo>
                  <a:pt x="13278" y="10399"/>
                  <a:pt x="13298" y="10353"/>
                  <a:pt x="13317" y="10292"/>
                </a:cubicBezTo>
                <a:lnTo>
                  <a:pt x="13318" y="10287"/>
                </a:lnTo>
                <a:cubicBezTo>
                  <a:pt x="13306" y="10277"/>
                  <a:pt x="13288" y="10270"/>
                  <a:pt x="13264" y="10268"/>
                </a:cubicBezTo>
                <a:cubicBezTo>
                  <a:pt x="13277" y="10249"/>
                  <a:pt x="13287" y="10229"/>
                  <a:pt x="13294" y="10208"/>
                </a:cubicBezTo>
                <a:cubicBezTo>
                  <a:pt x="13298" y="10211"/>
                  <a:pt x="13300" y="10213"/>
                  <a:pt x="13300" y="10214"/>
                </a:cubicBezTo>
                <a:lnTo>
                  <a:pt x="13316" y="10228"/>
                </a:lnTo>
                <a:cubicBezTo>
                  <a:pt x="13322" y="10233"/>
                  <a:pt x="13328" y="10239"/>
                  <a:pt x="13335" y="10244"/>
                </a:cubicBezTo>
                <a:lnTo>
                  <a:pt x="13342" y="10229"/>
                </a:lnTo>
                <a:lnTo>
                  <a:pt x="13338" y="10225"/>
                </a:lnTo>
                <a:cubicBezTo>
                  <a:pt x="13326" y="10215"/>
                  <a:pt x="13316" y="10207"/>
                  <a:pt x="13308" y="10200"/>
                </a:cubicBezTo>
                <a:lnTo>
                  <a:pt x="13305" y="10198"/>
                </a:lnTo>
                <a:lnTo>
                  <a:pt x="13310" y="10190"/>
                </a:lnTo>
                <a:cubicBezTo>
                  <a:pt x="13323" y="10198"/>
                  <a:pt x="13335" y="10208"/>
                  <a:pt x="13346" y="10218"/>
                </a:cubicBezTo>
                <a:lnTo>
                  <a:pt x="13394" y="10087"/>
                </a:lnTo>
                <a:lnTo>
                  <a:pt x="13357" y="10047"/>
                </a:lnTo>
                <a:close/>
                <a:moveTo>
                  <a:pt x="17847" y="10043"/>
                </a:moveTo>
                <a:cubicBezTo>
                  <a:pt x="17903" y="10043"/>
                  <a:pt x="17949" y="10065"/>
                  <a:pt x="17983" y="10108"/>
                </a:cubicBezTo>
                <a:cubicBezTo>
                  <a:pt x="18017" y="10151"/>
                  <a:pt x="18034" y="10208"/>
                  <a:pt x="18034" y="10280"/>
                </a:cubicBezTo>
                <a:cubicBezTo>
                  <a:pt x="18034" y="10348"/>
                  <a:pt x="18017" y="10403"/>
                  <a:pt x="17984" y="10443"/>
                </a:cubicBezTo>
                <a:cubicBezTo>
                  <a:pt x="17950" y="10484"/>
                  <a:pt x="17905" y="10504"/>
                  <a:pt x="17848" y="10504"/>
                </a:cubicBezTo>
                <a:cubicBezTo>
                  <a:pt x="17804" y="10504"/>
                  <a:pt x="17764" y="10490"/>
                  <a:pt x="17729" y="10461"/>
                </a:cubicBezTo>
                <a:cubicBezTo>
                  <a:pt x="17678" y="10419"/>
                  <a:pt x="17652" y="10357"/>
                  <a:pt x="17652" y="10274"/>
                </a:cubicBezTo>
                <a:cubicBezTo>
                  <a:pt x="17652" y="10203"/>
                  <a:pt x="17670" y="10147"/>
                  <a:pt x="17705" y="10106"/>
                </a:cubicBezTo>
                <a:cubicBezTo>
                  <a:pt x="17740" y="10064"/>
                  <a:pt x="17787" y="10043"/>
                  <a:pt x="17847" y="10043"/>
                </a:cubicBezTo>
                <a:close/>
                <a:moveTo>
                  <a:pt x="12925" y="10040"/>
                </a:moveTo>
                <a:cubicBezTo>
                  <a:pt x="12975" y="10040"/>
                  <a:pt x="13016" y="10051"/>
                  <a:pt x="13048" y="10074"/>
                </a:cubicBezTo>
                <a:cubicBezTo>
                  <a:pt x="13080" y="10096"/>
                  <a:pt x="13096" y="10126"/>
                  <a:pt x="13096" y="10161"/>
                </a:cubicBezTo>
                <a:cubicBezTo>
                  <a:pt x="13096" y="10209"/>
                  <a:pt x="13068" y="10241"/>
                  <a:pt x="13013" y="10257"/>
                </a:cubicBezTo>
                <a:lnTo>
                  <a:pt x="13013" y="10261"/>
                </a:lnTo>
                <a:cubicBezTo>
                  <a:pt x="13019" y="10262"/>
                  <a:pt x="13025" y="10264"/>
                  <a:pt x="13033" y="10267"/>
                </a:cubicBezTo>
                <a:cubicBezTo>
                  <a:pt x="13059" y="10261"/>
                  <a:pt x="13080" y="10248"/>
                  <a:pt x="13095" y="10229"/>
                </a:cubicBezTo>
                <a:cubicBezTo>
                  <a:pt x="13110" y="10211"/>
                  <a:pt x="13117" y="10188"/>
                  <a:pt x="13117" y="10162"/>
                </a:cubicBezTo>
                <a:cubicBezTo>
                  <a:pt x="13117" y="10128"/>
                  <a:pt x="13103" y="10099"/>
                  <a:pt x="13076" y="10073"/>
                </a:cubicBezTo>
                <a:lnTo>
                  <a:pt x="13076" y="10071"/>
                </a:lnTo>
                <a:lnTo>
                  <a:pt x="13080" y="10074"/>
                </a:lnTo>
                <a:cubicBezTo>
                  <a:pt x="13111" y="10098"/>
                  <a:pt x="13126" y="10128"/>
                  <a:pt x="13126" y="10165"/>
                </a:cubicBezTo>
                <a:cubicBezTo>
                  <a:pt x="13126" y="10216"/>
                  <a:pt x="13099" y="10252"/>
                  <a:pt x="13046" y="10272"/>
                </a:cubicBezTo>
                <a:cubicBezTo>
                  <a:pt x="13069" y="10283"/>
                  <a:pt x="13087" y="10298"/>
                  <a:pt x="13100" y="10317"/>
                </a:cubicBezTo>
                <a:cubicBezTo>
                  <a:pt x="13113" y="10336"/>
                  <a:pt x="13119" y="10358"/>
                  <a:pt x="13119" y="10383"/>
                </a:cubicBezTo>
                <a:cubicBezTo>
                  <a:pt x="13119" y="10418"/>
                  <a:pt x="13106" y="10446"/>
                  <a:pt x="13081" y="10467"/>
                </a:cubicBezTo>
                <a:cubicBezTo>
                  <a:pt x="13056" y="10488"/>
                  <a:pt x="13022" y="10498"/>
                  <a:pt x="12980" y="10498"/>
                </a:cubicBezTo>
                <a:lnTo>
                  <a:pt x="12728" y="10498"/>
                </a:lnTo>
                <a:lnTo>
                  <a:pt x="12777" y="10457"/>
                </a:lnTo>
                <a:lnTo>
                  <a:pt x="12777" y="10304"/>
                </a:lnTo>
                <a:cubicBezTo>
                  <a:pt x="12763" y="10304"/>
                  <a:pt x="12747" y="10306"/>
                  <a:pt x="12728" y="10309"/>
                </a:cubicBezTo>
                <a:lnTo>
                  <a:pt x="12726" y="10298"/>
                </a:lnTo>
                <a:cubicBezTo>
                  <a:pt x="12747" y="10296"/>
                  <a:pt x="12764" y="10295"/>
                  <a:pt x="12777" y="10295"/>
                </a:cubicBezTo>
                <a:lnTo>
                  <a:pt x="12777" y="10277"/>
                </a:lnTo>
                <a:lnTo>
                  <a:pt x="12768" y="10277"/>
                </a:lnTo>
                <a:cubicBezTo>
                  <a:pt x="12755" y="10277"/>
                  <a:pt x="12739" y="10278"/>
                  <a:pt x="12719" y="10279"/>
                </a:cubicBezTo>
                <a:lnTo>
                  <a:pt x="12734" y="10246"/>
                </a:lnTo>
                <a:lnTo>
                  <a:pt x="12740" y="10246"/>
                </a:lnTo>
                <a:cubicBezTo>
                  <a:pt x="12749" y="10247"/>
                  <a:pt x="12756" y="10247"/>
                  <a:pt x="12760" y="10247"/>
                </a:cubicBezTo>
                <a:cubicBezTo>
                  <a:pt x="12768" y="10247"/>
                  <a:pt x="12773" y="10247"/>
                  <a:pt x="12777" y="10248"/>
                </a:cubicBezTo>
                <a:lnTo>
                  <a:pt x="12777" y="10116"/>
                </a:lnTo>
                <a:lnTo>
                  <a:pt x="12737" y="10095"/>
                </a:lnTo>
                <a:cubicBezTo>
                  <a:pt x="12793" y="10058"/>
                  <a:pt x="12856" y="10040"/>
                  <a:pt x="12925" y="10040"/>
                </a:cubicBezTo>
                <a:close/>
              </a:path>
            </a:pathLst>
          </a:custGeom>
          <a:noFill/>
          <a:ln w="9525">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7BD3"/>
            </a:gs>
            <a:gs pos="100000">
              <a:srgbClr val="034373"/>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681970" cy="4351655"/>
          </a:xfrm>
        </p:spPr>
        <p:txBody>
          <a:bodyPr/>
          <a:p>
            <a:pPr marL="0" indent="0">
              <a:buNone/>
            </a:pPr>
            <a:endParaRPr lang="en-US"/>
          </a:p>
          <a:p>
            <a:pPr marL="0" indent="0">
              <a:buNone/>
            </a:pPr>
            <a:r>
              <a:rPr lang="en-US"/>
              <a:t>În acea perioadă, Principatele Române (Țara Românească și Moldova) se aflau sub influența Imperiului Otoman și a Imperiului Habsburgic. Pașoptiștii, influențați de mișcările liberale și naționaliste din Europa, au avut ca scop modernizarea instituțiilor statului, reforme sociale și culturale, precum și unirea celor două principate.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681970" cy="4351655"/>
          </a:xfrm>
        </p:spPr>
        <p:txBody>
          <a:bodyPr/>
          <a:p>
            <a:pPr marL="0" indent="0">
              <a:buNone/>
            </a:pPr>
            <a:r>
              <a:rPr lang="en-US"/>
              <a:t>În literatură, pașoptismul se caracterizează prin patriotism, lupta pentru libertate și orientarea către Occident. Scriitorii promovau valorile naționale, limba română, istoria și tradițiile populare. Mulți dintre ei au susținut revoluția și au militat pentru eliberarea de sub dominațiile străine, dorind emancipare socială și politică. În plus, pașoptiștii promovau ideile iluministe și romantice din Europa de Vest, dorind modernizarea instituțiilor și valorilor. Unitatea națională a fost unul dintre obiectivele majore ale mișcării.</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4444"/>
            </a:gs>
            <a:gs pos="100000">
              <a:srgbClr val="832B2B"/>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681970" cy="4351655"/>
          </a:xfrm>
        </p:spPr>
        <p:txBody>
          <a:bodyPr/>
          <a:p>
            <a:pPr marL="0" indent="0">
              <a:buNone/>
            </a:pPr>
            <a:endParaRPr lang="en-US"/>
          </a:p>
          <a:p>
            <a:pPr marL="0" indent="0">
              <a:buNone/>
            </a:pPr>
            <a:r>
              <a:rPr lang="en-US"/>
              <a:t>Conceptul de ardere a etapelor a fost central în această mișcare, reflectând dorința intelectualilor de a accelera tranziția de la un sistem învechit, influențat de Orient, către unul modern, inspirat de valorile Occidentului. Această dualitate a creat forme hibride între vechi și nou, care au fost vizibile atât în gândirea politică, cât și în creația literară.</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9EE256"/>
            </a:gs>
            <a:gs pos="100000">
              <a:srgbClr val="52762D"/>
            </a:gs>
          </a:gsLst>
          <a:lin ang="5400000" scaled="0"/>
        </a:gra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681970" cy="4351655"/>
          </a:xfrm>
        </p:spPr>
        <p:txBody>
          <a:bodyPr/>
          <a:p>
            <a:pPr marL="0" indent="0">
              <a:buNone/>
            </a:pPr>
            <a:endParaRPr lang="en-US"/>
          </a:p>
          <a:p>
            <a:pPr marL="0" indent="0">
              <a:buNone/>
            </a:pPr>
            <a:r>
              <a:rPr lang="en-US"/>
              <a:t>Reprezentanți importanți ai pașoptismului includ pe Vasile Alecsandri, Nicolae Bălcescu și Ion Heliade-Rădulescu. Acești scriitori și gânditori au susținut în mod activ revoluția și au jucat un rol important în dezvoltarea culturii și literaturii române moderne. Pașoptismul a avut un impact profund asupra formării identității naționale românești și a pregătit terenul pentru Unirea Principatelor în 1859.</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sp>
        <p:nvSpPr>
          <p:cNvPr id="2" name="Title 1"/>
          <p:cNvSpPr>
            <a:spLocks noGrp="1"/>
          </p:cNvSpPr>
          <p:nvPr>
            <p:ph type="title"/>
          </p:nvPr>
        </p:nvSpPr>
        <p:spPr>
          <a:xfrm>
            <a:off x="1676400" y="2256155"/>
            <a:ext cx="10515600" cy="1325563"/>
          </a:xfrm>
        </p:spPr>
        <p:txBody>
          <a:bodyPr>
            <a:noAutofit/>
          </a:bodyPr>
          <a:p>
            <a:r>
              <a:rPr lang="en-US" sz="8000">
                <a:latin typeface="Algerian" panose="04020705040A02060702" charset="0"/>
                <a:cs typeface="Algerian" panose="04020705040A02060702" charset="0"/>
              </a:rPr>
              <a:t>      Omini mari</a:t>
            </a:r>
            <a:endParaRPr lang="en-US" sz="8000">
              <a:latin typeface="Algerian" panose="04020705040A02060702" charset="0"/>
              <a:cs typeface="Algerian" panose="04020705040A0206070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Vasile Alecsandri</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533400" y="1825625"/>
            <a:ext cx="8244205" cy="4351655"/>
          </a:xfrm>
        </p:spPr>
        <p:txBody>
          <a:bodyPr/>
          <a:p>
            <a:pPr marL="0" indent="0">
              <a:buNone/>
            </a:pPr>
            <a:endParaRPr lang="en-US"/>
          </a:p>
          <a:p>
            <a:pPr marL="0" indent="0">
              <a:buNone/>
            </a:pPr>
            <a:r>
              <a:rPr lang="en-US"/>
              <a:t> Poet, dramaturg și politician, Alecsandri a fost unul dintre liderii revoluției în Moldova. A susținut cauza națională prin scrierile sale și a fost implicat activ în redactarea cererilor revoluționare. Alecsandri a pledat pentru drepturile țăranilor și a militat pentru o reformă agrară.</a:t>
            </a:r>
            <a:endParaRPr lang="en-US"/>
          </a:p>
          <a:p>
            <a:pPr marL="0" indent="0">
              <a:buNone/>
            </a:pPr>
            <a:endParaRPr lang="en-US"/>
          </a:p>
        </p:txBody>
      </p:sp>
      <p:pic>
        <p:nvPicPr>
          <p:cNvPr id="4" name="Picture 3" descr="image-removebg-preview"/>
          <p:cNvPicPr>
            <a:picLocks noChangeAspect="1"/>
          </p:cNvPicPr>
          <p:nvPr/>
        </p:nvPicPr>
        <p:blipFill>
          <a:blip r:embed="rId1"/>
          <a:stretch>
            <a:fillRect/>
          </a:stretch>
        </p:blipFill>
        <p:spPr>
          <a:xfrm>
            <a:off x="8609965" y="1527175"/>
            <a:ext cx="3711575" cy="49485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Nicolae Balcescu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533400" y="1825625"/>
            <a:ext cx="8244205" cy="4351655"/>
          </a:xfrm>
        </p:spPr>
        <p:txBody>
          <a:bodyPr/>
          <a:p>
            <a:pPr marL="0" indent="0">
              <a:buNone/>
            </a:pPr>
            <a:r>
              <a:rPr lang="en-US"/>
              <a:t> Istoric și revoluționar, Bălcescu a fost un intelectual de frunte al mișcării pașoptiste. A promovat idealurile naționale și a scris lucrări importante despre istoria românilor. În timpul revoluției, a fost implicat în organizarea mișcărilor de protest și a militat pentru un guvern democratic.</a:t>
            </a:r>
            <a:endParaRPr lang="en-US"/>
          </a:p>
        </p:txBody>
      </p:sp>
      <p:pic>
        <p:nvPicPr>
          <p:cNvPr id="5" name="Picture 4" descr="image-removebg-preview (1)"/>
          <p:cNvPicPr>
            <a:picLocks noChangeAspect="1"/>
          </p:cNvPicPr>
          <p:nvPr/>
        </p:nvPicPr>
        <p:blipFill>
          <a:blip r:embed="rId1"/>
          <a:stretch>
            <a:fillRect/>
          </a:stretch>
        </p:blipFill>
        <p:spPr>
          <a:xfrm>
            <a:off x="8248650" y="1114425"/>
            <a:ext cx="3943350" cy="5743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p:sp>
        <p:nvSpPr>
          <p:cNvPr id="2" name="Title 1"/>
          <p:cNvSpPr>
            <a:spLocks noGrp="1"/>
          </p:cNvSpPr>
          <p:nvPr>
            <p:ph type="title"/>
          </p:nvPr>
        </p:nvSpPr>
        <p:spPr/>
        <p:txBody>
          <a:bodyPr>
            <a:normAutofit fontScale="90000"/>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Ion Heliade-radulescu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947795" y="2722245"/>
            <a:ext cx="8244205" cy="4351655"/>
          </a:xfrm>
        </p:spPr>
        <p:txBody>
          <a:bodyPr/>
          <a:p>
            <a:pPr marL="0" indent="0">
              <a:buNone/>
            </a:pPr>
            <a:r>
              <a:rPr lang="en-US"/>
              <a:t> Poet și politician, Heliade-Rădulescu a fost un alt lider important al revoluției în Țara Românească. A jucat un rol semnificativ în promovarea limbii române și a educației naționale. A fost implicat în redactarea programului revoluționar și a susținut reforme sociale și politice.</a:t>
            </a:r>
            <a:endParaRPr lang="en-US"/>
          </a:p>
        </p:txBody>
      </p:sp>
      <p:pic>
        <p:nvPicPr>
          <p:cNvPr id="4" name="Picture 3" descr="image-removebg-preview (2)"/>
          <p:cNvPicPr>
            <a:picLocks noChangeAspect="1"/>
          </p:cNvPicPr>
          <p:nvPr/>
        </p:nvPicPr>
        <p:blipFill>
          <a:blip r:embed="rId1"/>
          <a:stretch>
            <a:fillRect/>
          </a:stretch>
        </p:blipFill>
        <p:spPr>
          <a:xfrm>
            <a:off x="20955" y="923925"/>
            <a:ext cx="3926840" cy="59340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Simion barnutiu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947795" y="2722245"/>
            <a:ext cx="8244205" cy="4351655"/>
          </a:xfrm>
        </p:spPr>
        <p:txBody>
          <a:bodyPr/>
          <a:p>
            <a:pPr marL="0" indent="0">
              <a:buNone/>
            </a:pPr>
            <a:r>
              <a:rPr lang="en-US"/>
              <a:t> Lider al revoluției în Transilvania, Bărnuțiu a fost un avocat al drepturilor naționale ale românilor din această regiune. A fost implicat în organizarea mișcărilor revoluționare și a militat pentru unirea românilor sub o conducere comună.</a:t>
            </a:r>
            <a:endParaRPr lang="en-US"/>
          </a:p>
        </p:txBody>
      </p:sp>
      <p:pic>
        <p:nvPicPr>
          <p:cNvPr id="5" name="Picture 4" descr="image-removebg-preview (3)"/>
          <p:cNvPicPr>
            <a:picLocks noChangeAspect="1"/>
          </p:cNvPicPr>
          <p:nvPr/>
        </p:nvPicPr>
        <p:blipFill>
          <a:blip r:embed="rId1"/>
          <a:stretch>
            <a:fillRect/>
          </a:stretch>
        </p:blipFill>
        <p:spPr>
          <a:xfrm>
            <a:off x="-112395" y="1691005"/>
            <a:ext cx="4803775" cy="5259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Avram iancu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4918075" y="2098040"/>
            <a:ext cx="7273925" cy="4351655"/>
          </a:xfrm>
        </p:spPr>
        <p:txBody>
          <a:bodyPr/>
          <a:p>
            <a:pPr marL="0" indent="0">
              <a:buNone/>
            </a:pPr>
            <a:r>
              <a:rPr lang="en-US"/>
              <a:t> Avram Iancu a fost liderul revoluției românilor din Transilvania și un simbol al luptei pentru drepturile naționale. Avocat de profesie, el a devenit cunoscut pentru abilitățile sale de organizare și mobilizare a maselor. Iancu a condus mișcările de protest împotriva dominației austriece și a cerut drepturi egale pentru români, inclusiv autonomia Transilvaniei. A jucat un rol crucial în războiul împotriva autorităților austriece și a fost un apărător al valorilor naționale.</a:t>
            </a:r>
            <a:endParaRPr lang="en-US"/>
          </a:p>
        </p:txBody>
      </p:sp>
      <p:pic>
        <p:nvPicPr>
          <p:cNvPr id="4" name="Picture 3" descr="image-removebg-preview (4)"/>
          <p:cNvPicPr>
            <a:picLocks noChangeAspect="1"/>
          </p:cNvPicPr>
          <p:nvPr/>
        </p:nvPicPr>
        <p:blipFill>
          <a:blip r:embed="rId1"/>
          <a:stretch>
            <a:fillRect/>
          </a:stretch>
        </p:blipFill>
        <p:spPr>
          <a:xfrm>
            <a:off x="0" y="1690370"/>
            <a:ext cx="4918075" cy="51676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838200" y="1825625"/>
            <a:ext cx="10681970" cy="4351655"/>
          </a:xfrm>
        </p:spPr>
        <p:txBody>
          <a:bodyPr/>
          <a:p>
            <a:pPr marL="0" indent="0">
              <a:buNone/>
            </a:pPr>
            <a:endParaRPr lang="en-US"/>
          </a:p>
          <a:p>
            <a:pPr marL="0" indent="0">
              <a:buNone/>
            </a:pPr>
            <a:r>
              <a:rPr lang="en-US"/>
              <a:t>Revoluția din 1848, cunoscută și sub numele de "Primăvara Națiunilor" a fost o serie de mișcări revoluționare care au avut loc în întreaga Europă, inclusiv în Franța, Germania, Italia, Austro-Ungaria și alte țări. Aceste revoluții au fost alimentate de nemulțumiri sociale și politice, cum ar fi condițiile economice precare, cererile de libertăți civile, drepturi politice și naționalism.</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     eftimie murgu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79730" y="2251710"/>
            <a:ext cx="7273925" cy="4351655"/>
          </a:xfrm>
        </p:spPr>
        <p:txBody>
          <a:bodyPr/>
          <a:p>
            <a:pPr marL="0" indent="0">
              <a:buNone/>
            </a:pPr>
            <a:r>
              <a:rPr lang="en-US"/>
              <a:t> Eftimie Murgu a fost un lider al revoluției în Banat și un susținător fervent al drepturilor naționale ale românilor. El a fost un politician, profesor și militant care a promovat ideile de libertate și justiție socială. Murgu a fost activ în organizarea mișcărilor revoluționare și a contribuit la formularea cererilor pentru autonomie și reforme.</a:t>
            </a:r>
            <a:endParaRPr lang="en-US"/>
          </a:p>
        </p:txBody>
      </p:sp>
      <p:pic>
        <p:nvPicPr>
          <p:cNvPr id="5" name="Picture 4" descr="image-removebg-preview (5)"/>
          <p:cNvPicPr>
            <a:picLocks noChangeAspect="1"/>
          </p:cNvPicPr>
          <p:nvPr/>
        </p:nvPicPr>
        <p:blipFill>
          <a:blip r:embed="rId1"/>
          <a:stretch>
            <a:fillRect/>
          </a:stretch>
        </p:blipFill>
        <p:spPr>
          <a:xfrm>
            <a:off x="7820025" y="1685925"/>
            <a:ext cx="4371975" cy="51720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t>
            </a:r>
            <a:r>
              <a:rPr lang="en-US" sz="6000">
                <a:latin typeface="Algerian" panose="04020705040A02060702" charset="0"/>
                <a:cs typeface="Algerian" panose="04020705040A02060702" charset="0"/>
                <a:sym typeface="+mn-ea"/>
              </a:rPr>
              <a:t>mihail kogalniceanu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79730" y="2251710"/>
            <a:ext cx="7273925" cy="4351655"/>
          </a:xfrm>
        </p:spPr>
        <p:txBody>
          <a:bodyPr/>
          <a:p>
            <a:pPr marL="0" indent="0">
              <a:buNone/>
            </a:pPr>
            <a:r>
              <a:rPr lang="en-US"/>
              <a:t>Politician, istoric și scriitor, Mihail Kogălniceanu a fost o figură centrală în mișcarea pașoptistă. El a susținut idealurile revoluției prin activitatea sa politică și prin lucrările sale literare. Kogălniceanu a fost un adept al reformelor sociale și educaționale, fiind implicat în promovarea culturii și a identității naționale. După revoluție, a jucat un rol important în Unirea Principatelor Române în 1859.</a:t>
            </a:r>
            <a:endParaRPr lang="en-US"/>
          </a:p>
        </p:txBody>
      </p:sp>
      <p:pic>
        <p:nvPicPr>
          <p:cNvPr id="4" name="Picture 3" descr="image-removebg-preview (6)"/>
          <p:cNvPicPr>
            <a:picLocks noChangeAspect="1"/>
          </p:cNvPicPr>
          <p:nvPr/>
        </p:nvPicPr>
        <p:blipFill>
          <a:blip r:embed="rId1"/>
          <a:stretch>
            <a:fillRect/>
          </a:stretch>
        </p:blipFill>
        <p:spPr>
          <a:xfrm>
            <a:off x="8115300" y="1304925"/>
            <a:ext cx="4076700" cy="55530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alexandu ioan cuza</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79730" y="2251710"/>
            <a:ext cx="7273925" cy="4351655"/>
          </a:xfrm>
        </p:spPr>
        <p:txBody>
          <a:bodyPr/>
          <a:p>
            <a:pPr marL="0" indent="0">
              <a:buNone/>
            </a:pPr>
            <a:r>
              <a:rPr lang="en-US"/>
              <a:t> Deși nu a fost direct implicat în Revoluția din 1848, Al. Ioan Cuza a fost o figură crucială în contextul Unirii Principatelor Române, care a avut loc în 1859. Cuza a fost un susținător al idealurilor pașoptiste și a promovat reforme importante după unire, cum ar fi reforma agrară și reforma învățământului. În timpul domniei sale, a contribuit la consolidarea statului român modern.</a:t>
            </a:r>
            <a:endParaRPr lang="en-US"/>
          </a:p>
        </p:txBody>
      </p:sp>
      <p:pic>
        <p:nvPicPr>
          <p:cNvPr id="5" name="Picture 4" descr="image-removebg-preview (7)"/>
          <p:cNvPicPr>
            <a:picLocks noChangeAspect="1"/>
          </p:cNvPicPr>
          <p:nvPr/>
        </p:nvPicPr>
        <p:blipFill>
          <a:blip r:embed="rId1"/>
          <a:stretch>
            <a:fillRect/>
          </a:stretch>
        </p:blipFill>
        <p:spPr>
          <a:xfrm>
            <a:off x="8134350" y="1285875"/>
            <a:ext cx="4057650" cy="5572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Gheorghe baritiu</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79730" y="2251710"/>
            <a:ext cx="7273925" cy="4351655"/>
          </a:xfrm>
        </p:spPr>
        <p:txBody>
          <a:bodyPr>
            <a:normAutofit fontScale="90000"/>
          </a:bodyPr>
          <a:p>
            <a:pPr marL="0" indent="0">
              <a:buNone/>
            </a:pPr>
            <a:r>
              <a:rPr lang="en-US"/>
              <a:t>Gheorghe Barițiu a fost un istoric, politician și un activist al mișcării naționale românești din Transilvania. A jucat un rol esențial în promovarea conștiinței naționale și a culturii române. Barițiu a fost un susținător al revoluției din 1848 și a militat pentru drepturile românilor în cadrul Imperiului Austriac. El a fost implicat în redactarea programului revoluționar, care a cerut reforme politice și sociale, inclusiv drepturi pentru români. Barițiu a fost, de asemenea, un important editor al revistei "Gazeta de Transilvania," care a contribuit la răspândirea ideilor naționale și la informarea populației.</a:t>
            </a:r>
            <a:endParaRPr lang="en-US"/>
          </a:p>
        </p:txBody>
      </p:sp>
      <p:pic>
        <p:nvPicPr>
          <p:cNvPr id="6" name="Picture 5" descr="image-removebg-preview (8)"/>
          <p:cNvPicPr>
            <a:picLocks noChangeAspect="1"/>
          </p:cNvPicPr>
          <p:nvPr/>
        </p:nvPicPr>
        <p:blipFill>
          <a:blip r:embed="rId1"/>
          <a:stretch>
            <a:fillRect/>
          </a:stretch>
        </p:blipFill>
        <p:spPr>
          <a:xfrm>
            <a:off x="8623935" y="1495425"/>
            <a:ext cx="3695700" cy="53625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p:sp>
        <p:nvSpPr>
          <p:cNvPr id="2" name="Title 1"/>
          <p:cNvSpPr>
            <a:spLocks noGrp="1"/>
          </p:cNvSpPr>
          <p:nvPr>
            <p:ph type="title"/>
          </p:nvPr>
        </p:nvSpPr>
        <p:spPr/>
        <p:txBody>
          <a:bodyPr>
            <a:normAutofit/>
          </a:bodyPr>
          <a:p>
            <a:r>
              <a:rPr lang="en-US">
                <a:latin typeface="Algerian" panose="04020705040A02060702" charset="0"/>
                <a:cs typeface="Algerian" panose="04020705040A02060702" charset="0"/>
                <a:sym typeface="+mn-ea"/>
              </a:rPr>
              <a:t>                      andrei saguna</a:t>
            </a:r>
            <a:endParaRPr lang="en-US" sz="6000">
              <a:latin typeface="Algerian" panose="04020705040A02060702" charset="0"/>
              <a:cs typeface="Algerian" panose="04020705040A02060702" charset="0"/>
            </a:endParaRPr>
          </a:p>
        </p:txBody>
      </p:sp>
      <p:sp>
        <p:nvSpPr>
          <p:cNvPr id="3" name="Content Placeholder 2"/>
          <p:cNvSpPr>
            <a:spLocks noGrp="1"/>
          </p:cNvSpPr>
          <p:nvPr>
            <p:ph idx="1"/>
          </p:nvPr>
        </p:nvSpPr>
        <p:spPr>
          <a:xfrm>
            <a:off x="3967480" y="2155190"/>
            <a:ext cx="7273925" cy="4351655"/>
          </a:xfrm>
        </p:spPr>
        <p:txBody>
          <a:bodyPr>
            <a:normAutofit lnSpcReduction="20000"/>
          </a:bodyPr>
          <a:p>
            <a:pPr marL="0" indent="0">
              <a:buNone/>
            </a:pPr>
            <a:r>
              <a:rPr lang="en-US"/>
              <a:t> Andrei Șaguna a fost un episcop ortodox și un important lider al comunității românești din Transilvania. A fost un susținător al reformelor sociale și educaționale și a militat pentru drepturile românilor în fața autorităților austro-ungare. În timpul Revoluției din 1848, Șaguna a jucat un rol activ în promovarea idealurilor naționale, cerând autonomie pentru români și susținând mișcarea revoluționară. El a fost, de asemenea, un promotor al învățământului românesc și a avut un impact semnificativ asupra dezvoltării culturii și educației românești în Transilvania.</a:t>
            </a:r>
            <a:endParaRPr lang="en-US"/>
          </a:p>
        </p:txBody>
      </p:sp>
      <p:pic>
        <p:nvPicPr>
          <p:cNvPr id="4" name="Picture 3" descr="image-removebg-preview (9)"/>
          <p:cNvPicPr>
            <a:picLocks noChangeAspect="1"/>
          </p:cNvPicPr>
          <p:nvPr/>
        </p:nvPicPr>
        <p:blipFill>
          <a:blip r:embed="rId1"/>
          <a:stretch>
            <a:fillRect/>
          </a:stretch>
        </p:blipFill>
        <p:spPr>
          <a:xfrm>
            <a:off x="0" y="909320"/>
            <a:ext cx="3612515" cy="594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                Arderea etapelor</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35" y="1825625"/>
            <a:ext cx="12192635" cy="4827905"/>
          </a:xfrm>
        </p:spPr>
        <p:txBody>
          <a:bodyPr>
            <a:normAutofit fontScale="50000"/>
          </a:bodyPr>
          <a:p>
            <a:pPr marL="0" indent="0">
              <a:buNone/>
            </a:pPr>
            <a:r>
              <a:rPr lang="en-US" sz="3200"/>
              <a:t>Conceptul de "ardere a etapelor" se referă la un proces de tranziție rapidă de la stadii mai vechi sau tradiționale la forme noi sau moderne, fără a trece prin etapele intermediare obișnuite. În contextul Revoluției din 1848 și al mișcărilor naționale din Europa, acest concept reflectă dorința revoluționarilor de a accelera progresul social și politic.</a:t>
            </a:r>
            <a:endParaRPr lang="en-US" sz="3200"/>
          </a:p>
          <a:p>
            <a:pPr marL="0" indent="0">
              <a:buNone/>
            </a:pPr>
            <a:r>
              <a:rPr lang="en-US" sz="3200"/>
              <a:t>În România, arderea etapelor a fost evidențiată prin:</a:t>
            </a:r>
            <a:endParaRPr lang="en-US" sz="3200"/>
          </a:p>
          <a:p>
            <a:pPr marL="0" indent="0">
              <a:buNone/>
            </a:pPr>
            <a:r>
              <a:rPr lang="en-US" sz="3200"/>
              <a:t>1.</a:t>
            </a:r>
            <a:r>
              <a:rPr lang="en-US" sz="3200" u="sng"/>
              <a:t>Dezvoltarea rapidă a conștiinței naționale</a:t>
            </a:r>
            <a:r>
              <a:rPr lang="ro-RO" altLang="en-US" sz="3200"/>
              <a:t>.</a:t>
            </a:r>
            <a:r>
              <a:rPr lang="en-US" sz="3200"/>
              <a:t> Oamenii au căutat să depășească tradițiile și structurile anterioare pentru a crea o identitate națională unificată, care să aducă împreună diversele regiuni și comunități românești.</a:t>
            </a:r>
            <a:endParaRPr lang="en-US" sz="3200"/>
          </a:p>
          <a:p>
            <a:pPr marL="0" indent="0">
              <a:buNone/>
            </a:pPr>
            <a:r>
              <a:rPr lang="en-US" sz="3200"/>
              <a:t>2.</a:t>
            </a:r>
            <a:r>
              <a:rPr lang="en-US" sz="3200" u="sng"/>
              <a:t>Cererea de reforme sociale și politice</a:t>
            </a:r>
            <a:r>
              <a:rPr lang="ro-RO" altLang="en-US" sz="3200"/>
              <a:t>.</a:t>
            </a:r>
            <a:r>
              <a:rPr lang="en-US" sz="3200"/>
              <a:t> Revoluționarii români au solicitat reforme rapide, cum ar fi abolirea privilegiilor feudale și împroprietărirea țăranilor, fără a aștepta evoluții treptate. Această abordare reflecta o frustrare față de stagnarea istorică și dorința de schimbare imediată.</a:t>
            </a:r>
            <a:endParaRPr lang="en-US" sz="3200"/>
          </a:p>
          <a:p>
            <a:pPr marL="0" indent="0">
              <a:buNone/>
            </a:pPr>
            <a:r>
              <a:rPr lang="en-US" sz="3200"/>
              <a:t>3.</a:t>
            </a:r>
            <a:r>
              <a:rPr lang="en-US" sz="3200" u="sng"/>
              <a:t>Influența ideilor europene</a:t>
            </a:r>
            <a:r>
              <a:rPr lang="en-US" sz="3200"/>
              <a:t> Mișcările revoluționare din alte părți ale Europei au inspirat și accelerat procesul de schimbare în România. Revoluția din 1848 a fost percepută ca o oportunitate de a implementa rapid idei liberale și naționaliste, fără a urma un parcurs tradițional.</a:t>
            </a:r>
            <a:endParaRPr lang="en-US" sz="3200"/>
          </a:p>
          <a:p>
            <a:pPr marL="0" indent="0">
              <a:buNone/>
            </a:pPr>
            <a:r>
              <a:rPr lang="en-US" sz="3200"/>
              <a:t>4</a:t>
            </a:r>
            <a:r>
              <a:rPr lang="en-US" sz="3200" u="sng"/>
              <a:t>.Forme hibride între tradiție și modernitate </a:t>
            </a:r>
            <a:r>
              <a:rPr lang="en-US" sz="3200"/>
              <a:t>Revoluția a încercat să combine elemente din cultura românească tradițională cu influențe occidentale, ducând la o sinteză care să reflecte aspirațiile contemporane. Aceasta a inclus reformarea sistemului educațional, promovarea limbii române și integrarea valorilor democratice.</a:t>
            </a:r>
            <a:endParaRPr lang="en-US" sz="3200"/>
          </a:p>
          <a:p>
            <a:pPr marL="0" indent="0">
              <a:buNone/>
            </a:pPr>
            <a:r>
              <a:rPr lang="en-US" sz="3200"/>
              <a:t>Arderea etapelor, în acest context, subliniază urgentă și ambiția revoluționară a liderilor și susținătorilor mișcării naționale, care au dorit nu doar schimbări superficiale, ci o transformare profundă a societății românești. Acest concept rămâne relevant și astăzi, fiind un simbol al dorinței de progres rapid în fața tradițiilor și a obstacolelor istorice.</a:t>
            </a:r>
            <a:endParaRPr lang="en-US"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       </a:t>
            </a:r>
            <a:r>
              <a:rPr lang="en-GB" altLang="en-US">
                <a:latin typeface="Algerian" panose="04020705040A02060702" charset="0"/>
                <a:cs typeface="Algerian" panose="04020705040A02060702" charset="0"/>
              </a:rPr>
              <a:t>Operele marilor nostri eroi</a:t>
            </a:r>
            <a:endParaRPr lang="en-GB" alt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35" y="1825625"/>
            <a:ext cx="12192635" cy="4827905"/>
          </a:xfrm>
        </p:spPr>
        <p:txBody>
          <a:bodyPr>
            <a:normAutofit fontScale="60000"/>
          </a:bodyPr>
          <a:p>
            <a:pPr marL="0" indent="0">
              <a:buNone/>
            </a:pPr>
            <a:r>
              <a:rPr lang="en-US" sz="3200"/>
              <a:t>Vasile Alecsandri: "Hora Unirii" (1856) – Un imn al unității naționale, care a devenit simbolul Unirii Principatelor Române și unul dintre cele mai cunoscute cântece patriotice.</a:t>
            </a:r>
            <a:endParaRPr lang="en-US" sz="3200"/>
          </a:p>
          <a:p>
            <a:pPr marL="0" indent="0">
              <a:buNone/>
            </a:pPr>
            <a:r>
              <a:rPr lang="en-US" sz="3200"/>
              <a:t>Nicolae Bălcescu: "Românii supt Mihai-Voievod Viteazul" (publicată postum în 1878) – O lucrare istorică remarcabilă despre Mihai Viteazul, care a promovat idealul de unitate națională.</a:t>
            </a:r>
            <a:endParaRPr lang="en-US" sz="3200"/>
          </a:p>
          <a:p>
            <a:pPr marL="0" indent="0">
              <a:buNone/>
            </a:pPr>
            <a:r>
              <a:rPr lang="en-US" sz="3200"/>
              <a:t>Ion Heliade-Rădulescu: "Gramatica românească" (1828) – Prima gramatică modernă a limbii române, care a avut un impact enorm asupra standardizării și dezvoltării limbii.</a:t>
            </a:r>
            <a:endParaRPr lang="en-US" sz="3200"/>
          </a:p>
          <a:p>
            <a:pPr marL="0" indent="0">
              <a:buNone/>
            </a:pPr>
            <a:r>
              <a:rPr lang="en-US" sz="3200"/>
              <a:t>Avram Iancu: Nu a lăsat în urmă lucrări literare, dar contribuția sa revoluționară în Transilvania și lupta pentru drepturile românilor transilvăneni reprezintă moștenirea sa principală.</a:t>
            </a:r>
            <a:endParaRPr lang="en-US" sz="3200"/>
          </a:p>
          <a:p>
            <a:pPr marL="0" indent="0">
              <a:buNone/>
            </a:pPr>
            <a:r>
              <a:rPr lang="en-US" sz="3200"/>
              <a:t>Eftimie Murgu: "Proclamația de la Lugoj" (1848) – Un document revoluționar important, care cerea drepturi și libertăți pentru românii din Banat, reflectând idealurile sale politice.</a:t>
            </a:r>
            <a:endParaRPr lang="en-US" sz="3200"/>
          </a:p>
          <a:p>
            <a:pPr marL="0" indent="0">
              <a:buNone/>
            </a:pPr>
            <a:r>
              <a:rPr lang="en-US" sz="3200"/>
              <a:t>Mihail Kogălniceanu: "Dorințele Partidei Naționale din Moldova" (1848) – Un document programatic de o importanță majoră, care a expus viziunea sa pentru modernizarea Moldovei.</a:t>
            </a:r>
            <a:endParaRPr lang="en-US" sz="3200"/>
          </a:p>
          <a:p>
            <a:pPr marL="0" indent="0">
              <a:buNone/>
            </a:pPr>
            <a:r>
              <a:rPr lang="en-US" sz="3200"/>
              <a:t>Alexandru Ioan Cuza: Proclamația Unirii (1859) – Deși nu o lucrare literară, acest act politic a fost de o importanță crucială, marcând Unirea Principatelor Române sub domnia sa.</a:t>
            </a:r>
            <a:endParaRPr lang="en-US"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p:sp>
        <p:nvSpPr>
          <p:cNvPr id="2" name="Title 1"/>
          <p:cNvSpPr>
            <a:spLocks noGrp="1"/>
          </p:cNvSpPr>
          <p:nvPr>
            <p:ph type="title"/>
          </p:nvPr>
        </p:nvSpPr>
        <p:spPr/>
        <p:txBody>
          <a:bodyPr/>
          <a:p>
            <a:r>
              <a:rPr lang="en-US">
                <a:latin typeface="Algerian" panose="04020705040A02060702" charset="0"/>
                <a:cs typeface="Algerian" panose="04020705040A02060702" charset="0"/>
              </a:rPr>
              <a:t>                     concluzionam</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635" y="1825625"/>
            <a:ext cx="12192635" cy="4827905"/>
          </a:xfrm>
        </p:spPr>
        <p:txBody>
          <a:bodyPr>
            <a:normAutofit lnSpcReduction="20000"/>
          </a:bodyPr>
          <a:p>
            <a:pPr marL="0" indent="0">
              <a:buNone/>
            </a:pPr>
            <a:r>
              <a:rPr lang="en-US" sz="3200"/>
              <a:t>  Revoluția din 1848 a fost un moment crucial în istoria României, marcând o intensificare a conștiinței naționale și a dorinței de reformă socială și politică. Personalitățile cheie, precum Vasile Alecsandri, Nicolae Bălcescu, Avram Iancu, Gheorghe Barițiu, Andrei Șaguna și mulți alții, au jucat roluri esențiale în mobilizarea populației și promovarea idealurilor de libertate, unitate și dreptate. Deși revoluția a fost repede reprimată, impactul său a fost profund, influențând evoluția ulterioară a societății românești și pregătind terenul pentru schimbări semnificative în decadelor următoare, inclusiv pentru Unirea Principatelor Române în 1859. Această perioadă de efervescență intelectuală și politică a contribuit la dezvoltarea identității naționale românești și la conturarea unui viitor mai luminos pentru țară.</a:t>
            </a:r>
            <a:endParaRPr lang="en-US"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979170" y="462915"/>
            <a:ext cx="10515600" cy="1325563"/>
          </a:xfrm>
        </p:spPr>
        <p:txBody>
          <a:bodyPr/>
          <a:p>
            <a:r>
              <a:rPr lang="en-US">
                <a:latin typeface="Algerian" panose="04020705040A02060702" charset="0"/>
                <a:cs typeface="Algerian" panose="04020705040A02060702" charset="0"/>
              </a:rPr>
              <a:t>            multumesc de vizionare!</a:t>
            </a:r>
            <a:endParaRPr lang="en-US">
              <a:latin typeface="Algerian" panose="04020705040A02060702" charset="0"/>
              <a:cs typeface="Algerian" panose="04020705040A02060702" charset="0"/>
            </a:endParaRPr>
          </a:p>
        </p:txBody>
      </p:sp>
      <p:sp>
        <p:nvSpPr>
          <p:cNvPr id="3" name="Content Placeholder 2"/>
          <p:cNvSpPr>
            <a:spLocks noGrp="1"/>
          </p:cNvSpPr>
          <p:nvPr>
            <p:ph idx="1"/>
          </p:nvPr>
        </p:nvSpPr>
        <p:spPr>
          <a:xfrm>
            <a:off x="0" y="1210945"/>
            <a:ext cx="12192635" cy="4827905"/>
          </a:xfrm>
        </p:spPr>
        <p:txBody>
          <a:bodyPr>
            <a:normAutofit lnSpcReduction="20000"/>
          </a:bodyPr>
          <a:p>
            <a:pPr marL="0" indent="0">
              <a:buNone/>
            </a:pPr>
            <a:r>
              <a:rPr lang="en-US" sz="3200"/>
              <a:t>  </a:t>
            </a:r>
            <a:endParaRPr lang="en-US"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9749155" y="-8846185"/>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3910330" y="1734185"/>
            <a:ext cx="8271510" cy="4523105"/>
          </a:xfrm>
          <a:prstGeom prst="rect">
            <a:avLst/>
          </a:prstGeom>
          <a:noFill/>
        </p:spPr>
        <p:txBody>
          <a:bodyPr wrap="square" rtlCol="0">
            <a:spAutoFit/>
          </a:bodyPr>
          <a:p>
            <a:r>
              <a:rPr lang="en-US" sz="3200">
                <a:solidFill>
                  <a:schemeClr val="bg1"/>
                </a:solidFill>
              </a:rPr>
              <a:t>Franța: Revoluția a început pe 22 februarie 1848, când nemulțumirile sociale și politice au dus la proteste masive împotriva monarhiei lui Ludovic-Filip. În urma acestor evenimente, regele a fost nevoit să abdice, iar pe 24 februarie a fost proclamata cea de-a Doua Republică. Odată cu aceasta, au fost introduse reforme sociale și politice, dar stabilitatea politică a fost fragilă în anii următori.</a:t>
            </a:r>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2498725" y="-8846185"/>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171450" y="1365885"/>
            <a:ext cx="8271510" cy="3538220"/>
          </a:xfrm>
          <a:prstGeom prst="rect">
            <a:avLst/>
          </a:prstGeom>
          <a:noFill/>
        </p:spPr>
        <p:txBody>
          <a:bodyPr wrap="square" rtlCol="0">
            <a:spAutoFit/>
          </a:bodyPr>
          <a:p>
            <a:r>
              <a:rPr lang="en-US" sz="3200">
                <a:solidFill>
                  <a:schemeClr val="bg1"/>
                </a:solidFill>
              </a:rPr>
              <a:t>Imperiul Austriac: Revoluțiile din 1848 au început în Viena, unde protestele au dus la demisia cancelarului Metternich. În Ungaria, liderul naționalist Lajos Kossuth a cerut autonomii și reforme. Deși inițial au avut loc progrese, regimul a reușit să reprime revoltele cu ajutorul armatei rusești, restabilind ordinea.</a:t>
            </a:r>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7661275" y="-6767830"/>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3830955" y="184150"/>
            <a:ext cx="8271510" cy="4030980"/>
          </a:xfrm>
          <a:prstGeom prst="rect">
            <a:avLst/>
          </a:prstGeom>
          <a:noFill/>
        </p:spPr>
        <p:txBody>
          <a:bodyPr wrap="square" rtlCol="0">
            <a:spAutoFit/>
          </a:bodyPr>
          <a:p>
            <a:r>
              <a:rPr lang="en-US" sz="3200">
                <a:solidFill>
                  <a:schemeClr val="bg1"/>
                </a:solidFill>
              </a:rPr>
              <a:t>Italia: Revoluțiile din 1848 au fost marcate de mișcări pentru unificarea Italiei și eliberarea de sub dominația străină, în special austriacă. În orașe precum Milano și Veneția, au avut loc revolte împotriva autorităților austriece. Cu toate acestea, majoritatea acestor revoluții au fost înăbușite, iar unificarea Italiei a fost realizată abia în anii următori.</a:t>
            </a:r>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4549775" y="-6767830"/>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171450" y="223520"/>
            <a:ext cx="8270875" cy="4523105"/>
          </a:xfrm>
          <a:prstGeom prst="rect">
            <a:avLst/>
          </a:prstGeom>
          <a:noFill/>
        </p:spPr>
        <p:txBody>
          <a:bodyPr wrap="square" rtlCol="0">
            <a:spAutoFit/>
          </a:bodyPr>
          <a:p>
            <a:r>
              <a:rPr lang="en-US" sz="3200">
                <a:solidFill>
                  <a:schemeClr val="bg1"/>
                </a:solidFill>
              </a:rPr>
              <a:t>Germania: Revoluțiile au avut loc în mai multe state germane, având ca scop unificarea națională și adoptarea unor reforme democratice. La Frankfurt, Adunarea Națională a fost convocată pentru a redacta o constituție pentru o Germania unită, dar s-a lovit de opoziția monarhilor. Revoluțiile au fost, în cele din urmă, reprimate, dar au contribuit la creșterea conștiinței naționale germane.</a:t>
            </a:r>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4549775" y="-10922635"/>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250825" y="3043555"/>
            <a:ext cx="8270875" cy="3046095"/>
          </a:xfrm>
          <a:prstGeom prst="rect">
            <a:avLst/>
          </a:prstGeom>
          <a:noFill/>
        </p:spPr>
        <p:txBody>
          <a:bodyPr wrap="square" rtlCol="0">
            <a:spAutoFit/>
          </a:bodyPr>
          <a:p>
            <a:r>
              <a:rPr lang="en-US" sz="3200">
                <a:solidFill>
                  <a:schemeClr val="bg1"/>
                </a:solidFill>
              </a:rPr>
              <a:t>Polonia: Revoluția a avut loc în contextul împărțirilor Poloniei, cu mișcări care au cerut restaurarea independenței. Revoltele din Varșovia au fost întâmpinate cu represiune din partea puterilor străine, iar speranțele de unificare națională au fost spulberate.</a:t>
            </a:r>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p:pic>
        <p:nvPicPr>
          <p:cNvPr id="111" name="Picture 110"/>
          <p:cNvPicPr>
            <a:picLocks noChangeAspect="1"/>
          </p:cNvPicPr>
          <p:nvPr/>
        </p:nvPicPr>
        <p:blipFill>
          <a:blip r:embed="rId1">
            <a:lum bright="-18000" contrast="36000"/>
          </a:blip>
          <a:srcRect l="14489" r="20849" b="6475"/>
          <a:stretch>
            <a:fillRect/>
          </a:stretch>
        </p:blipFill>
        <p:spPr>
          <a:xfrm>
            <a:off x="63919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10" name="Picture 109"/>
          <p:cNvPicPr>
            <a:picLocks noChangeAspect="1"/>
          </p:cNvPicPr>
          <p:nvPr/>
        </p:nvPicPr>
        <p:blipFill>
          <a:blip r:embed="rId2">
            <a:lum bright="-12000" contrast="36000"/>
          </a:blip>
          <a:srcRect l="4076" r="4098"/>
          <a:stretch>
            <a:fillRect/>
          </a:stretch>
        </p:blipFill>
        <p:spPr>
          <a:xfrm>
            <a:off x="3280410" y="-127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9" name="Picture 108"/>
          <p:cNvPicPr>
            <a:picLocks noChangeAspect="1"/>
          </p:cNvPicPr>
          <p:nvPr/>
        </p:nvPicPr>
        <p:blipFill>
          <a:blip r:embed="rId3">
            <a:lum bright="-12000" contrast="36000"/>
          </a:blip>
          <a:srcRect l="16623" r="13693"/>
          <a:stretch>
            <a:fillRect/>
          </a:stretch>
        </p:blipFill>
        <p:spPr>
          <a:xfrm>
            <a:off x="32804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7" name="Picture 106"/>
          <p:cNvPicPr>
            <a:picLocks noChangeAspect="1"/>
          </p:cNvPicPr>
          <p:nvPr/>
        </p:nvPicPr>
        <p:blipFill>
          <a:blip r:embed="rId4">
            <a:lum bright="-12000" contrast="36000"/>
          </a:blip>
          <a:srcRect t="662" r="4036" b="993"/>
          <a:stretch>
            <a:fillRect/>
          </a:stretch>
        </p:blipFill>
        <p:spPr>
          <a:xfrm>
            <a:off x="6391910" y="4215130"/>
            <a:ext cx="2717800" cy="2641600"/>
          </a:xfrm>
          <a:custGeom>
            <a:avLst/>
            <a:gdLst/>
            <a:ahLst/>
            <a:cxnLst>
              <a:cxn ang="3">
                <a:pos x="hc" y="t"/>
              </a:cxn>
              <a:cxn ang="cd2">
                <a:pos x="l" y="vc"/>
              </a:cxn>
              <a:cxn ang="cd4">
                <a:pos x="hc" y="b"/>
              </a:cxn>
              <a:cxn ang="0">
                <a:pos x="r" y="vc"/>
              </a:cxn>
            </a:cxnLst>
            <a:rect l="l" t="t" r="r" b="b"/>
            <a:pathLst>
              <a:path w="4280" h="4160">
                <a:moveTo>
                  <a:pt x="2140" y="0"/>
                </a:moveTo>
                <a:cubicBezTo>
                  <a:pt x="3322" y="0"/>
                  <a:pt x="4280" y="931"/>
                  <a:pt x="4280" y="2080"/>
                </a:cubicBezTo>
                <a:cubicBezTo>
                  <a:pt x="4280" y="3229"/>
                  <a:pt x="3322" y="4160"/>
                  <a:pt x="2140" y="4160"/>
                </a:cubicBezTo>
                <a:cubicBezTo>
                  <a:pt x="958" y="4160"/>
                  <a:pt x="0" y="3229"/>
                  <a:pt x="0" y="2080"/>
                </a:cubicBezTo>
                <a:cubicBezTo>
                  <a:pt x="0" y="931"/>
                  <a:pt x="958" y="0"/>
                  <a:pt x="2140" y="0"/>
                </a:cubicBezTo>
                <a:close/>
              </a:path>
            </a:pathLst>
          </a:custGeom>
          <a:noFill/>
          <a:ln w="9525">
            <a:noFill/>
          </a:ln>
        </p:spPr>
      </p:pic>
      <p:pic>
        <p:nvPicPr>
          <p:cNvPr id="105" name="Picture 104"/>
          <p:cNvPicPr>
            <a:picLocks noChangeAspect="1"/>
          </p:cNvPicPr>
          <p:nvPr/>
        </p:nvPicPr>
        <p:blipFill>
          <a:blip r:embed="rId5">
            <a:lum bright="-12000" contrast="18000"/>
          </a:blip>
          <a:srcRect l="3604"/>
          <a:stretch>
            <a:fillRect/>
          </a:stretch>
        </p:blipFill>
        <p:spPr>
          <a:xfrm>
            <a:off x="8442960" y="2106930"/>
            <a:ext cx="2717800" cy="2639695"/>
          </a:xfrm>
          <a:custGeom>
            <a:avLst/>
            <a:gdLst/>
            <a:ahLst/>
            <a:cxnLst>
              <a:cxn ang="3">
                <a:pos x="hc" y="t"/>
              </a:cxn>
              <a:cxn ang="cd2">
                <a:pos x="l" y="vc"/>
              </a:cxn>
              <a:cxn ang="cd4">
                <a:pos x="hc" y="b"/>
              </a:cxn>
              <a:cxn ang="0">
                <a:pos x="r" y="vc"/>
              </a:cxn>
            </a:cxnLst>
            <a:rect l="l" t="t" r="r" b="b"/>
            <a:pathLst>
              <a:path w="4280" h="4157">
                <a:moveTo>
                  <a:pt x="2140" y="0"/>
                </a:moveTo>
                <a:cubicBezTo>
                  <a:pt x="3322" y="0"/>
                  <a:pt x="4280" y="931"/>
                  <a:pt x="4280" y="2080"/>
                </a:cubicBezTo>
                <a:cubicBezTo>
                  <a:pt x="4280" y="3175"/>
                  <a:pt x="3410" y="4072"/>
                  <a:pt x="2305" y="4154"/>
                </a:cubicBezTo>
                <a:lnTo>
                  <a:pt x="2255" y="4157"/>
                </a:lnTo>
                <a:lnTo>
                  <a:pt x="2025" y="4157"/>
                </a:lnTo>
                <a:lnTo>
                  <a:pt x="1975" y="4154"/>
                </a:lnTo>
                <a:cubicBezTo>
                  <a:pt x="870" y="4072"/>
                  <a:pt x="0" y="3175"/>
                  <a:pt x="0" y="2080"/>
                </a:cubicBezTo>
                <a:cubicBezTo>
                  <a:pt x="0" y="931"/>
                  <a:pt x="958" y="0"/>
                  <a:pt x="2140" y="0"/>
                </a:cubicBezTo>
                <a:close/>
              </a:path>
            </a:pathLst>
          </a:custGeom>
          <a:noFill/>
          <a:ln w="9525">
            <a:noFill/>
          </a:ln>
        </p:spPr>
      </p:pic>
      <p:pic>
        <p:nvPicPr>
          <p:cNvPr id="104" name="Picture 103"/>
          <p:cNvPicPr>
            <a:picLocks noChangeAspect="1"/>
          </p:cNvPicPr>
          <p:nvPr/>
        </p:nvPicPr>
        <p:blipFill>
          <a:blip r:embed="rId6">
            <a:lum bright="-6000" contrast="-6000"/>
          </a:blip>
          <a:srcRect l="3071" r="3049"/>
          <a:stretch>
            <a:fillRect/>
          </a:stretch>
        </p:blipFill>
        <p:spPr>
          <a:xfrm>
            <a:off x="1192530" y="2106930"/>
            <a:ext cx="2717800" cy="2640965"/>
          </a:xfrm>
          <a:custGeom>
            <a:avLst/>
            <a:gdLst/>
            <a:ahLst/>
            <a:cxnLst>
              <a:cxn ang="3">
                <a:pos x="hc" y="t"/>
              </a:cxn>
              <a:cxn ang="cd2">
                <a:pos x="l" y="vc"/>
              </a:cxn>
              <a:cxn ang="cd4">
                <a:pos x="hc" y="b"/>
              </a:cxn>
              <a:cxn ang="0">
                <a:pos x="r" y="vc"/>
              </a:cxn>
            </a:cxnLst>
            <a:rect l="l" t="t" r="r" b="b"/>
            <a:pathLst>
              <a:path w="4280" h="4159">
                <a:moveTo>
                  <a:pt x="2140" y="0"/>
                </a:moveTo>
                <a:cubicBezTo>
                  <a:pt x="3322" y="0"/>
                  <a:pt x="4280" y="931"/>
                  <a:pt x="4280" y="2080"/>
                </a:cubicBezTo>
                <a:cubicBezTo>
                  <a:pt x="4280" y="3193"/>
                  <a:pt x="3381" y="4102"/>
                  <a:pt x="2250" y="4157"/>
                </a:cubicBezTo>
                <a:lnTo>
                  <a:pt x="2204" y="4159"/>
                </a:lnTo>
                <a:lnTo>
                  <a:pt x="2076" y="4159"/>
                </a:lnTo>
                <a:lnTo>
                  <a:pt x="2030" y="4157"/>
                </a:lnTo>
                <a:cubicBezTo>
                  <a:pt x="899" y="4102"/>
                  <a:pt x="0" y="3193"/>
                  <a:pt x="0" y="2080"/>
                </a:cubicBezTo>
                <a:cubicBezTo>
                  <a:pt x="0" y="931"/>
                  <a:pt x="958" y="0"/>
                  <a:pt x="2140" y="0"/>
                </a:cubicBezTo>
                <a:close/>
              </a:path>
            </a:pathLst>
          </a:custGeom>
          <a:noFill/>
          <a:ln w="9525">
            <a:noFill/>
          </a:ln>
        </p:spPr>
      </p:pic>
      <p:sp>
        <p:nvSpPr>
          <p:cNvPr id="13" name="Flowchart: Alternate Process 12"/>
          <p:cNvSpPr/>
          <p:nvPr/>
        </p:nvSpPr>
        <p:spPr>
          <a:xfrm>
            <a:off x="3920490" y="3128645"/>
            <a:ext cx="4534535" cy="598805"/>
          </a:xfrm>
          <a:prstGeom prst="flowChartAlternateProcess">
            <a:avLst/>
          </a:prstGeom>
          <a:solidFill>
            <a:schemeClr val="bg1">
              <a:lumMod val="7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3920490" y="3135630"/>
            <a:ext cx="6704330" cy="583565"/>
          </a:xfrm>
          <a:prstGeom prst="rect">
            <a:avLst/>
          </a:prstGeom>
          <a:noFill/>
        </p:spPr>
        <p:txBody>
          <a:bodyPr wrap="square" rtlCol="0">
            <a:spAutoFit/>
          </a:bodyPr>
          <a:p>
            <a:r>
              <a:rPr lang="en-US" sz="3200">
                <a:latin typeface="Algerian" panose="04020705040A02060702" charset="0"/>
                <a:cs typeface="Algerian" panose="04020705040A02060702" charset="0"/>
              </a:rPr>
              <a:t>REVOLUTIa DE LA 1848</a:t>
            </a:r>
            <a:endParaRPr lang="en-US" sz="3200">
              <a:latin typeface="Algerian" panose="04020705040A02060702" charset="0"/>
              <a:cs typeface="Algerian" panose="04020705040A02060702" charset="0"/>
            </a:endParaRPr>
          </a:p>
        </p:txBody>
      </p:sp>
      <p:sp>
        <p:nvSpPr>
          <p:cNvPr id="14" name="Text Box 13"/>
          <p:cNvSpPr txBox="1"/>
          <p:nvPr/>
        </p:nvSpPr>
        <p:spPr>
          <a:xfrm>
            <a:off x="1501140" y="3043555"/>
            <a:ext cx="2329815" cy="768350"/>
          </a:xfrm>
          <a:prstGeom prst="rect">
            <a:avLst/>
          </a:prstGeom>
          <a:noFill/>
        </p:spPr>
        <p:txBody>
          <a:bodyPr wrap="square" rtlCol="0">
            <a:spAutoFit/>
          </a:bodyPr>
          <a:p>
            <a:r>
              <a:rPr lang="en-US" sz="4400" b="1">
                <a:latin typeface="Arial Black" panose="020B0A04020102020204" charset="0"/>
                <a:cs typeface="Arial Black" panose="020B0A04020102020204" charset="0"/>
              </a:rPr>
              <a:t>Franța</a:t>
            </a:r>
            <a:endParaRPr lang="en-US" sz="4400" b="1">
              <a:latin typeface="Arial Black" panose="020B0A04020102020204" charset="0"/>
              <a:cs typeface="Arial Black" panose="020B0A04020102020204" charset="0"/>
            </a:endParaRPr>
          </a:p>
        </p:txBody>
      </p:sp>
      <p:sp>
        <p:nvSpPr>
          <p:cNvPr id="15" name="Text Box 14"/>
          <p:cNvSpPr txBox="1"/>
          <p:nvPr/>
        </p:nvSpPr>
        <p:spPr>
          <a:xfrm>
            <a:off x="8521700" y="2769870"/>
            <a:ext cx="2780665" cy="144526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Austro</a:t>
            </a:r>
            <a:endParaRPr lang="en-US" sz="4400" b="1">
              <a:latin typeface="Arial Black" panose="020B0A04020102020204" charset="0"/>
              <a:cs typeface="Arial Black" panose="020B0A04020102020204" charset="0"/>
              <a:sym typeface="+mn-ea"/>
            </a:endParaRPr>
          </a:p>
          <a:p>
            <a:r>
              <a:rPr lang="en-US" sz="4400" b="1">
                <a:latin typeface="Arial Black" panose="020B0A04020102020204" charset="0"/>
                <a:cs typeface="Arial Black" panose="020B0A04020102020204" charset="0"/>
                <a:sym typeface="+mn-ea"/>
              </a:rPr>
              <a:t>Ungaria</a:t>
            </a:r>
            <a:endParaRPr lang="en-US" sz="4400" b="1">
              <a:latin typeface="Arial Black" panose="020B0A04020102020204" charset="0"/>
              <a:cs typeface="Arial Black" panose="020B0A04020102020204" charset="0"/>
              <a:sym typeface="+mn-ea"/>
            </a:endParaRPr>
          </a:p>
        </p:txBody>
      </p:sp>
      <p:sp>
        <p:nvSpPr>
          <p:cNvPr id="16" name="Text Box 15"/>
          <p:cNvSpPr txBox="1"/>
          <p:nvPr/>
        </p:nvSpPr>
        <p:spPr>
          <a:xfrm>
            <a:off x="6315710" y="5182235"/>
            <a:ext cx="6299200" cy="706755"/>
          </a:xfrm>
          <a:prstGeom prst="rect">
            <a:avLst/>
          </a:prstGeom>
          <a:noFill/>
        </p:spPr>
        <p:txBody>
          <a:bodyPr wrap="square" rtlCol="0" anchor="t">
            <a:spAutoFit/>
          </a:bodyPr>
          <a:p>
            <a:r>
              <a:rPr lang="en-US" sz="4000" b="1">
                <a:latin typeface="Arial Black" panose="020B0A04020102020204" charset="0"/>
                <a:cs typeface="Arial Black" panose="020B0A04020102020204" charset="0"/>
                <a:sym typeface="+mn-ea"/>
              </a:rPr>
              <a:t>Germania</a:t>
            </a:r>
            <a:endParaRPr lang="en-US" sz="4000" b="1">
              <a:latin typeface="Arial Black" panose="020B0A04020102020204" charset="0"/>
              <a:cs typeface="Arial Black" panose="020B0A04020102020204" charset="0"/>
              <a:sym typeface="+mn-ea"/>
            </a:endParaRPr>
          </a:p>
        </p:txBody>
      </p:sp>
      <p:sp>
        <p:nvSpPr>
          <p:cNvPr id="17" name="Text Box 16"/>
          <p:cNvSpPr txBox="1"/>
          <p:nvPr/>
        </p:nvSpPr>
        <p:spPr>
          <a:xfrm>
            <a:off x="3413760" y="512064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  Italia</a:t>
            </a:r>
            <a:endParaRPr lang="en-US" sz="4400" b="1">
              <a:latin typeface="Arial Black" panose="020B0A04020102020204" charset="0"/>
              <a:cs typeface="Arial Black" panose="020B0A04020102020204" charset="0"/>
              <a:sym typeface="+mn-ea"/>
            </a:endParaRPr>
          </a:p>
        </p:txBody>
      </p:sp>
      <p:sp>
        <p:nvSpPr>
          <p:cNvPr id="18" name="Text Box 17"/>
          <p:cNvSpPr txBox="1"/>
          <p:nvPr/>
        </p:nvSpPr>
        <p:spPr>
          <a:xfrm>
            <a:off x="3280410" y="902970"/>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Romania</a:t>
            </a:r>
            <a:endParaRPr lang="en-US" sz="4400" b="1">
              <a:latin typeface="Arial Black" panose="020B0A04020102020204" charset="0"/>
              <a:cs typeface="Arial Black" panose="020B0A04020102020204" charset="0"/>
              <a:sym typeface="+mn-ea"/>
            </a:endParaRPr>
          </a:p>
        </p:txBody>
      </p:sp>
      <p:sp>
        <p:nvSpPr>
          <p:cNvPr id="19" name="Text Box 18"/>
          <p:cNvSpPr txBox="1"/>
          <p:nvPr/>
        </p:nvSpPr>
        <p:spPr>
          <a:xfrm>
            <a:off x="6518910" y="965835"/>
            <a:ext cx="6096000" cy="768350"/>
          </a:xfrm>
          <a:prstGeom prst="rect">
            <a:avLst/>
          </a:prstGeom>
          <a:noFill/>
        </p:spPr>
        <p:txBody>
          <a:bodyPr wrap="square" rtlCol="0" anchor="t">
            <a:spAutoFit/>
          </a:bodyPr>
          <a:p>
            <a:r>
              <a:rPr lang="en-US" sz="4400" b="1">
                <a:latin typeface="Arial Black" panose="020B0A04020102020204" charset="0"/>
                <a:cs typeface="Arial Black" panose="020B0A04020102020204" charset="0"/>
                <a:sym typeface="+mn-ea"/>
              </a:rPr>
              <a:t>Polonia</a:t>
            </a:r>
            <a:endParaRPr lang="en-US" sz="4400" b="1">
              <a:latin typeface="Arial Black" panose="020B0A04020102020204" charset="0"/>
              <a:cs typeface="Arial Black" panose="020B0A04020102020204" charset="0"/>
              <a:sym typeface="+mn-ea"/>
            </a:endParaRPr>
          </a:p>
        </p:txBody>
      </p:sp>
      <p:sp>
        <p:nvSpPr>
          <p:cNvPr id="3" name="Donut 2"/>
          <p:cNvSpPr/>
          <p:nvPr/>
        </p:nvSpPr>
        <p:spPr>
          <a:xfrm>
            <a:off x="-7661275" y="-10922635"/>
            <a:ext cx="24601170" cy="24545290"/>
          </a:xfrm>
          <a:prstGeom prst="donut">
            <a:avLst>
              <a:gd name="adj" fmla="val 44649"/>
            </a:avLst>
          </a:prstGeom>
          <a:solidFill>
            <a:schemeClr val="tx1">
              <a:lumMod val="95000"/>
              <a:lumOff val="5000"/>
              <a:alpha val="78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endParaRPr>
          </a:p>
        </p:txBody>
      </p:sp>
      <p:sp>
        <p:nvSpPr>
          <p:cNvPr id="5" name="Text Box 4"/>
          <p:cNvSpPr txBox="1"/>
          <p:nvPr/>
        </p:nvSpPr>
        <p:spPr>
          <a:xfrm>
            <a:off x="250825" y="3043555"/>
            <a:ext cx="11941175" cy="4030980"/>
          </a:xfrm>
          <a:prstGeom prst="rect">
            <a:avLst/>
          </a:prstGeom>
          <a:noFill/>
        </p:spPr>
        <p:txBody>
          <a:bodyPr wrap="square" rtlCol="0">
            <a:spAutoFit/>
          </a:bodyPr>
          <a:p>
            <a:r>
              <a:rPr lang="en-US" sz="3200">
                <a:solidFill>
                  <a:schemeClr val="bg1"/>
                </a:solidFill>
              </a:rPr>
              <a:t>România: În Principatele Române, revoluția a fost influențată de evenimentele din Europa și a avut loc în 1848 în cele două principate: Țara Românească și Moldova. Revoluționarii au cerut reforme sociale, printre care împroprietărirea țăranilor, abolirea privilegiilor boierești și introducerea unei constituții. Mișcarea a fost însă reprimată rapid de către autoritățile otomane și austriece, dar a pregătit terenul pentru viitoare mișcări naționale și reforme în secolul XIX.</a:t>
            </a:r>
            <a:endParaRPr lang="en-US" sz="3200">
              <a:solidFill>
                <a:schemeClr val="bg1"/>
              </a:solidFill>
            </a:endParaRPr>
          </a:p>
          <a:p>
            <a:endParaRPr lang="en-US" sz="320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13088</Words>
  <Application>WPS Presentation</Application>
  <PresentationFormat>Widescreen</PresentationFormat>
  <Paragraphs>199</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SimSun</vt:lpstr>
      <vt:lpstr>Wingdings</vt:lpstr>
      <vt:lpstr>Algerian</vt:lpstr>
      <vt:lpstr>Arial Black</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Omini mari</vt:lpstr>
      <vt:lpstr>            Vasile Alecsandri</vt:lpstr>
      <vt:lpstr>            Nicolae Balcescu</vt:lpstr>
      <vt:lpstr>            Ion Heliade-radulescu</vt:lpstr>
      <vt:lpstr>              Simion barnutiu</vt:lpstr>
      <vt:lpstr>                   Avram iancu</vt:lpstr>
      <vt:lpstr>                eftimie murgu</vt:lpstr>
      <vt:lpstr>       mihail kogalniceanu</vt:lpstr>
      <vt:lpstr>                 alexandu ioan cuza</vt:lpstr>
      <vt:lpstr>                  Gheorghe baritiu</vt:lpstr>
      <vt:lpstr>                      andrei saguna</vt:lpstr>
      <vt:lpstr>                Arderea etapelor</vt:lpstr>
      <vt:lpstr>                     concluzionam</vt:lpstr>
      <vt:lpstr>                     concluzionam</vt:lpstr>
      <vt:lpstr>            multumesc de vizionare!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MSI</dc:creator>
  <cp:lastModifiedBy>bama1</cp:lastModifiedBy>
  <cp:revision>5</cp:revision>
  <dcterms:created xsi:type="dcterms:W3CDTF">2024-10-02T16:05:00Z</dcterms:created>
  <dcterms:modified xsi:type="dcterms:W3CDTF">2024-10-02T18:24:24Z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9174D3EC25F04AC4BEB1E2674369C8C7_13</vt:lpwstr>
  </property>
  <property fmtid="{D5CDD505-2E9C-101B-9397-08002B2CF9AE}" pid="3" name="KSOProductBuildVer">
    <vt:lpwstr>1033-12.2.0.13472</vt:lpwstr>
  </property>
</Properties>
</file>