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F885D-BE3D-4C33-911D-65D7145B296C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CB253-8BCD-4FE8-B4C7-8C262E79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0491-971E-4186-9591-B2EFB42FB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Project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53594-5E0E-469D-9FA8-85CA665AB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36892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D67E-D3C5-4315-AE8B-67314FAD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358D-93B2-4980-A05D-3C18C936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09600"/>
            <a:ext cx="10131425" cy="3649133"/>
          </a:xfrm>
        </p:spPr>
        <p:txBody>
          <a:bodyPr/>
          <a:lstStyle/>
          <a:p>
            <a:r>
              <a:rPr lang="en-US" dirty="0"/>
              <a:t>In the first step we need to import the data in Kaggle</a:t>
            </a:r>
          </a:p>
          <a:p>
            <a:r>
              <a:rPr lang="en-US" dirty="0"/>
              <a:t>Next, we can look at the data with a couple of quick commands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7A1CE-2078-4608-BF17-E7058E82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00" y="2834588"/>
            <a:ext cx="5845047" cy="594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88DAC7-7E8E-4A16-BCFF-F1D87AA4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2" y="4258898"/>
            <a:ext cx="6096000" cy="1712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B3391-2ECE-4B46-9103-5BE83A549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052" y="4258733"/>
            <a:ext cx="5954369" cy="171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6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5AA88FA-FA9B-40A0-AB33-86E7729DA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EA3E53-915F-4556-950F-201D0DDF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Exploration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8C06E-D335-4B75-9BBD-A4D78A423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5469474"/>
            <a:ext cx="7197726" cy="397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Graphing the data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8B10BF6C-3665-4F44-AECF-93A3A986E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614085"/>
            <a:ext cx="3336883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76EBA0-217C-4458-8E84-BE0F4150F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1803580"/>
            <a:ext cx="3108282" cy="1422039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2686FD45-663C-4668-8418-20199A171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9083" y="614085"/>
            <a:ext cx="3328416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0DAEB1-68D5-4F2F-BB23-24527D739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382" y="1088684"/>
            <a:ext cx="3099817" cy="2851831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1" name="Rounded Rectangle 18">
            <a:extLst>
              <a:ext uri="{FF2B5EF4-FFF2-40B4-BE49-F238E27FC236}">
                <a16:creationId xmlns:a16="http://schemas.microsoft.com/office/drawing/2014/main" id="{812F6BC3-2C27-4D47-B3FC-14C36ABB7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5299" y="614085"/>
            <a:ext cx="3328416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6F3E9-5CD7-4E3D-B7B3-71E7A8CD3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598" y="1716397"/>
            <a:ext cx="3099817" cy="1596405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17801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9C04-0EED-4453-B640-3320FA31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DB84A7-DD3A-4663-AE4D-A25F624BE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54" y="2065867"/>
            <a:ext cx="5450161" cy="3649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184AC-540A-4D08-87EC-E26F7EEF2C20}"/>
              </a:ext>
            </a:extLst>
          </p:cNvPr>
          <p:cNvSpPr txBox="1"/>
          <p:nvPr/>
        </p:nvSpPr>
        <p:spPr>
          <a:xfrm>
            <a:off x="600075" y="1647825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Fake News Word 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3A1663-D85D-4EDD-B671-C8C7FC36E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41" y="2065867"/>
            <a:ext cx="5949523" cy="3649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C9492F-C543-4233-B063-79FFF99CFFCA}"/>
              </a:ext>
            </a:extLst>
          </p:cNvPr>
          <p:cNvSpPr txBox="1"/>
          <p:nvPr/>
        </p:nvSpPr>
        <p:spPr>
          <a:xfrm>
            <a:off x="6248087" y="1696535"/>
            <a:ext cx="396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Factual News Word Cloud</a:t>
            </a:r>
          </a:p>
        </p:txBody>
      </p:sp>
    </p:spTree>
    <p:extLst>
      <p:ext uri="{BB962C8B-B14F-4D97-AF65-F5344CB8AC3E}">
        <p14:creationId xmlns:p14="http://schemas.microsoft.com/office/powerpoint/2010/main" val="100916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D20B-1FB5-43DB-93F1-FE144C7F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276E7D-CEE2-48F6-96AC-B6DB05481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3422" y="2065867"/>
            <a:ext cx="4122777" cy="2560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C8C685-9133-456C-A2E3-A12663E83379}"/>
              </a:ext>
            </a:extLst>
          </p:cNvPr>
          <p:cNvSpPr txBox="1"/>
          <p:nvPr/>
        </p:nvSpPr>
        <p:spPr>
          <a:xfrm>
            <a:off x="685801" y="1743075"/>
            <a:ext cx="6008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Merging the data and graphing the results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53E65-12C3-42F5-A003-F2934BA2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076" y="4792134"/>
            <a:ext cx="3787468" cy="609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64ADB-F007-4CDD-993C-8D62BDABD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795" y="2159168"/>
            <a:ext cx="4483654" cy="408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Week 2 Project Update</vt:lpstr>
      <vt:lpstr>Data</vt:lpstr>
      <vt:lpstr>Exploration</vt:lpstr>
      <vt:lpstr>Exploration</vt:lpstr>
      <vt:lpstr>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Project Update</dc:title>
  <dc:creator>Matthew Menefee</dc:creator>
  <cp:lastModifiedBy>Matthew Menefee</cp:lastModifiedBy>
  <cp:revision>4</cp:revision>
  <dcterms:created xsi:type="dcterms:W3CDTF">2020-05-25T00:51:38Z</dcterms:created>
  <dcterms:modified xsi:type="dcterms:W3CDTF">2020-05-25T02:11:09Z</dcterms:modified>
</cp:coreProperties>
</file>