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Menefee" initials="MM" lastIdx="2" clrIdx="0">
    <p:extLst>
      <p:ext uri="{19B8F6BF-5375-455C-9EA6-DF929625EA0E}">
        <p15:presenceInfo xmlns:p15="http://schemas.microsoft.com/office/powerpoint/2012/main" userId="018b27ca4b3d6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enefee" userId="018b27ca4b3d679e" providerId="LiveId" clId="{F40D74FE-4FF8-4A41-9B8B-B63BF66C3170}"/>
    <pc:docChg chg="custSel modSld">
      <pc:chgData name="Matthew Menefee" userId="018b27ca4b3d679e" providerId="LiveId" clId="{F40D74FE-4FF8-4A41-9B8B-B63BF66C3170}" dt="2020-06-03T22:06:53.809" v="0" actId="26606"/>
      <pc:docMkLst>
        <pc:docMk/>
      </pc:docMkLst>
      <pc:sldChg chg="addSp modSp mod setBg">
        <pc:chgData name="Matthew Menefee" userId="018b27ca4b3d679e" providerId="LiveId" clId="{F40D74FE-4FF8-4A41-9B8B-B63BF66C3170}" dt="2020-06-03T22:06:53.809" v="0" actId="26606"/>
        <pc:sldMkLst>
          <pc:docMk/>
          <pc:sldMk cId="165940962" sldId="256"/>
        </pc:sldMkLst>
        <pc:spChg chg="mod">
          <ac:chgData name="Matthew Menefee" userId="018b27ca4b3d679e" providerId="LiveId" clId="{F40D74FE-4FF8-4A41-9B8B-B63BF66C3170}" dt="2020-06-03T22:06:53.809" v="0" actId="26606"/>
          <ac:spMkLst>
            <pc:docMk/>
            <pc:sldMk cId="165940962" sldId="256"/>
            <ac:spMk id="2" creationId="{1033FB8F-F7BA-4DF3-B328-683F7A8F09B9}"/>
          </ac:spMkLst>
        </pc:spChg>
        <pc:spChg chg="mod">
          <ac:chgData name="Matthew Menefee" userId="018b27ca4b3d679e" providerId="LiveId" clId="{F40D74FE-4FF8-4A41-9B8B-B63BF66C3170}" dt="2020-06-03T22:06:53.809" v="0" actId="26606"/>
          <ac:spMkLst>
            <pc:docMk/>
            <pc:sldMk cId="165940962" sldId="256"/>
            <ac:spMk id="3" creationId="{D37ADE24-277B-483F-BE69-62C4C1EF1E67}"/>
          </ac:spMkLst>
        </pc:spChg>
        <pc:spChg chg="add">
          <ac:chgData name="Matthew Menefee" userId="018b27ca4b3d679e" providerId="LiveId" clId="{F40D74FE-4FF8-4A41-9B8B-B63BF66C3170}" dt="2020-06-03T22:06:53.809" v="0" actId="26606"/>
          <ac:spMkLst>
            <pc:docMk/>
            <pc:sldMk cId="165940962" sldId="256"/>
            <ac:spMk id="8" creationId="{3D1E5586-8BB5-40F6-96C3-2E87DD7CE5CD}"/>
          </ac:spMkLst>
        </pc:spChg>
        <pc:cxnChg chg="add">
          <ac:chgData name="Matthew Menefee" userId="018b27ca4b3d679e" providerId="LiveId" clId="{F40D74FE-4FF8-4A41-9B8B-B63BF66C3170}" dt="2020-06-03T22:06:53.809" v="0" actId="26606"/>
          <ac:cxnSpMkLst>
            <pc:docMk/>
            <pc:sldMk cId="165940962" sldId="256"/>
            <ac:cxnSpMk id="10" creationId="{8A832D40-B9E2-4CE7-9E0A-B35591EA203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3FB8F-F7BA-4DF3-B328-683F7A8F0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Week 4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ADE24-277B-483F-BE69-62C4C1EF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Cleaning and initial Model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207-452C-4E0A-8433-7719D07A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This week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E63AD-A320-41C8-AB1C-D5A587DC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r>
              <a:rPr lang="en-US" dirty="0"/>
              <a:t>The focus of this week’s work was on the following: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Creating the initial model</a:t>
            </a:r>
          </a:p>
          <a:p>
            <a:r>
              <a:rPr lang="en-US" dirty="0"/>
              <a:t>Results of the initial model</a:t>
            </a:r>
          </a:p>
        </p:txBody>
      </p:sp>
      <p:pic>
        <p:nvPicPr>
          <p:cNvPr id="7" name="Picture 6" descr="Programming data on computer monitor">
            <a:extLst>
              <a:ext uri="{FF2B5EF4-FFF2-40B4-BE49-F238E27FC236}">
                <a16:creationId xmlns:a16="http://schemas.microsoft.com/office/drawing/2014/main" id="{F64FB000-381A-4E78-AAE3-1F209B559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72" r="2190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3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E9BCFF8-763C-4DCE-86CE-0C6F4BEC45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55" r="20089" b="2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9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0186-5C90-4248-9195-70666B3D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B5C793-849C-4833-8A7D-5BFE85E0D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5121" y="1604169"/>
            <a:ext cx="3872731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7C8D5-80AD-4137-A201-D358C1896BC7}"/>
              </a:ext>
            </a:extLst>
          </p:cNvPr>
          <p:cNvSpPr txBox="1"/>
          <p:nvPr/>
        </p:nvSpPr>
        <p:spPr>
          <a:xfrm>
            <a:off x="685801" y="2065867"/>
            <a:ext cx="676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last week, the true and false data sets were merged.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classification to work the categories need to be removed.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A174-6F26-42EE-882A-7FC328A20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2928835"/>
            <a:ext cx="5029200" cy="1838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711110-D181-48A4-811F-45C63A1BA535}"/>
              </a:ext>
            </a:extLst>
          </p:cNvPr>
          <p:cNvSpPr txBox="1"/>
          <p:nvPr/>
        </p:nvSpPr>
        <p:spPr>
          <a:xfrm>
            <a:off x="914400" y="4992130"/>
            <a:ext cx="653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title and date were also unnecessary for determining if a story was true or false so they were removed as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date column of the data also was unnecessary and so it was removed from the set.</a:t>
            </a:r>
          </a:p>
        </p:txBody>
      </p:sp>
    </p:spTree>
    <p:extLst>
      <p:ext uri="{BB962C8B-B14F-4D97-AF65-F5344CB8AC3E}">
        <p14:creationId xmlns:p14="http://schemas.microsoft.com/office/powerpoint/2010/main" val="147832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1A63-8081-4EBA-96E7-357DBDC0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4F90CFA-BE18-473F-AF77-87906ED3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Stop words are the most common words in a language and in the process of natural language processing they can slow down our analysis. </a:t>
            </a:r>
          </a:p>
          <a:p>
            <a:r>
              <a:rPr lang="en-US" dirty="0"/>
              <a:t>Upper case letters, brackets, special characters and other punctuation are all removed from the corpus to make it more uniform.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6C4AA-8FF0-4854-96CC-9CF8C97CB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22" r="1" b="3616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75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455EF-D8A7-4A50-8EDA-9DD6ABE9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3563-39C6-42CF-A458-367F1F3D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" y="1143001"/>
            <a:ext cx="10131425" cy="3649133"/>
          </a:xfrm>
        </p:spPr>
        <p:txBody>
          <a:bodyPr/>
          <a:lstStyle/>
          <a:p>
            <a:r>
              <a:rPr lang="en-US" dirty="0"/>
              <a:t>Tokenization is the process of vectorizing the corpus into a list of integers.</a:t>
            </a:r>
          </a:p>
          <a:p>
            <a:r>
              <a:rPr lang="en-US" dirty="0"/>
              <a:t>The data is tokenized so that it can be embedded into the model.</a:t>
            </a:r>
          </a:p>
          <a:p>
            <a:r>
              <a:rPr lang="en-US" dirty="0"/>
              <a:t>The embedding layer creates a geometric embedding space where the structure of the corpus can be mapped.</a:t>
            </a:r>
          </a:p>
          <a:p>
            <a:endParaRPr lang="en-US" dirty="0"/>
          </a:p>
        </p:txBody>
      </p:sp>
      <p:pic>
        <p:nvPicPr>
          <p:cNvPr id="9" name="Picture 8" descr="Lines intersecting at pushpin">
            <a:extLst>
              <a:ext uri="{FF2B5EF4-FFF2-40B4-BE49-F238E27FC236}">
                <a16:creationId xmlns:a16="http://schemas.microsoft.com/office/drawing/2014/main" id="{4F10B19B-C168-45CA-9863-26DAF5AC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04" y="3429000"/>
            <a:ext cx="4857391" cy="3237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92B628-6AA9-40B4-B56F-DA4EB5A44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33" y="3828535"/>
            <a:ext cx="57435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82FC-D736-4935-B71A-AC978498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499187"/>
            <a:ext cx="10131425" cy="1456267"/>
          </a:xfrm>
        </p:spPr>
        <p:txBody>
          <a:bodyPr/>
          <a:lstStyle/>
          <a:p>
            <a:r>
              <a:rPr lang="en-US" dirty="0"/>
              <a:t>The 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233A-EDAC-4693-BA80-D57D04F3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3" y="1600716"/>
            <a:ext cx="6887482" cy="3649133"/>
          </a:xfrm>
        </p:spPr>
        <p:txBody>
          <a:bodyPr/>
          <a:lstStyle/>
          <a:p>
            <a:r>
              <a:rPr lang="en-US" dirty="0"/>
              <a:t>The initial model I have created consists of 1D convolutional layers and 1D max pooling layers. These layers are better equipped for analyzing one dimensional data.</a:t>
            </a:r>
          </a:p>
          <a:p>
            <a:r>
              <a:rPr lang="en-US" dirty="0"/>
              <a:t> Additionally, I used batch normalization in the model to regularize the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79AB5-022B-46B0-A120-186FC86BE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056" y="170625"/>
            <a:ext cx="3243943" cy="3254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A7CE4-5532-46AA-969F-BC43A731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057" y="3425283"/>
            <a:ext cx="3243943" cy="3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71DE-4D6C-4B2F-AF55-2410DF27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Model’s initial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5D904-0E2D-485F-9354-8C2F21D8C5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9" r="5451" b="2"/>
          <a:stretch/>
        </p:blipFill>
        <p:spPr>
          <a:xfrm>
            <a:off x="706124" y="1030289"/>
            <a:ext cx="2473975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8BE8E6-E95F-4BC3-90B4-0B89666BED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02" r="-1" b="-1"/>
          <a:stretch/>
        </p:blipFill>
        <p:spPr>
          <a:xfrm>
            <a:off x="3525081" y="1030289"/>
            <a:ext cx="2474685" cy="183038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3E30-183B-45F4-AA70-6A23E4093B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47" y="4091891"/>
            <a:ext cx="5477363" cy="670976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0BF3-FEAB-4FDF-829D-90FCEDBC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r>
              <a:rPr lang="en-US" dirty="0"/>
              <a:t>The initial model created has not preformed all that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5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Week 4 Progress Report</vt:lpstr>
      <vt:lpstr>This week Focus</vt:lpstr>
      <vt:lpstr>Data cleaning</vt:lpstr>
      <vt:lpstr>Data Cleaning</vt:lpstr>
      <vt:lpstr>Tokenization</vt:lpstr>
      <vt:lpstr>The Initial Model</vt:lpstr>
      <vt:lpstr>Model’s initial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Progress Report</dc:title>
  <dc:creator>Matthew Menefee</dc:creator>
  <cp:lastModifiedBy>Matthew Menefee</cp:lastModifiedBy>
  <cp:revision>1</cp:revision>
  <dcterms:created xsi:type="dcterms:W3CDTF">2020-06-03T22:02:21Z</dcterms:created>
  <dcterms:modified xsi:type="dcterms:W3CDTF">2020-06-03T22:07:23Z</dcterms:modified>
</cp:coreProperties>
</file>