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5" r:id="rId1"/>
  </p:sld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  <p:sldId id="258" r:id="rId9"/>
    <p:sldId id="260" r:id="rId10"/>
    <p:sldId id="261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556DF-90BC-4042-855E-DE7D2C0997EC}" v="9" dt="2025-05-08T16:07:29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amali kavindya" userId="2a2c96b381a76d15" providerId="LiveId" clId="{7AC556DF-90BC-4042-855E-DE7D2C0997EC}"/>
    <pc:docChg chg="undo custSel modSld">
      <pc:chgData name="hansamali kavindya" userId="2a2c96b381a76d15" providerId="LiveId" clId="{7AC556DF-90BC-4042-855E-DE7D2C0997EC}" dt="2025-05-08T16:07:39.822" v="121" actId="1076"/>
      <pc:docMkLst>
        <pc:docMk/>
      </pc:docMkLst>
      <pc:sldChg chg="modSp">
        <pc:chgData name="hansamali kavindya" userId="2a2c96b381a76d15" providerId="LiveId" clId="{7AC556DF-90BC-4042-855E-DE7D2C0997EC}" dt="2025-05-08T15:50:27.507" v="53"/>
        <pc:sldMkLst>
          <pc:docMk/>
          <pc:sldMk cId="3561720279" sldId="257"/>
        </pc:sldMkLst>
        <pc:spChg chg="mod">
          <ac:chgData name="hansamali kavindya" userId="2a2c96b381a76d15" providerId="LiveId" clId="{7AC556DF-90BC-4042-855E-DE7D2C0997EC}" dt="2025-05-08T15:50:27.507" v="53"/>
          <ac:spMkLst>
            <pc:docMk/>
            <pc:sldMk cId="3561720279" sldId="257"/>
            <ac:spMk id="2" creationId="{0716C37B-3F99-966E-B16A-6EDBA38A0966}"/>
          </ac:spMkLst>
        </pc:spChg>
      </pc:sldChg>
      <pc:sldChg chg="modSp">
        <pc:chgData name="hansamali kavindya" userId="2a2c96b381a76d15" providerId="LiveId" clId="{7AC556DF-90BC-4042-855E-DE7D2C0997EC}" dt="2025-05-08T15:50:27.507" v="53"/>
        <pc:sldMkLst>
          <pc:docMk/>
          <pc:sldMk cId="3577657617" sldId="258"/>
        </pc:sldMkLst>
        <pc:spChg chg="mod">
          <ac:chgData name="hansamali kavindya" userId="2a2c96b381a76d15" providerId="LiveId" clId="{7AC556DF-90BC-4042-855E-DE7D2C0997EC}" dt="2025-05-08T15:50:27.507" v="53"/>
          <ac:spMkLst>
            <pc:docMk/>
            <pc:sldMk cId="3577657617" sldId="258"/>
            <ac:spMk id="2" creationId="{7FC2FBDD-DF7F-89AE-6323-EA5CDD13F4D4}"/>
          </ac:spMkLst>
        </pc:spChg>
      </pc:sldChg>
      <pc:sldChg chg="modSp mod">
        <pc:chgData name="hansamali kavindya" userId="2a2c96b381a76d15" providerId="LiveId" clId="{7AC556DF-90BC-4042-855E-DE7D2C0997EC}" dt="2025-05-08T15:46:27.531" v="52" actId="20577"/>
        <pc:sldMkLst>
          <pc:docMk/>
          <pc:sldMk cId="3846818065" sldId="260"/>
        </pc:sldMkLst>
        <pc:spChg chg="mod">
          <ac:chgData name="hansamali kavindya" userId="2a2c96b381a76d15" providerId="LiveId" clId="{7AC556DF-90BC-4042-855E-DE7D2C0997EC}" dt="2025-05-08T15:46:27.531" v="52" actId="20577"/>
          <ac:spMkLst>
            <pc:docMk/>
            <pc:sldMk cId="3846818065" sldId="260"/>
            <ac:spMk id="4" creationId="{278157F5-CA7C-4BC3-3CE1-9D416B8F3649}"/>
          </ac:spMkLst>
        </pc:spChg>
      </pc:sldChg>
      <pc:sldChg chg="modSp mod">
        <pc:chgData name="hansamali kavindya" userId="2a2c96b381a76d15" providerId="LiveId" clId="{7AC556DF-90BC-4042-855E-DE7D2C0997EC}" dt="2025-05-08T15:50:27.507" v="53"/>
        <pc:sldMkLst>
          <pc:docMk/>
          <pc:sldMk cId="2136746210" sldId="261"/>
        </pc:sldMkLst>
        <pc:spChg chg="mod">
          <ac:chgData name="hansamali kavindya" userId="2a2c96b381a76d15" providerId="LiveId" clId="{7AC556DF-90BC-4042-855E-DE7D2C0997EC}" dt="2025-05-08T15:50:27.507" v="53"/>
          <ac:spMkLst>
            <pc:docMk/>
            <pc:sldMk cId="2136746210" sldId="261"/>
            <ac:spMk id="2" creationId="{6735E3C1-EA2A-5341-C3E1-D084AA5713D4}"/>
          </ac:spMkLst>
        </pc:spChg>
        <pc:spChg chg="mod">
          <ac:chgData name="hansamali kavindya" userId="2a2c96b381a76d15" providerId="LiveId" clId="{7AC556DF-90BC-4042-855E-DE7D2C0997EC}" dt="2025-05-08T15:50:27.507" v="53"/>
          <ac:spMkLst>
            <pc:docMk/>
            <pc:sldMk cId="2136746210" sldId="261"/>
            <ac:spMk id="3" creationId="{40ADCD5D-61C5-0F71-E946-98452A558BBB}"/>
          </ac:spMkLst>
        </pc:spChg>
        <pc:picChg chg="mod">
          <ac:chgData name="hansamali kavindya" userId="2a2c96b381a76d15" providerId="LiveId" clId="{7AC556DF-90BC-4042-855E-DE7D2C0997EC}" dt="2025-05-08T15:46:17.547" v="51" actId="1076"/>
          <ac:picMkLst>
            <pc:docMk/>
            <pc:sldMk cId="2136746210" sldId="261"/>
            <ac:picMk id="5" creationId="{68049C0F-1342-0DAA-C660-775E05F23F4A}"/>
          </ac:picMkLst>
        </pc:picChg>
      </pc:sldChg>
      <pc:sldChg chg="modSp">
        <pc:chgData name="hansamali kavindya" userId="2a2c96b381a76d15" providerId="LiveId" clId="{7AC556DF-90BC-4042-855E-DE7D2C0997EC}" dt="2025-05-08T15:50:27.507" v="53"/>
        <pc:sldMkLst>
          <pc:docMk/>
          <pc:sldMk cId="3854582300" sldId="262"/>
        </pc:sldMkLst>
        <pc:spChg chg="mod">
          <ac:chgData name="hansamali kavindya" userId="2a2c96b381a76d15" providerId="LiveId" clId="{7AC556DF-90BC-4042-855E-DE7D2C0997EC}" dt="2025-05-08T15:50:27.507" v="53"/>
          <ac:spMkLst>
            <pc:docMk/>
            <pc:sldMk cId="3854582300" sldId="262"/>
            <ac:spMk id="4" creationId="{B5AD71BC-89F4-F078-9BAB-ACC1E756FD03}"/>
          </ac:spMkLst>
        </pc:spChg>
      </pc:sldChg>
      <pc:sldChg chg="modSp">
        <pc:chgData name="hansamali kavindya" userId="2a2c96b381a76d15" providerId="LiveId" clId="{7AC556DF-90BC-4042-855E-DE7D2C0997EC}" dt="2025-05-08T15:50:27.507" v="53"/>
        <pc:sldMkLst>
          <pc:docMk/>
          <pc:sldMk cId="665924535" sldId="263"/>
        </pc:sldMkLst>
        <pc:spChg chg="mod">
          <ac:chgData name="hansamali kavindya" userId="2a2c96b381a76d15" providerId="LiveId" clId="{7AC556DF-90BC-4042-855E-DE7D2C0997EC}" dt="2025-05-08T15:50:27.507" v="53"/>
          <ac:spMkLst>
            <pc:docMk/>
            <pc:sldMk cId="665924535" sldId="263"/>
            <ac:spMk id="2" creationId="{9B1D054E-AD4A-B134-5C98-4871E2B3D8F6}"/>
          </ac:spMkLst>
        </pc:spChg>
        <pc:spChg chg="mod">
          <ac:chgData name="hansamali kavindya" userId="2a2c96b381a76d15" providerId="LiveId" clId="{7AC556DF-90BC-4042-855E-DE7D2C0997EC}" dt="2025-05-08T15:50:27.507" v="53"/>
          <ac:spMkLst>
            <pc:docMk/>
            <pc:sldMk cId="665924535" sldId="263"/>
            <ac:spMk id="3" creationId="{DF476BCD-E670-442D-10F8-3417E671EC70}"/>
          </ac:spMkLst>
        </pc:spChg>
      </pc:sldChg>
      <pc:sldChg chg="delSp modSp mod delDesignElem">
        <pc:chgData name="hansamali kavindya" userId="2a2c96b381a76d15" providerId="LiveId" clId="{7AC556DF-90BC-4042-855E-DE7D2C0997EC}" dt="2025-05-08T16:05:58.296" v="109" actId="14100"/>
        <pc:sldMkLst>
          <pc:docMk/>
          <pc:sldMk cId="2832410408" sldId="264"/>
        </pc:sldMkLst>
        <pc:spChg chg="del">
          <ac:chgData name="hansamali kavindya" userId="2a2c96b381a76d15" providerId="LiveId" clId="{7AC556DF-90BC-4042-855E-DE7D2C0997EC}" dt="2025-05-08T15:45:37.634" v="50"/>
          <ac:spMkLst>
            <pc:docMk/>
            <pc:sldMk cId="2832410408" sldId="264"/>
            <ac:spMk id="12" creationId="{04812C46-200A-4DEB-A05E-3ED6C68C2387}"/>
          </ac:spMkLst>
        </pc:spChg>
        <pc:spChg chg="del">
          <ac:chgData name="hansamali kavindya" userId="2a2c96b381a76d15" providerId="LiveId" clId="{7AC556DF-90BC-4042-855E-DE7D2C0997EC}" dt="2025-05-08T15:45:37.634" v="50"/>
          <ac:spMkLst>
            <pc:docMk/>
            <pc:sldMk cId="2832410408" sldId="264"/>
            <ac:spMk id="14" creationId="{D1EA859B-E555-4109-94F3-6700E046E008}"/>
          </ac:spMkLst>
        </pc:spChg>
        <pc:picChg chg="mod">
          <ac:chgData name="hansamali kavindya" userId="2a2c96b381a76d15" providerId="LiveId" clId="{7AC556DF-90BC-4042-855E-DE7D2C0997EC}" dt="2025-05-08T16:05:58.296" v="109" actId="14100"/>
          <ac:picMkLst>
            <pc:docMk/>
            <pc:sldMk cId="2832410408" sldId="264"/>
            <ac:picMk id="7" creationId="{E5393EFC-23B1-F1E7-9152-45AF36B91B9E}"/>
          </ac:picMkLst>
        </pc:picChg>
      </pc:sldChg>
      <pc:sldChg chg="addSp delSp modSp mod delDesignElem">
        <pc:chgData name="hansamali kavindya" userId="2a2c96b381a76d15" providerId="LiveId" clId="{7AC556DF-90BC-4042-855E-DE7D2C0997EC}" dt="2025-05-08T16:07:39.822" v="121" actId="1076"/>
        <pc:sldMkLst>
          <pc:docMk/>
          <pc:sldMk cId="3659114360" sldId="265"/>
        </pc:sldMkLst>
        <pc:spChg chg="mod">
          <ac:chgData name="hansamali kavindya" userId="2a2c96b381a76d15" providerId="LiveId" clId="{7AC556DF-90BC-4042-855E-DE7D2C0997EC}" dt="2025-05-08T15:37:26.809" v="1" actId="14100"/>
          <ac:spMkLst>
            <pc:docMk/>
            <pc:sldMk cId="3659114360" sldId="265"/>
            <ac:spMk id="3" creationId="{BFB1CC48-093A-B24C-4F8A-72AB11959753}"/>
          </ac:spMkLst>
        </pc:spChg>
        <pc:spChg chg="del">
          <ac:chgData name="hansamali kavindya" userId="2a2c96b381a76d15" providerId="LiveId" clId="{7AC556DF-90BC-4042-855E-DE7D2C0997EC}" dt="2025-05-08T15:45:37.634" v="50"/>
          <ac:spMkLst>
            <pc:docMk/>
            <pc:sldMk cId="3659114360" sldId="265"/>
            <ac:spMk id="11" creationId="{04812C46-200A-4DEB-A05E-3ED6C68C2387}"/>
          </ac:spMkLst>
        </pc:spChg>
        <pc:spChg chg="del">
          <ac:chgData name="hansamali kavindya" userId="2a2c96b381a76d15" providerId="LiveId" clId="{7AC556DF-90BC-4042-855E-DE7D2C0997EC}" dt="2025-05-08T15:45:37.634" v="50"/>
          <ac:spMkLst>
            <pc:docMk/>
            <pc:sldMk cId="3659114360" sldId="265"/>
            <ac:spMk id="13" creationId="{D1EA859B-E555-4109-94F3-6700E046E008}"/>
          </ac:spMkLst>
        </pc:spChg>
        <pc:picChg chg="add mod">
          <ac:chgData name="hansamali kavindya" userId="2a2c96b381a76d15" providerId="LiveId" clId="{7AC556DF-90BC-4042-855E-DE7D2C0997EC}" dt="2025-05-08T16:07:39.822" v="121" actId="1076"/>
          <ac:picMkLst>
            <pc:docMk/>
            <pc:sldMk cId="3659114360" sldId="265"/>
            <ac:picMk id="4" creationId="{A67D040C-34AD-DD3C-ACE6-4A7989EBE008}"/>
          </ac:picMkLst>
        </pc:picChg>
        <pc:picChg chg="del mod">
          <ac:chgData name="hansamali kavindya" userId="2a2c96b381a76d15" providerId="LiveId" clId="{7AC556DF-90BC-4042-855E-DE7D2C0997EC}" dt="2025-05-08T16:07:13.485" v="115" actId="21"/>
          <ac:picMkLst>
            <pc:docMk/>
            <pc:sldMk cId="3659114360" sldId="265"/>
            <ac:picMk id="6" creationId="{7E9468B8-3E0A-A5E4-803A-A35B3C7F69CB}"/>
          </ac:picMkLst>
        </pc:picChg>
      </pc:sldChg>
      <pc:sldChg chg="delSp modSp mod delDesignElem">
        <pc:chgData name="hansamali kavindya" userId="2a2c96b381a76d15" providerId="LiveId" clId="{7AC556DF-90BC-4042-855E-DE7D2C0997EC}" dt="2025-05-08T15:45:37.634" v="50"/>
        <pc:sldMkLst>
          <pc:docMk/>
          <pc:sldMk cId="1364778347" sldId="266"/>
        </pc:sldMkLst>
        <pc:spChg chg="mod">
          <ac:chgData name="hansamali kavindya" userId="2a2c96b381a76d15" providerId="LiveId" clId="{7AC556DF-90BC-4042-855E-DE7D2C0997EC}" dt="2025-05-08T15:38:45.011" v="5" actId="207"/>
          <ac:spMkLst>
            <pc:docMk/>
            <pc:sldMk cId="1364778347" sldId="266"/>
            <ac:spMk id="3" creationId="{1D1E4A7F-019F-9B49-4BAA-82B144472D48}"/>
          </ac:spMkLst>
        </pc:spChg>
        <pc:spChg chg="del">
          <ac:chgData name="hansamali kavindya" userId="2a2c96b381a76d15" providerId="LiveId" clId="{7AC556DF-90BC-4042-855E-DE7D2C0997EC}" dt="2025-05-08T15:45:37.634" v="50"/>
          <ac:spMkLst>
            <pc:docMk/>
            <pc:sldMk cId="1364778347" sldId="266"/>
            <ac:spMk id="9" creationId="{D009D6D5-DAC2-4A8B-A17A-E206B9012D09}"/>
          </ac:spMkLst>
        </pc:spChg>
      </pc:sldChg>
      <pc:sldChg chg="modSp mod">
        <pc:chgData name="hansamali kavindya" userId="2a2c96b381a76d15" providerId="LiveId" clId="{7AC556DF-90BC-4042-855E-DE7D2C0997EC}" dt="2025-05-08T15:50:27.507" v="53"/>
        <pc:sldMkLst>
          <pc:docMk/>
          <pc:sldMk cId="3475948370" sldId="267"/>
        </pc:sldMkLst>
        <pc:spChg chg="mod">
          <ac:chgData name="hansamali kavindya" userId="2a2c96b381a76d15" providerId="LiveId" clId="{7AC556DF-90BC-4042-855E-DE7D2C0997EC}" dt="2025-05-08T15:50:27.507" v="53"/>
          <ac:spMkLst>
            <pc:docMk/>
            <pc:sldMk cId="3475948370" sldId="267"/>
            <ac:spMk id="2" creationId="{8CD216F4-AA0C-50C2-A54E-88400FE223C5}"/>
          </ac:spMkLst>
        </pc:spChg>
        <pc:spChg chg="mod">
          <ac:chgData name="hansamali kavindya" userId="2a2c96b381a76d15" providerId="LiveId" clId="{7AC556DF-90BC-4042-855E-DE7D2C0997EC}" dt="2025-05-08T15:40:25.885" v="7" actId="207"/>
          <ac:spMkLst>
            <pc:docMk/>
            <pc:sldMk cId="3475948370" sldId="267"/>
            <ac:spMk id="3" creationId="{1205F17A-4C70-6552-B6AE-D874DFCBFBBC}"/>
          </ac:spMkLst>
        </pc:spChg>
      </pc:sldChg>
      <pc:sldChg chg="addSp delSp modSp mod setBg addAnim delAnim">
        <pc:chgData name="hansamali kavindya" userId="2a2c96b381a76d15" providerId="LiveId" clId="{7AC556DF-90BC-4042-855E-DE7D2C0997EC}" dt="2025-05-08T15:56:33.911" v="106" actId="26606"/>
        <pc:sldMkLst>
          <pc:docMk/>
          <pc:sldMk cId="3861134608" sldId="268"/>
        </pc:sldMkLst>
        <pc:spChg chg="mod">
          <ac:chgData name="hansamali kavindya" userId="2a2c96b381a76d15" providerId="LiveId" clId="{7AC556DF-90BC-4042-855E-DE7D2C0997EC}" dt="2025-05-08T15:56:33.911" v="106" actId="26606"/>
          <ac:spMkLst>
            <pc:docMk/>
            <pc:sldMk cId="3861134608" sldId="268"/>
            <ac:spMk id="2" creationId="{F1092631-C297-A568-CACD-3E81CF8BC978}"/>
          </ac:spMkLst>
        </pc:spChg>
        <pc:spChg chg="add del">
          <ac:chgData name="hansamali kavindya" userId="2a2c96b381a76d15" providerId="LiveId" clId="{7AC556DF-90BC-4042-855E-DE7D2C0997EC}" dt="2025-05-08T15:50:57.637" v="55" actId="26606"/>
          <ac:spMkLst>
            <pc:docMk/>
            <pc:sldMk cId="3861134608" sldId="268"/>
            <ac:spMk id="6" creationId="{1A3C89F8-0D2F-47FF-B903-151248265F47}"/>
          </ac:spMkLst>
        </pc:spChg>
        <pc:spChg chg="add mod">
          <ac:chgData name="hansamali kavindya" userId="2a2c96b381a76d15" providerId="LiveId" clId="{7AC556DF-90BC-4042-855E-DE7D2C0997EC}" dt="2025-05-08T15:56:33.911" v="106" actId="26606"/>
          <ac:spMkLst>
            <pc:docMk/>
            <pc:sldMk cId="3861134608" sldId="268"/>
            <ac:spMk id="8" creationId="{87A110A2-9176-41C9-6707-CDDF1A97AD96}"/>
          </ac:spMkLst>
        </pc:spChg>
        <pc:spChg chg="add del">
          <ac:chgData name="hansamali kavindya" userId="2a2c96b381a76d15" providerId="LiveId" clId="{7AC556DF-90BC-4042-855E-DE7D2C0997EC}" dt="2025-05-08T15:50:57.637" v="55" actId="26606"/>
          <ac:spMkLst>
            <pc:docMk/>
            <pc:sldMk cId="3861134608" sldId="268"/>
            <ac:spMk id="9" creationId="{C5CB530E-515E-412C-9DF1-5F8FFBD6F383}"/>
          </ac:spMkLst>
        </pc:spChg>
        <pc:spChg chg="add del">
          <ac:chgData name="hansamali kavindya" userId="2a2c96b381a76d15" providerId="LiveId" clId="{7AC556DF-90BC-4042-855E-DE7D2C0997EC}" dt="2025-05-08T15:50:57.637" v="55" actId="26606"/>
          <ac:spMkLst>
            <pc:docMk/>
            <pc:sldMk cId="3861134608" sldId="268"/>
            <ac:spMk id="11" creationId="{712D4376-A578-4FF1-94FC-245E7A6A489F}"/>
          </ac:spMkLst>
        </pc:spChg>
        <pc:spChg chg="add del">
          <ac:chgData name="hansamali kavindya" userId="2a2c96b381a76d15" providerId="LiveId" clId="{7AC556DF-90BC-4042-855E-DE7D2C0997EC}" dt="2025-05-08T15:50:57.637" v="55" actId="26606"/>
          <ac:spMkLst>
            <pc:docMk/>
            <pc:sldMk cId="3861134608" sldId="268"/>
            <ac:spMk id="13" creationId="{AEA7509D-F04F-40CB-A0B3-EEF16499CC9F}"/>
          </ac:spMkLst>
        </pc:spChg>
        <pc:spChg chg="add del">
          <ac:chgData name="hansamali kavindya" userId="2a2c96b381a76d15" providerId="LiveId" clId="{7AC556DF-90BC-4042-855E-DE7D2C0997EC}" dt="2025-05-08T15:50:57.637" v="55" actId="26606"/>
          <ac:spMkLst>
            <pc:docMk/>
            <pc:sldMk cId="3861134608" sldId="268"/>
            <ac:spMk id="17" creationId="{508BEF50-7B1E-49A4-BC19-5F4F1D755E64}"/>
          </ac:spMkLst>
        </pc:spChg>
        <pc:spChg chg="add del">
          <ac:chgData name="hansamali kavindya" userId="2a2c96b381a76d15" providerId="LiveId" clId="{7AC556DF-90BC-4042-855E-DE7D2C0997EC}" dt="2025-05-08T15:50:57.637" v="55" actId="26606"/>
          <ac:spMkLst>
            <pc:docMk/>
            <pc:sldMk cId="3861134608" sldId="268"/>
            <ac:spMk id="19" creationId="{3FBAD350-5664-4811-A208-657FB882D350}"/>
          </ac:spMkLst>
        </pc:spChg>
        <pc:spChg chg="add del">
          <ac:chgData name="hansamali kavindya" userId="2a2c96b381a76d15" providerId="LiveId" clId="{7AC556DF-90BC-4042-855E-DE7D2C0997EC}" dt="2025-05-08T15:50:57.637" v="55" actId="26606"/>
          <ac:spMkLst>
            <pc:docMk/>
            <pc:sldMk cId="3861134608" sldId="268"/>
            <ac:spMk id="21" creationId="{C39ADB8F-D187-49D7-BDCF-C1B6DC727068}"/>
          </ac:spMkLst>
        </pc:spChg>
        <pc:spChg chg="add del">
          <ac:chgData name="hansamali kavindya" userId="2a2c96b381a76d15" providerId="LiveId" clId="{7AC556DF-90BC-4042-855E-DE7D2C0997EC}" dt="2025-05-08T15:56:05.968" v="101" actId="26606"/>
          <ac:spMkLst>
            <pc:docMk/>
            <pc:sldMk cId="3861134608" sldId="268"/>
            <ac:spMk id="40" creationId="{D1E370F4-6FE2-45A6-AC8E-CCB1A8AED13B}"/>
          </ac:spMkLst>
        </pc:spChg>
        <pc:spChg chg="add del">
          <ac:chgData name="hansamali kavindya" userId="2a2c96b381a76d15" providerId="LiveId" clId="{7AC556DF-90BC-4042-855E-DE7D2C0997EC}" dt="2025-05-08T15:56:05.968" v="101" actId="26606"/>
          <ac:spMkLst>
            <pc:docMk/>
            <pc:sldMk cId="3861134608" sldId="268"/>
            <ac:spMk id="42" creationId="{22651F00-C9ED-4B9C-8B37-A5D7B364CF52}"/>
          </ac:spMkLst>
        </pc:spChg>
        <pc:spChg chg="add del">
          <ac:chgData name="hansamali kavindya" userId="2a2c96b381a76d15" providerId="LiveId" clId="{7AC556DF-90BC-4042-855E-DE7D2C0997EC}" dt="2025-05-08T15:56:05.968" v="101" actId="26606"/>
          <ac:spMkLst>
            <pc:docMk/>
            <pc:sldMk cId="3861134608" sldId="268"/>
            <ac:spMk id="44" creationId="{D665D759-2DF8-4D47-8386-4BA28901A79D}"/>
          </ac:spMkLst>
        </pc:spChg>
        <pc:spChg chg="add del">
          <ac:chgData name="hansamali kavindya" userId="2a2c96b381a76d15" providerId="LiveId" clId="{7AC556DF-90BC-4042-855E-DE7D2C0997EC}" dt="2025-05-08T15:51:51.015" v="59" actId="26606"/>
          <ac:spMkLst>
            <pc:docMk/>
            <pc:sldMk cId="3861134608" sldId="268"/>
            <ac:spMk id="197" creationId="{3677BAFB-3BD3-41BB-9107-FAE224AE21C4}"/>
          </ac:spMkLst>
        </pc:spChg>
        <pc:spChg chg="add del">
          <ac:chgData name="hansamali kavindya" userId="2a2c96b381a76d15" providerId="LiveId" clId="{7AC556DF-90BC-4042-855E-DE7D2C0997EC}" dt="2025-05-08T15:51:51.015" v="59" actId="26606"/>
          <ac:spMkLst>
            <pc:docMk/>
            <pc:sldMk cId="3861134608" sldId="268"/>
            <ac:spMk id="198" creationId="{E6823A9B-C188-42D4-847C-3AD928DB145C}"/>
          </ac:spMkLst>
        </pc:spChg>
        <pc:spChg chg="add del">
          <ac:chgData name="hansamali kavindya" userId="2a2c96b381a76d15" providerId="LiveId" clId="{7AC556DF-90BC-4042-855E-DE7D2C0997EC}" dt="2025-05-08T15:51:51.015" v="59" actId="26606"/>
          <ac:spMkLst>
            <pc:docMk/>
            <pc:sldMk cId="3861134608" sldId="268"/>
            <ac:spMk id="199" creationId="{34B557F3-1A0C-4749-A6DB-EAC082DF390B}"/>
          </ac:spMkLst>
        </pc:spChg>
        <pc:spChg chg="add del">
          <ac:chgData name="hansamali kavindya" userId="2a2c96b381a76d15" providerId="LiveId" clId="{7AC556DF-90BC-4042-855E-DE7D2C0997EC}" dt="2025-05-08T15:51:51.015" v="59" actId="26606"/>
          <ac:spMkLst>
            <pc:docMk/>
            <pc:sldMk cId="3861134608" sldId="268"/>
            <ac:spMk id="200" creationId="{55D55AA6-3751-494F-868A-DCEDC5CE82BF}"/>
          </ac:spMkLst>
        </pc:spChg>
        <pc:spChg chg="add del">
          <ac:chgData name="hansamali kavindya" userId="2a2c96b381a76d15" providerId="LiveId" clId="{7AC556DF-90BC-4042-855E-DE7D2C0997EC}" dt="2025-05-08T15:51:51.015" v="59" actId="26606"/>
          <ac:spMkLst>
            <pc:docMk/>
            <pc:sldMk cId="3861134608" sldId="268"/>
            <ac:spMk id="201" creationId="{4D4C00DC-4DC6-4CD2-9E31-F17E6CEBC5A6}"/>
          </ac:spMkLst>
        </pc:spChg>
        <pc:spChg chg="add del">
          <ac:chgData name="hansamali kavindya" userId="2a2c96b381a76d15" providerId="LiveId" clId="{7AC556DF-90BC-4042-855E-DE7D2C0997EC}" dt="2025-05-08T15:51:51.015" v="59" actId="26606"/>
          <ac:spMkLst>
            <pc:docMk/>
            <pc:sldMk cId="3861134608" sldId="268"/>
            <ac:spMk id="202" creationId="{D82AB1B2-7970-42CF-8BF5-567C69E9FFFB}"/>
          </ac:spMkLst>
        </pc:spChg>
        <pc:spChg chg="add del">
          <ac:chgData name="hansamali kavindya" userId="2a2c96b381a76d15" providerId="LiveId" clId="{7AC556DF-90BC-4042-855E-DE7D2C0997EC}" dt="2025-05-08T15:51:51.015" v="59" actId="26606"/>
          <ac:spMkLst>
            <pc:docMk/>
            <pc:sldMk cId="3861134608" sldId="268"/>
            <ac:spMk id="205" creationId="{C10FB9CA-E7FA-462C-B537-F1224ED1ACF4}"/>
          </ac:spMkLst>
        </pc:spChg>
        <pc:spChg chg="add del">
          <ac:chgData name="hansamali kavindya" userId="2a2c96b381a76d15" providerId="LiveId" clId="{7AC556DF-90BC-4042-855E-DE7D2C0997EC}" dt="2025-05-08T15:51:51.015" v="59" actId="26606"/>
          <ac:spMkLst>
            <pc:docMk/>
            <pc:sldMk cId="3861134608" sldId="268"/>
            <ac:spMk id="206" creationId="{D8469AE7-A75B-4F37-850B-EF5974ABED2C}"/>
          </ac:spMkLst>
        </pc:spChg>
        <pc:spChg chg="add del">
          <ac:chgData name="hansamali kavindya" userId="2a2c96b381a76d15" providerId="LiveId" clId="{7AC556DF-90BC-4042-855E-DE7D2C0997EC}" dt="2025-05-08T15:52:00.761" v="61" actId="26606"/>
          <ac:spMkLst>
            <pc:docMk/>
            <pc:sldMk cId="3861134608" sldId="268"/>
            <ac:spMk id="208" creationId="{934F1179-B481-4F9E-BCA3-AFB972070F83}"/>
          </ac:spMkLst>
        </pc:spChg>
        <pc:spChg chg="add del">
          <ac:chgData name="hansamali kavindya" userId="2a2c96b381a76d15" providerId="LiveId" clId="{7AC556DF-90BC-4042-855E-DE7D2C0997EC}" dt="2025-05-08T15:52:00.761" v="61" actId="26606"/>
          <ac:spMkLst>
            <pc:docMk/>
            <pc:sldMk cId="3861134608" sldId="268"/>
            <ac:spMk id="209" creationId="{827DC2C4-B485-428A-BF4A-472D2967F47F}"/>
          </ac:spMkLst>
        </pc:spChg>
        <pc:spChg chg="add del">
          <ac:chgData name="hansamali kavindya" userId="2a2c96b381a76d15" providerId="LiveId" clId="{7AC556DF-90BC-4042-855E-DE7D2C0997EC}" dt="2025-05-08T15:52:00.761" v="61" actId="26606"/>
          <ac:spMkLst>
            <pc:docMk/>
            <pc:sldMk cId="3861134608" sldId="268"/>
            <ac:spMk id="210" creationId="{EE04B5EB-F158-4507-90DD-BD23620C7CC9}"/>
          </ac:spMkLst>
        </pc:spChg>
        <pc:spChg chg="add del">
          <ac:chgData name="hansamali kavindya" userId="2a2c96b381a76d15" providerId="LiveId" clId="{7AC556DF-90BC-4042-855E-DE7D2C0997EC}" dt="2025-05-08T15:52:05.454" v="64" actId="26606"/>
          <ac:spMkLst>
            <pc:docMk/>
            <pc:sldMk cId="3861134608" sldId="268"/>
            <ac:spMk id="212" creationId="{73A25D70-4A55-4F72-B9C5-A69CDBF4DB42}"/>
          </ac:spMkLst>
        </pc:spChg>
        <pc:spChg chg="add del">
          <ac:chgData name="hansamali kavindya" userId="2a2c96b381a76d15" providerId="LiveId" clId="{7AC556DF-90BC-4042-855E-DE7D2C0997EC}" dt="2025-05-08T15:52:05.454" v="64" actId="26606"/>
          <ac:spMkLst>
            <pc:docMk/>
            <pc:sldMk cId="3861134608" sldId="268"/>
            <ac:spMk id="213" creationId="{54957100-6D8B-4161-9F2F-C0A949EC84C4}"/>
          </ac:spMkLst>
        </pc:spChg>
        <pc:spChg chg="add del">
          <ac:chgData name="hansamali kavindya" userId="2a2c96b381a76d15" providerId="LiveId" clId="{7AC556DF-90BC-4042-855E-DE7D2C0997EC}" dt="2025-05-08T15:52:05.454" v="64" actId="26606"/>
          <ac:spMkLst>
            <pc:docMk/>
            <pc:sldMk cId="3861134608" sldId="268"/>
            <ac:spMk id="214" creationId="{CBCB02B1-1B82-403C-B7D2-E2CED1882F50}"/>
          </ac:spMkLst>
        </pc:spChg>
        <pc:spChg chg="add del">
          <ac:chgData name="hansamali kavindya" userId="2a2c96b381a76d15" providerId="LiveId" clId="{7AC556DF-90BC-4042-855E-DE7D2C0997EC}" dt="2025-05-08T15:52:16.857" v="66" actId="26606"/>
          <ac:spMkLst>
            <pc:docMk/>
            <pc:sldMk cId="3861134608" sldId="268"/>
            <ac:spMk id="222" creationId="{27427488-068E-4B55-AC8D-CD070B8CD46D}"/>
          </ac:spMkLst>
        </pc:spChg>
        <pc:spChg chg="add del">
          <ac:chgData name="hansamali kavindya" userId="2a2c96b381a76d15" providerId="LiveId" clId="{7AC556DF-90BC-4042-855E-DE7D2C0997EC}" dt="2025-05-08T15:52:16.857" v="66" actId="26606"/>
          <ac:spMkLst>
            <pc:docMk/>
            <pc:sldMk cId="3861134608" sldId="268"/>
            <ac:spMk id="225" creationId="{6822B5A5-A76C-4DCB-9522-E70E2E230CBE}"/>
          </ac:spMkLst>
        </pc:spChg>
        <pc:spChg chg="add del">
          <ac:chgData name="hansamali kavindya" userId="2a2c96b381a76d15" providerId="LiveId" clId="{7AC556DF-90BC-4042-855E-DE7D2C0997EC}" dt="2025-05-08T15:52:16.857" v="66" actId="26606"/>
          <ac:spMkLst>
            <pc:docMk/>
            <pc:sldMk cId="3861134608" sldId="268"/>
            <ac:spMk id="226" creationId="{A20AF199-99C2-4569-9CAF-24514AE5E82A}"/>
          </ac:spMkLst>
        </pc:spChg>
        <pc:spChg chg="add del">
          <ac:chgData name="hansamali kavindya" userId="2a2c96b381a76d15" providerId="LiveId" clId="{7AC556DF-90BC-4042-855E-DE7D2C0997EC}" dt="2025-05-08T15:56:05.968" v="101" actId="26606"/>
          <ac:spMkLst>
            <pc:docMk/>
            <pc:sldMk cId="3861134608" sldId="268"/>
            <ac:spMk id="228" creationId="{3C915414-2809-4735-A560-0D5FE66700D8}"/>
          </ac:spMkLst>
        </pc:spChg>
        <pc:spChg chg="add del">
          <ac:chgData name="hansamali kavindya" userId="2a2c96b381a76d15" providerId="LiveId" clId="{7AC556DF-90BC-4042-855E-DE7D2C0997EC}" dt="2025-05-08T15:56:33.911" v="106" actId="26606"/>
          <ac:spMkLst>
            <pc:docMk/>
            <pc:sldMk cId="3861134608" sldId="268"/>
            <ac:spMk id="247" creationId="{C0763A76-9F1C-4FC5-82B7-DD475DA461B2}"/>
          </ac:spMkLst>
        </pc:spChg>
        <pc:spChg chg="add del">
          <ac:chgData name="hansamali kavindya" userId="2a2c96b381a76d15" providerId="LiveId" clId="{7AC556DF-90BC-4042-855E-DE7D2C0997EC}" dt="2025-05-08T15:56:33.911" v="106" actId="26606"/>
          <ac:spMkLst>
            <pc:docMk/>
            <pc:sldMk cId="3861134608" sldId="268"/>
            <ac:spMk id="249" creationId="{E81BF4F6-F2CF-4984-9D14-D6966D92F99F}"/>
          </ac:spMkLst>
        </pc:spChg>
        <pc:spChg chg="add">
          <ac:chgData name="hansamali kavindya" userId="2a2c96b381a76d15" providerId="LiveId" clId="{7AC556DF-90BC-4042-855E-DE7D2C0997EC}" dt="2025-05-08T15:56:33.911" v="106" actId="26606"/>
          <ac:spMkLst>
            <pc:docMk/>
            <pc:sldMk cId="3861134608" sldId="268"/>
            <ac:spMk id="254" creationId="{9180DE06-7362-4888-AADA-7AADD57AC49D}"/>
          </ac:spMkLst>
        </pc:spChg>
        <pc:spChg chg="add">
          <ac:chgData name="hansamali kavindya" userId="2a2c96b381a76d15" providerId="LiveId" clId="{7AC556DF-90BC-4042-855E-DE7D2C0997EC}" dt="2025-05-08T15:56:33.911" v="106" actId="26606"/>
          <ac:spMkLst>
            <pc:docMk/>
            <pc:sldMk cId="3861134608" sldId="268"/>
            <ac:spMk id="260" creationId="{04357C93-F0CB-4A1C-8F77-4E9063789819}"/>
          </ac:spMkLst>
        </pc:spChg>
        <pc:grpChg chg="add del">
          <ac:chgData name="hansamali kavindya" userId="2a2c96b381a76d15" providerId="LiveId" clId="{7AC556DF-90BC-4042-855E-DE7D2C0997EC}" dt="2025-05-08T15:52:05.454" v="64" actId="26606"/>
          <ac:grpSpMkLst>
            <pc:docMk/>
            <pc:sldMk cId="3861134608" sldId="268"/>
            <ac:grpSpMk id="22" creationId="{17147D5D-F01F-4164-BD81-D10DC6F23E41}"/>
          </ac:grpSpMkLst>
        </pc:grpChg>
        <pc:grpChg chg="add del">
          <ac:chgData name="hansamali kavindya" userId="2a2c96b381a76d15" providerId="LiveId" clId="{7AC556DF-90BC-4042-855E-DE7D2C0997EC}" dt="2025-05-08T15:51:01.335" v="57" actId="26606"/>
          <ac:grpSpMkLst>
            <pc:docMk/>
            <pc:sldMk cId="3861134608" sldId="268"/>
            <ac:grpSpMk id="23" creationId="{03C6F4E6-30A1-4F63-C8CC-028750B5AACD}"/>
          </ac:grpSpMkLst>
        </pc:grpChg>
        <pc:grpChg chg="add del">
          <ac:chgData name="hansamali kavindya" userId="2a2c96b381a76d15" providerId="LiveId" clId="{7AC556DF-90BC-4042-855E-DE7D2C0997EC}" dt="2025-05-08T15:51:51.015" v="59" actId="26606"/>
          <ac:grpSpMkLst>
            <pc:docMk/>
            <pc:sldMk cId="3861134608" sldId="268"/>
            <ac:grpSpMk id="27" creationId="{63301095-70B2-49AA-8DA9-A35629AD621C}"/>
          </ac:grpSpMkLst>
        </pc:grpChg>
        <pc:grpChg chg="add del">
          <ac:chgData name="hansamali kavindya" userId="2a2c96b381a76d15" providerId="LiveId" clId="{7AC556DF-90BC-4042-855E-DE7D2C0997EC}" dt="2025-05-08T15:52:05.454" v="64" actId="26606"/>
          <ac:grpSpMkLst>
            <pc:docMk/>
            <pc:sldMk cId="3861134608" sldId="268"/>
            <ac:grpSpMk id="28" creationId="{6D0E248E-80AB-4B35-BA8D-F940FCB44326}"/>
          </ac:grpSpMkLst>
        </pc:grpChg>
        <pc:grpChg chg="add del">
          <ac:chgData name="hansamali kavindya" userId="2a2c96b381a76d15" providerId="LiveId" clId="{7AC556DF-90BC-4042-855E-DE7D2C0997EC}" dt="2025-05-08T15:51:51.015" v="59" actId="26606"/>
          <ac:grpSpMkLst>
            <pc:docMk/>
            <pc:sldMk cId="3861134608" sldId="268"/>
            <ac:grpSpMk id="203" creationId="{66FB5A75-BDE2-4F12-A95B-C48788A7685C}"/>
          </ac:grpSpMkLst>
        </pc:grpChg>
        <pc:grpChg chg="add del">
          <ac:chgData name="hansamali kavindya" userId="2a2c96b381a76d15" providerId="LiveId" clId="{7AC556DF-90BC-4042-855E-DE7D2C0997EC}" dt="2025-05-08T15:52:05.454" v="64" actId="26606"/>
          <ac:grpSpMkLst>
            <pc:docMk/>
            <pc:sldMk cId="3861134608" sldId="268"/>
            <ac:grpSpMk id="215" creationId="{CCDE13A7-6382-4A67-BEBE-4FF1F37C7F52}"/>
          </ac:grpSpMkLst>
        </pc:grpChg>
        <pc:grpChg chg="add del">
          <ac:chgData name="hansamali kavindya" userId="2a2c96b381a76d15" providerId="LiveId" clId="{7AC556DF-90BC-4042-855E-DE7D2C0997EC}" dt="2025-05-08T15:52:16.857" v="66" actId="26606"/>
          <ac:grpSpMkLst>
            <pc:docMk/>
            <pc:sldMk cId="3861134608" sldId="268"/>
            <ac:grpSpMk id="223" creationId="{709F4FC9-790F-4F97-8EE4-312CE916E8E1}"/>
          </ac:grpSpMkLst>
        </pc:grpChg>
        <pc:grpChg chg="add del">
          <ac:chgData name="hansamali kavindya" userId="2a2c96b381a76d15" providerId="LiveId" clId="{7AC556DF-90BC-4042-855E-DE7D2C0997EC}" dt="2025-05-08T15:56:05.968" v="101" actId="26606"/>
          <ac:grpSpMkLst>
            <pc:docMk/>
            <pc:sldMk cId="3861134608" sldId="268"/>
            <ac:grpSpMk id="229" creationId="{24413201-85BF-4680-A7D4-10CDBD03569C}"/>
          </ac:grpSpMkLst>
        </pc:grpChg>
        <pc:grpChg chg="add">
          <ac:chgData name="hansamali kavindya" userId="2a2c96b381a76d15" providerId="LiveId" clId="{7AC556DF-90BC-4042-855E-DE7D2C0997EC}" dt="2025-05-08T15:56:33.911" v="106" actId="26606"/>
          <ac:grpSpMkLst>
            <pc:docMk/>
            <pc:sldMk cId="3861134608" sldId="268"/>
            <ac:grpSpMk id="256" creationId="{3AF6A671-C637-4547-85F4-51B6D1881399}"/>
          </ac:grpSpMkLst>
        </pc:grpChg>
        <pc:picChg chg="del">
          <ac:chgData name="hansamali kavindya" userId="2a2c96b381a76d15" providerId="LiveId" clId="{7AC556DF-90BC-4042-855E-DE7D2C0997EC}" dt="2025-05-08T15:40:36.454" v="8" actId="21"/>
          <ac:picMkLst>
            <pc:docMk/>
            <pc:sldMk cId="3861134608" sldId="268"/>
            <ac:picMk id="4" creationId="{726BD766-3CFF-622E-09EE-33B1CF809771}"/>
          </ac:picMkLst>
        </pc:picChg>
        <pc:picChg chg="add del mod">
          <ac:chgData name="hansamali kavindya" userId="2a2c96b381a76d15" providerId="LiveId" clId="{7AC556DF-90BC-4042-855E-DE7D2C0997EC}" dt="2025-05-08T15:44:34.832" v="44" actId="21"/>
          <ac:picMkLst>
            <pc:docMk/>
            <pc:sldMk cId="3861134608" sldId="268"/>
            <ac:picMk id="5" creationId="{C181BB51-01D0-10D0-B7AF-A0D1158EE889}"/>
          </ac:picMkLst>
        </pc:picChg>
        <pc:picChg chg="add del mod">
          <ac:chgData name="hansamali kavindya" userId="2a2c96b381a76d15" providerId="LiveId" clId="{7AC556DF-90BC-4042-855E-DE7D2C0997EC}" dt="2025-05-08T15:45:17.930" v="46" actId="21"/>
          <ac:picMkLst>
            <pc:docMk/>
            <pc:sldMk cId="3861134608" sldId="268"/>
            <ac:picMk id="7" creationId="{06E71F72-5449-4501-936D-31A63FDA6FB8}"/>
          </ac:picMkLst>
        </pc:picChg>
        <pc:picChg chg="add del">
          <ac:chgData name="hansamali kavindya" userId="2a2c96b381a76d15" providerId="LiveId" clId="{7AC556DF-90BC-4042-855E-DE7D2C0997EC}" dt="2025-05-08T15:51:01.335" v="57" actId="26606"/>
          <ac:picMkLst>
            <pc:docMk/>
            <pc:sldMk cId="3861134608" sldId="268"/>
            <ac:picMk id="26" creationId="{748D1991-0672-7015-A8B1-D195B1A41FE6}"/>
          </ac:picMkLst>
        </pc:picChg>
        <pc:picChg chg="add mod">
          <ac:chgData name="hansamali kavindya" userId="2a2c96b381a76d15" providerId="LiveId" clId="{7AC556DF-90BC-4042-855E-DE7D2C0997EC}" dt="2025-05-08T15:56:33.911" v="106" actId="26606"/>
          <ac:picMkLst>
            <pc:docMk/>
            <pc:sldMk cId="3861134608" sldId="268"/>
            <ac:picMk id="243" creationId="{8345E7A6-05A4-3A84-C8B6-F0DE7C6AED5A}"/>
          </ac:picMkLst>
        </pc:picChg>
        <pc:cxnChg chg="add del">
          <ac:chgData name="hansamali kavindya" userId="2a2c96b381a76d15" providerId="LiveId" clId="{7AC556DF-90BC-4042-855E-DE7D2C0997EC}" dt="2025-05-08T15:50:57.637" v="55" actId="26606"/>
          <ac:cxnSpMkLst>
            <pc:docMk/>
            <pc:sldMk cId="3861134608" sldId="268"/>
            <ac:cxnSpMk id="15" creationId="{56020367-4FD5-4596-8E10-C5F095CD8DBF}"/>
          </ac:cxnSpMkLst>
        </pc:cxnChg>
        <pc:cxnChg chg="add del">
          <ac:chgData name="hansamali kavindya" userId="2a2c96b381a76d15" providerId="LiveId" clId="{7AC556DF-90BC-4042-855E-DE7D2C0997EC}" dt="2025-05-08T15:56:05.968" v="101" actId="26606"/>
          <ac:cxnSpMkLst>
            <pc:docMk/>
            <pc:sldMk cId="3861134608" sldId="268"/>
            <ac:cxnSpMk id="38" creationId="{90CA228F-98DF-49C4-9649-32D7199CC7A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E398-F1DD-F682-6AC0-A99BA368F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8194B-08BB-946B-1722-F0F9B550F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5E16B-52ED-3FE6-A45C-04D1640E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B9BEB-132F-F467-B1D2-422B4C8A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FFC82-FACE-2707-C46C-759793E2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6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AF08-1D57-9600-BBE4-FD70CD1F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51186-2EAA-F6DC-166E-4E919DCA7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A1E66-0BA7-8684-49BD-9CA3D5D5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462F7-C310-5CB4-A0D1-53028265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3B62-8298-5EB9-395A-80D4FEA1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44F74-F852-E820-6690-3B8D1F946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F3C83-B4BB-42D8-254E-FB3A2AB58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AC673-B3FF-FBF3-8F38-A80CEF67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CA47-7FE4-47F6-29E2-F777AE08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4C341-BDCB-F246-DC50-3174D2D3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8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F980-55F4-E370-DF0A-D26D422A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C86F6-56CF-B394-EBD6-5A4CC5049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EC25E-2AB0-529C-BA11-72FB2908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C0D8C-F19D-B2F9-5D16-B08584E4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A2144-7E55-0295-B662-A905F248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7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7FC0-BDD3-C723-56D0-24150E5A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C705F-A3D4-D942-6ABD-CBAD1E96B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0E9DB-F7DE-8A27-B317-7ED69D42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DBCC2-63EB-0ECF-E55C-0CFA9BE6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BF807-93CC-AA84-5307-C33A9BF5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0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675F-B424-FF5F-E9A4-D535AFA8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5BDE2-23A2-CCA3-D78E-404510EED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45D16-4B02-224F-1B9D-4A3F1574A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3483F-E4A3-A6CC-0311-95896461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035A3-1415-3413-CCCE-D6AC7DCD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295DD-D897-DDEB-897F-F7C7A593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0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07E5-B238-7FE9-BC3E-DC746067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93576-9C0E-4051-C888-D1A1585A8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9DA2A-983A-56AF-A8FB-37A30AE7E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980FA-E92E-7573-27D3-04706C909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26C65-ED53-F588-1AA1-E6277427A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57CBA-B219-7DA0-981D-7F7FEC4E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4554A-EB7F-F794-E044-16D2DAE7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59700-4E67-0D6A-4117-16928664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1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CD9F-BDBE-909B-F10E-A49D2044C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B6F9D-783E-E4ED-F312-AAE7633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F8BFA-8CDE-D324-17DE-202B010F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A6563-CCDB-7A86-50C7-8B8B7DD5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0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EB9B1-D222-ECFC-8D80-D35A2263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D612A-5BA3-5E93-F59B-146CEE21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78AA5-17F3-B743-8F65-C1F57606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9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A0CD-0005-9E4F-1857-36DBC9A7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D769-7D85-D79B-B306-498890A7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2A03D-4380-C734-12F1-6EB99BB3E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53083-0053-63B5-307E-E0F68F72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4162C-E1B1-7371-4033-6F8D727B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0FB4-E882-3494-D1D4-A817388D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8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B5A6-6538-DD86-C648-176DAEB4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14BCD-7DB0-DA41-2225-4DAF29974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9E938-695A-2B10-27AE-19EAB550E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D2F70-D6A0-6723-3A94-CBAE4A40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8061E-9ABC-E214-1218-C1426DEA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D6712-3622-B330-46C3-CD4A6CE1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6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79A88F-CAA0-4805-8E74-20166155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2A096-DE06-68A8-6268-51F9154D7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CF63-D133-1C47-E072-1C89A5A0E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18983-0D72-2574-1035-ABB0516BD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AA1A-F7FF-5B98-ECEF-2750E1674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476C02-4A82-44AC-A16E-68D345638827}"/>
              </a:ext>
            </a:extLst>
          </p:cNvPr>
          <p:cNvSpPr txBox="1"/>
          <p:nvPr/>
        </p:nvSpPr>
        <p:spPr>
          <a:xfrm>
            <a:off x="7848600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 spc="-1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BOOK FINDER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696715-04FE-B091-220C-A484AB56C6B2}"/>
              </a:ext>
            </a:extLst>
          </p:cNvPr>
          <p:cNvSpPr txBox="1"/>
          <p:nvPr/>
        </p:nvSpPr>
        <p:spPr>
          <a:xfrm>
            <a:off x="7848600" y="4872922"/>
            <a:ext cx="4023360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</a:pPr>
            <a:r>
              <a:rPr lang="en-US" sz="2000" cap="all" spc="80">
                <a:solidFill>
                  <a:schemeClr val="bg1"/>
                </a:solidFill>
              </a:rPr>
              <a:t>A Prolog-Based Book Recommendation System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4A1061-6DE3-7E2D-032D-2B230C2EA325}"/>
              </a:ext>
            </a:extLst>
          </p:cNvPr>
          <p:cNvSpPr txBox="1"/>
          <p:nvPr/>
        </p:nvSpPr>
        <p:spPr>
          <a:xfrm>
            <a:off x="116496" y="1219795"/>
            <a:ext cx="5192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AI BOOK FINDER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9D6D4136-156B-5228-29D1-9F7809D67C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" t="6805" r="-1"/>
          <a:stretch/>
        </p:blipFill>
        <p:spPr>
          <a:xfrm>
            <a:off x="5305425" y="0"/>
            <a:ext cx="6886575" cy="68580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8EF8B31-6BD2-8F80-47DE-AF606BAC6219}"/>
              </a:ext>
            </a:extLst>
          </p:cNvPr>
          <p:cNvSpPr txBox="1"/>
          <p:nvPr/>
        </p:nvSpPr>
        <p:spPr>
          <a:xfrm>
            <a:off x="295207" y="2143125"/>
            <a:ext cx="501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Prolog-Based Book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3335767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E3C1-EA2A-5341-C3E1-D084AA57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Problems and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DCD5D-61C5-0F71-E946-98452A558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Limited Dataset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Rigid Input Format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Lack of Personalization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Ranking or Recommendation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Synonym Support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Scalable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GUI Interface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Language Limitation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Error Handling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49C0F-1342-0DAA-C660-775E05F23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74" y="1245791"/>
            <a:ext cx="4644736" cy="46447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3674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16F4-AA0C-50C2-A54E-88400FE2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Future Enhancements of AI Book Finder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5F17A-4C70-6552-B6AE-D874DFCBF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008"/>
            <a:ext cx="10515600" cy="516230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Expand Book.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Natural Language Processing (NLP).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Personalized Recommendations.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Ranking.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Interface (UI).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Mobile Compatibility.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for Multiple.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Voice Interaction.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Synonym and Fuzzy Matching.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Account System.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5490D-75A3-AE56-89E4-8010033CD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781" y="2369915"/>
            <a:ext cx="4343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4" name="Rectangle 253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92631-C297-A568-CACD-3E81CF8B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0"/>
            <a:ext cx="4171994" cy="39327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               Thank You 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7A110A2-9176-41C9-6707-CDDF1A97AD96}"/>
              </a:ext>
            </a:extLst>
          </p:cNvPr>
          <p:cNvSpPr txBox="1"/>
          <p:nvPr/>
        </p:nvSpPr>
        <p:spPr>
          <a:xfrm>
            <a:off x="7331383" y="5227455"/>
            <a:ext cx="3876085" cy="857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Any Questions?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3" name="Picture 242" descr="Different colored question marks">
            <a:extLst>
              <a:ext uri="{FF2B5EF4-FFF2-40B4-BE49-F238E27FC236}">
                <a16:creationId xmlns:a16="http://schemas.microsoft.com/office/drawing/2014/main" id="{8345E7A6-05A4-3A84-C8B6-F0DE7C6AED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79" r="26665"/>
          <a:stretch/>
        </p:blipFill>
        <p:spPr>
          <a:xfrm>
            <a:off x="1240699" y="612553"/>
            <a:ext cx="5012625" cy="563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3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AD71BC-89F4-F078-9BAB-ACC1E756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32E8DD-4BEC-ACBB-830E-185941C36AAB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1600" cy="394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M.T.Imaya</a:t>
            </a:r>
            <a:r>
              <a:rPr lang="en-US" sz="2000" dirty="0"/>
              <a:t> </a:t>
            </a:r>
            <a:r>
              <a:rPr lang="en-US" sz="2000" dirty="0" err="1"/>
              <a:t>Mathugama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A.M.N.Y.Amarakoon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H.K.C.D.Wijethilake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H.D.K.H.Jayasinghe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K.A.D.M.Harshi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K.S.A.Frenando</a:t>
            </a:r>
            <a:endParaRPr lang="en-US" sz="20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E78D57-F5B5-30E5-720A-C45725EC6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060" y="1690688"/>
            <a:ext cx="5032375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8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C37B-3F99-966E-B16A-6EDBA38A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What Is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DF0F1-B949-C08D-EA1A-0CEF0D757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66900"/>
            <a:ext cx="10890928" cy="1323976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An AI chatbot built in prolog to help users find books by category genre and year range.</a:t>
            </a:r>
          </a:p>
          <a:p>
            <a:r>
              <a:rPr lang="en-US" sz="2400" dirty="0"/>
              <a:t>A simple rule-based expert system developed in Prolog.</a:t>
            </a:r>
          </a:p>
          <a:p>
            <a:r>
              <a:rPr lang="en-US" sz="2400" dirty="0"/>
              <a:t> It recommends books to users based on,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DE1C0-1B7A-D7FE-3F5F-732463234ADE}"/>
              </a:ext>
            </a:extLst>
          </p:cNvPr>
          <p:cNvSpPr txBox="1"/>
          <p:nvPr/>
        </p:nvSpPr>
        <p:spPr>
          <a:xfrm>
            <a:off x="1685925" y="3297793"/>
            <a:ext cx="37112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onsolas" panose="020B0609020204030204" pitchFamily="49" charset="0"/>
              </a:rPr>
              <a:t>Category</a:t>
            </a:r>
            <a:r>
              <a:rPr lang="en-US" sz="1400" dirty="0">
                <a:latin typeface="Consolas" panose="020B0609020204030204" pitchFamily="49" charset="0"/>
              </a:rPr>
              <a:t> (ex: </a:t>
            </a:r>
            <a:r>
              <a:rPr lang="en-US" sz="1400" dirty="0" err="1">
                <a:latin typeface="Consolas" panose="020B0609020204030204" pitchFamily="49" charset="0"/>
              </a:rPr>
              <a:t>Fiction,fantacy</a:t>
            </a:r>
            <a:r>
              <a:rPr lang="en-US" sz="1400" dirty="0">
                <a:latin typeface="Consolas" panose="020B0609020204030204" pitchFamily="49" charset="0"/>
              </a:rPr>
              <a:t>..)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onsolas" panose="020B0609020204030204" pitchFamily="49" charset="0"/>
              </a:rPr>
              <a:t>Genre</a:t>
            </a:r>
            <a:r>
              <a:rPr lang="en-US" sz="1400" dirty="0">
                <a:latin typeface="Consolas" panose="020B0609020204030204" pitchFamily="49" charset="0"/>
              </a:rPr>
              <a:t>    (ex: </a:t>
            </a:r>
            <a:r>
              <a:rPr lang="en-US" sz="1400" dirty="0" err="1">
                <a:latin typeface="Consolas" panose="020B0609020204030204" pitchFamily="49" charset="0"/>
              </a:rPr>
              <a:t>Thriller,drama</a:t>
            </a:r>
            <a:r>
              <a:rPr lang="en-US" sz="1400" dirty="0">
                <a:latin typeface="Consolas" panose="020B0609020204030204" pitchFamily="49" charset="0"/>
              </a:rPr>
              <a:t>..)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onsolas" panose="020B0609020204030204" pitchFamily="49" charset="0"/>
              </a:rPr>
              <a:t>Publication year range</a:t>
            </a:r>
          </a:p>
        </p:txBody>
      </p:sp>
      <p:pic>
        <p:nvPicPr>
          <p:cNvPr id="7" name="Picture 6" descr="A robot working on a computer&#10;&#10;Description automatically generated">
            <a:extLst>
              <a:ext uri="{FF2B5EF4-FFF2-40B4-BE49-F238E27FC236}">
                <a16:creationId xmlns:a16="http://schemas.microsoft.com/office/drawing/2014/main" id="{AA472D4B-58C9-DCEF-46CB-EC9465372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3190876"/>
            <a:ext cx="3181349" cy="31813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6172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054E-AD4A-B134-5C98-4871E2B3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skerville Old Face" panose="02020602080505020303" pitchFamily="18" charset="0"/>
              </a:rPr>
              <a:t>Importance of AI Book Finder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76BCD-E670-442D-10F8-3417E671E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Personalized Suggestions</a:t>
            </a:r>
          </a:p>
          <a:p>
            <a:r>
              <a:rPr lang="en-US" sz="2000"/>
              <a:t>Time-Saving</a:t>
            </a:r>
          </a:p>
          <a:p>
            <a:r>
              <a:rPr lang="en-US" sz="2000"/>
              <a:t>Interactive User Experience</a:t>
            </a:r>
          </a:p>
          <a:p>
            <a:r>
              <a:rPr lang="en-US" sz="2000"/>
              <a:t>Educational Value</a:t>
            </a:r>
          </a:p>
          <a:p>
            <a:r>
              <a:rPr lang="en-US" sz="2000"/>
              <a:t>Automation of Book Search</a:t>
            </a:r>
          </a:p>
          <a:p>
            <a:r>
              <a:rPr lang="en-US" sz="2000"/>
              <a:t>Data Filtering Capability</a:t>
            </a:r>
          </a:p>
          <a:p>
            <a:r>
              <a:rPr lang="en-US" sz="2000"/>
              <a:t>Scalable System Design</a:t>
            </a:r>
          </a:p>
          <a:p>
            <a:r>
              <a:rPr lang="en-US" sz="2000"/>
              <a:t>Helps Non-Technical Users</a:t>
            </a:r>
          </a:p>
          <a:p>
            <a:r>
              <a:rPr lang="en-US" sz="2000"/>
              <a:t>Use Case for Libraries/Stores</a:t>
            </a:r>
          </a:p>
          <a:p>
            <a:r>
              <a:rPr lang="en-US" sz="2000"/>
              <a:t>Supports Multiple Criteria Search</a:t>
            </a:r>
            <a:endParaRPr lang="en-US" sz="2000" dirty="0"/>
          </a:p>
        </p:txBody>
      </p:sp>
      <p:pic>
        <p:nvPicPr>
          <p:cNvPr id="5" name="Picture 4" descr="A child standing on a stack of books with many different objects around him&#10;&#10;Description automatically generated">
            <a:extLst>
              <a:ext uri="{FF2B5EF4-FFF2-40B4-BE49-F238E27FC236}">
                <a16:creationId xmlns:a16="http://schemas.microsoft.com/office/drawing/2014/main" id="{9C2220A5-9F2E-B2CA-846E-4196448B8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991" y="2311400"/>
            <a:ext cx="4000500" cy="4000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6592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393EFC-23B1-F1E7-9152-45AF36B91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11" b="5065"/>
          <a:stretch/>
        </p:blipFill>
        <p:spPr>
          <a:xfrm>
            <a:off x="6501110" y="1828800"/>
            <a:ext cx="5690887" cy="5029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E418EC-A984-D839-B161-BCD23078F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>
                <a:latin typeface="Baskerville Old Face" panose="02020602080505020303" pitchFamily="18" charset="0"/>
              </a:rPr>
              <a:t>Demonstration: AI Book Finder on SWI-Prolog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351A9-F6F2-06BC-88EC-1A8CA0F25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 Step 1:</a:t>
            </a:r>
          </a:p>
          <a:p>
            <a:pPr marL="0" indent="0">
              <a:buNone/>
            </a:pPr>
            <a:r>
              <a:rPr lang="en-US" sz="2000"/>
              <a:t> </a:t>
            </a:r>
            <a:r>
              <a:rPr lang="en-US" sz="2000" dirty="0"/>
              <a:t>Open SWI-Prolog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/>
              <a:t>Step 2: </a:t>
            </a:r>
          </a:p>
          <a:p>
            <a:pPr marL="0" indent="0">
              <a:buNone/>
            </a:pPr>
            <a:r>
              <a:rPr lang="en-US" sz="2000"/>
              <a:t>Load the Program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Step 3:</a:t>
            </a:r>
          </a:p>
          <a:p>
            <a:pPr marL="0" indent="0">
              <a:buNone/>
            </a:pPr>
            <a:r>
              <a:rPr lang="en-US" sz="2000"/>
              <a:t> Start the Chatbot</a:t>
            </a:r>
          </a:p>
        </p:txBody>
      </p:sp>
    </p:spTree>
    <p:extLst>
      <p:ext uri="{BB962C8B-B14F-4D97-AF65-F5344CB8AC3E}">
        <p14:creationId xmlns:p14="http://schemas.microsoft.com/office/powerpoint/2010/main" val="283241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1CC48-093A-B24C-4F8A-72AB11959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875564"/>
            <a:ext cx="3822189" cy="4226371"/>
          </a:xfrm>
        </p:spPr>
        <p:txBody>
          <a:bodyPr>
            <a:normAutofit/>
          </a:bodyPr>
          <a:lstStyle/>
          <a:p>
            <a:r>
              <a:rPr lang="en-US" sz="2000" dirty="0"/>
              <a:t>Step 4: </a:t>
            </a:r>
          </a:p>
          <a:p>
            <a:pPr marL="0" indent="0">
              <a:buNone/>
            </a:pPr>
            <a:r>
              <a:rPr lang="en-US" sz="2000" dirty="0"/>
              <a:t>Provide Input When Prompted</a:t>
            </a:r>
          </a:p>
          <a:p>
            <a:pPr>
              <a:buFontTx/>
              <a:buChar char="-"/>
            </a:pPr>
            <a:endParaRPr lang="en-US" sz="2000" dirty="0"/>
          </a:p>
          <a:p>
            <a:r>
              <a:rPr lang="en-US" sz="2000" dirty="0"/>
              <a:t> Step 5: </a:t>
            </a:r>
          </a:p>
          <a:p>
            <a:pPr marL="0" indent="0">
              <a:buNone/>
            </a:pPr>
            <a:r>
              <a:rPr lang="en-US" sz="2000" dirty="0"/>
              <a:t>View Results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Step 6: </a:t>
            </a:r>
          </a:p>
          <a:p>
            <a:pPr marL="0" indent="0">
              <a:buNone/>
            </a:pPr>
            <a:r>
              <a:rPr lang="en-US" sz="2000" dirty="0"/>
              <a:t>No Match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7D040C-34AD-DD3C-ACE6-4A7989EBE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1922319"/>
            <a:ext cx="5619750" cy="45113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911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4A7F-019F-9B49-4BAA-82B144472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2705"/>
            <a:ext cx="10020300" cy="5582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/>
              <a:t>Live Output Sample</a:t>
            </a:r>
          </a:p>
          <a:p>
            <a:pPr marL="0" indent="0">
              <a:buNone/>
            </a:pPr>
            <a:endParaRPr lang="en-US" sz="1000" b="1" dirty="0"/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Welcome to the AI Book Finder!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category are you interested in?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|: fantasy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genre do you prefer?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|: adventure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minimum release year?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|: 1900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maximum release year?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|: 2000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Title: The Hobbit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Author: J.R.R. Tolkien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Year: 1937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83D60-C430-6898-7C25-87A02355C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91" y="2130136"/>
            <a:ext cx="4667250" cy="45893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477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FBDD-DF7F-89AE-6323-EA5CDD13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How This Chatbot Works? (System Flow)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F1B0-3142-918A-14CB-60D6746E9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576060" cy="12003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Start the Chatbot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Collect User Preferences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944D16-F226-76FF-B886-90A4C8BA5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49" y="3067049"/>
            <a:ext cx="3476625" cy="34766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8493E2-04F0-28E9-A6A7-55DCBDE445BC}"/>
              </a:ext>
            </a:extLst>
          </p:cNvPr>
          <p:cNvSpPr txBox="1"/>
          <p:nvPr/>
        </p:nvSpPr>
        <p:spPr>
          <a:xfrm>
            <a:off x="1477620" y="2828835"/>
            <a:ext cx="4618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Category (ex:</a:t>
            </a:r>
            <a:r>
              <a:rPr lang="en-US" sz="1800" b="1" dirty="0"/>
              <a:t> fiction</a:t>
            </a:r>
            <a:r>
              <a:rPr lang="en-US" sz="1800" dirty="0"/>
              <a:t>, </a:t>
            </a:r>
            <a:r>
              <a:rPr lang="en-US" sz="1800" b="1" dirty="0"/>
              <a:t>fantasy</a:t>
            </a:r>
            <a:r>
              <a:rPr lang="en-US" sz="1800" dirty="0"/>
              <a:t>, </a:t>
            </a:r>
            <a:r>
              <a:rPr lang="en-US" sz="1800" b="1" dirty="0"/>
              <a:t>mystery</a:t>
            </a:r>
            <a:r>
              <a:rPr lang="en-US" sz="1800" dirty="0"/>
              <a:t>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Genre (ex: </a:t>
            </a:r>
            <a:r>
              <a:rPr lang="en-US" sz="1800" b="1" dirty="0"/>
              <a:t>thriller</a:t>
            </a:r>
            <a:r>
              <a:rPr lang="en-US" sz="1800" dirty="0"/>
              <a:t>, </a:t>
            </a:r>
            <a:r>
              <a:rPr lang="en-US" sz="1800" b="1" dirty="0"/>
              <a:t>classic</a:t>
            </a:r>
            <a:r>
              <a:rPr lang="en-US" sz="1800" dirty="0"/>
              <a:t>, </a:t>
            </a:r>
            <a:r>
              <a:rPr lang="en-US" sz="1800" b="1" dirty="0"/>
              <a:t>magic</a:t>
            </a:r>
            <a:r>
              <a:rPr lang="en-US" sz="1800" dirty="0"/>
              <a:t>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Minimum Year (ex: </a:t>
            </a:r>
            <a:r>
              <a:rPr lang="en-US" sz="1800" b="1" dirty="0"/>
              <a:t>1937</a:t>
            </a:r>
            <a:r>
              <a:rPr lang="en-US" sz="1800" dirty="0"/>
              <a:t>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 Maximum Year (ex: </a:t>
            </a:r>
            <a:r>
              <a:rPr lang="en-US" sz="1800" b="1" dirty="0"/>
              <a:t>2020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D9BCBA-B97D-C7C9-5E5F-B306BC84EC27}"/>
              </a:ext>
            </a:extLst>
          </p:cNvPr>
          <p:cNvSpPr txBox="1"/>
          <p:nvPr/>
        </p:nvSpPr>
        <p:spPr>
          <a:xfrm>
            <a:off x="976746" y="4312918"/>
            <a:ext cx="45052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600" b="1" dirty="0">
                <a:solidFill>
                  <a:schemeClr val="bg2">
                    <a:lumMod val="25000"/>
                  </a:schemeClr>
                </a:solidFill>
              </a:rPr>
              <a:t>Search the Book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2364C-3177-65AF-9368-3FD4A0A238CC}"/>
              </a:ext>
            </a:extLst>
          </p:cNvPr>
          <p:cNvSpPr txBox="1"/>
          <p:nvPr/>
        </p:nvSpPr>
        <p:spPr>
          <a:xfrm>
            <a:off x="976746" y="4946073"/>
            <a:ext cx="34766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2">
                    <a:lumMod val="25000"/>
                  </a:schemeClr>
                </a:solidFill>
              </a:rPr>
              <a:t>Display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36797-1BC4-73CF-944A-C1AA468CFBB2}"/>
              </a:ext>
            </a:extLst>
          </p:cNvPr>
          <p:cNvSpPr txBox="1"/>
          <p:nvPr/>
        </p:nvSpPr>
        <p:spPr>
          <a:xfrm>
            <a:off x="976746" y="5579228"/>
            <a:ext cx="34394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>
                <a:solidFill>
                  <a:schemeClr val="bg2">
                    <a:lumMod val="25000"/>
                  </a:schemeClr>
                </a:solidFill>
              </a:rPr>
              <a:t>End the Programme</a:t>
            </a:r>
            <a:endParaRPr lang="en-US" sz="2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65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9"/>
    </mc:Choice>
    <mc:Fallback xmlns="">
      <p:transition spd="slow" advTm="441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8157F5-CA7C-4BC3-3CE1-9D416B8F3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825"/>
            <a:ext cx="10515600" cy="56721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Flowchart Summary </a:t>
            </a:r>
          </a:p>
          <a:p>
            <a:pPr marL="0" indent="0">
              <a:buNone/>
            </a:pPr>
            <a:endParaRPr lang="en-US" sz="2600" b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[Start]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    ↓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[Ask Preferences]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     ↓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[Filter Books with Logic Rules]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    ↓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[Display Results or Message]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    ↓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[End]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D63FE3-9145-2E75-8493-75D4D974C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254" y="2421081"/>
            <a:ext cx="4353791" cy="435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1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</TotalTime>
  <Words>450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Baskerville Old Face</vt:lpstr>
      <vt:lpstr>Calibri</vt:lpstr>
      <vt:lpstr>Consolas</vt:lpstr>
      <vt:lpstr>Wingdings</vt:lpstr>
      <vt:lpstr>Office Theme</vt:lpstr>
      <vt:lpstr>PowerPoint Presentation</vt:lpstr>
      <vt:lpstr>Group Members</vt:lpstr>
      <vt:lpstr>What Is This Project?</vt:lpstr>
      <vt:lpstr>Importance of AI Book Finder</vt:lpstr>
      <vt:lpstr>Demonstration: AI Book Finder on SWI-Prolog</vt:lpstr>
      <vt:lpstr>PowerPoint Presentation</vt:lpstr>
      <vt:lpstr>PowerPoint Presentation</vt:lpstr>
      <vt:lpstr>How This Chatbot Works? (System Flow)</vt:lpstr>
      <vt:lpstr>PowerPoint Presentation</vt:lpstr>
      <vt:lpstr>Problems and Issues</vt:lpstr>
      <vt:lpstr>Future Enhancements of AI Book Finder</vt:lpstr>
      <vt:lpstr>                                    Thank You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hansamali kavindya</dc:creator>
  <cp:lastModifiedBy>hansamali kavindya</cp:lastModifiedBy>
  <cp:revision>14</cp:revision>
  <dcterms:created xsi:type="dcterms:W3CDTF">2025-05-07T11:21:45Z</dcterms:created>
  <dcterms:modified xsi:type="dcterms:W3CDTF">2025-05-08T16:07:44Z</dcterms:modified>
</cp:coreProperties>
</file>