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96" autoAdjust="0"/>
    <p:restoredTop sz="86297" autoAdjust="0"/>
  </p:normalViewPr>
  <p:slideViewPr>
    <p:cSldViewPr>
      <p:cViewPr>
        <p:scale>
          <a:sx n="66" d="100"/>
          <a:sy n="66" d="100"/>
        </p:scale>
        <p:origin x="-726"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51AC90-5669-45A4-BCB4-567A95D0D49D}"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D128F-D0D6-481F-9B93-5339AAA134C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51AC90-5669-45A4-BCB4-567A95D0D49D}"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D128F-D0D6-481F-9B93-5339AAA134C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51AC90-5669-45A4-BCB4-567A95D0D49D}"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D128F-D0D6-481F-9B93-5339AAA134C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51AC90-5669-45A4-BCB4-567A95D0D49D}"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D128F-D0D6-481F-9B93-5339AAA134C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51AC90-5669-45A4-BCB4-567A95D0D49D}"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D128F-D0D6-481F-9B93-5339AAA134C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51AC90-5669-45A4-BCB4-567A95D0D49D}"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CD128F-D0D6-481F-9B93-5339AAA134C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51AC90-5669-45A4-BCB4-567A95D0D49D}" type="datetimeFigureOut">
              <a:rPr lang="en-US" smtClean="0"/>
              <a:t>10/4/2023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CD128F-D0D6-481F-9B93-5339AAA134C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51AC90-5669-45A4-BCB4-567A95D0D49D}" type="datetimeFigureOut">
              <a:rPr lang="en-US" smtClean="0"/>
              <a:t>10/4/2023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CD128F-D0D6-481F-9B93-5339AAA134C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51AC90-5669-45A4-BCB4-567A95D0D49D}" type="datetimeFigureOut">
              <a:rPr lang="en-US" smtClean="0"/>
              <a:t>10/4/2023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CD128F-D0D6-481F-9B93-5339AAA134C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51AC90-5669-45A4-BCB4-567A95D0D49D}"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CD128F-D0D6-481F-9B93-5339AAA134C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51AC90-5669-45A4-BCB4-567A95D0D49D}"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CD128F-D0D6-481F-9B93-5339AAA134C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1AC90-5669-45A4-BCB4-567A95D0D49D}" type="datetimeFigureOut">
              <a:rPr lang="en-US" smtClean="0"/>
              <a:t>10/4/2023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CD128F-D0D6-481F-9B93-5339AAA134C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971800"/>
            <a:ext cx="8229600" cy="1143000"/>
          </a:xfrm>
        </p:spPr>
        <p:txBody>
          <a:bodyPr>
            <a:normAutofit fontScale="90000"/>
          </a:bodyPr>
          <a:lstStyle/>
          <a:p>
            <a:r>
              <a:rPr lang="en-US" i="1" u="sng" dirty="0" smtClean="0">
                <a:effectLst>
                  <a:outerShdw blurRad="38100" dist="38100" dir="2700000" algn="tl">
                    <a:srgbClr val="000000">
                      <a:alpha val="43137"/>
                    </a:srgbClr>
                  </a:outerShdw>
                </a:effectLst>
              </a:rPr>
              <a:t>Developing an Earth quake prediction model using with python</a:t>
            </a:r>
            <a:br>
              <a:rPr lang="en-US" i="1" u="sng" dirty="0" smtClean="0">
                <a:effectLst>
                  <a:outerShdw blurRad="38100" dist="38100" dir="2700000" algn="tl">
                    <a:srgbClr val="000000">
                      <a:alpha val="43137"/>
                    </a:srgbClr>
                  </a:outerShdw>
                </a:effectLst>
              </a:rPr>
            </a:br>
            <a:r>
              <a:rPr lang="en-US" i="1" u="sng" dirty="0">
                <a:effectLst>
                  <a:outerShdw blurRad="38100" dist="38100" dir="2700000" algn="tl">
                    <a:srgbClr val="000000">
                      <a:alpha val="43137"/>
                    </a:srgbClr>
                  </a:outerShdw>
                </a:effectLst>
              </a:rPr>
              <a:t/>
            </a:r>
            <a:br>
              <a:rPr lang="en-US" i="1" u="sng" dirty="0">
                <a:effectLst>
                  <a:outerShdw blurRad="38100" dist="38100" dir="2700000" algn="tl">
                    <a:srgbClr val="000000">
                      <a:alpha val="43137"/>
                    </a:srgbClr>
                  </a:outerShdw>
                </a:effectLst>
              </a:rPr>
            </a:br>
            <a:r>
              <a:rPr lang="en-US" i="1" u="sng" dirty="0" smtClean="0">
                <a:effectLst>
                  <a:outerShdw blurRad="38100" dist="38100" dir="2700000" algn="tl">
                    <a:srgbClr val="000000">
                      <a:alpha val="43137"/>
                    </a:srgbClr>
                  </a:outerShdw>
                </a:effectLst>
              </a:rPr>
              <a:t/>
            </a:r>
            <a:br>
              <a:rPr lang="en-US" i="1" u="sng" dirty="0" smtClean="0">
                <a:effectLst>
                  <a:outerShdw blurRad="38100" dist="38100" dir="2700000" algn="tl">
                    <a:srgbClr val="000000">
                      <a:alpha val="43137"/>
                    </a:srgbClr>
                  </a:outerShdw>
                </a:effectLst>
              </a:rPr>
            </a:br>
            <a:r>
              <a:rPr lang="en-US" i="1" u="sng" dirty="0" smtClean="0">
                <a:effectLst>
                  <a:outerShdw blurRad="38100" dist="38100" dir="2700000" algn="tl">
                    <a:srgbClr val="000000">
                      <a:alpha val="43137"/>
                    </a:srgbClr>
                  </a:outerShdw>
                </a:effectLst>
              </a:rPr>
              <a:t/>
            </a:r>
            <a:br>
              <a:rPr lang="en-US" i="1" u="sng" dirty="0" smtClean="0">
                <a:effectLst>
                  <a:outerShdw blurRad="38100" dist="38100" dir="2700000" algn="tl">
                    <a:srgbClr val="000000">
                      <a:alpha val="43137"/>
                    </a:srgbClr>
                  </a:outerShdw>
                </a:effectLst>
              </a:rPr>
            </a:br>
            <a:r>
              <a:rPr lang="en-US" i="1" u="sng" dirty="0">
                <a:effectLst>
                  <a:outerShdw blurRad="38100" dist="38100" dir="2700000" algn="tl">
                    <a:srgbClr val="000000">
                      <a:alpha val="43137"/>
                    </a:srgbClr>
                  </a:outerShdw>
                </a:effectLst>
              </a:rPr>
              <a:t/>
            </a:r>
            <a:br>
              <a:rPr lang="en-US" i="1" u="sng" dirty="0">
                <a:effectLst>
                  <a:outerShdw blurRad="38100" dist="38100" dir="2700000" algn="tl">
                    <a:srgbClr val="000000">
                      <a:alpha val="43137"/>
                    </a:srgbClr>
                  </a:outerShdw>
                </a:effectLst>
              </a:rPr>
            </a:br>
            <a:r>
              <a:rPr lang="en-US" sz="2700" i="1" u="sng" dirty="0" smtClean="0">
                <a:effectLst>
                  <a:outerShdw blurRad="38100" dist="38100" dir="2700000" algn="tl">
                    <a:srgbClr val="000000">
                      <a:alpha val="43137"/>
                    </a:srgbClr>
                  </a:outerShdw>
                </a:effectLst>
              </a:rPr>
              <a:t>By : </a:t>
            </a:r>
            <a:r>
              <a:rPr lang="en-US" sz="2700" i="1" u="sng" dirty="0" err="1" smtClean="0">
                <a:effectLst>
                  <a:outerShdw blurRad="38100" dist="38100" dir="2700000" algn="tl">
                    <a:srgbClr val="000000">
                      <a:alpha val="43137"/>
                    </a:srgbClr>
                  </a:outerShdw>
                </a:effectLst>
              </a:rPr>
              <a:t>R.Imayabharathi</a:t>
            </a:r>
            <a:r>
              <a:rPr lang="en-US" sz="2700" i="1" u="sng" dirty="0" smtClean="0">
                <a:effectLst>
                  <a:outerShdw blurRad="38100" dist="38100" dir="2700000" algn="tl">
                    <a:srgbClr val="000000">
                      <a:alpha val="43137"/>
                    </a:srgbClr>
                  </a:outerShdw>
                </a:effectLst>
              </a:rPr>
              <a:t/>
            </a:r>
            <a:br>
              <a:rPr lang="en-US" sz="2700" i="1" u="sng" dirty="0" smtClean="0">
                <a:effectLst>
                  <a:outerShdw blurRad="38100" dist="38100" dir="2700000" algn="tl">
                    <a:srgbClr val="000000">
                      <a:alpha val="43137"/>
                    </a:srgbClr>
                  </a:outerShdw>
                </a:effectLst>
              </a:rPr>
            </a:br>
            <a:r>
              <a:rPr lang="en-US" sz="2700" i="1" u="sng" dirty="0" smtClean="0">
                <a:effectLst>
                  <a:outerShdw blurRad="38100" dist="38100" dir="2700000" algn="tl">
                    <a:srgbClr val="000000">
                      <a:alpha val="43137"/>
                    </a:srgbClr>
                  </a:outerShdw>
                </a:effectLst>
              </a:rPr>
              <a:t>Dept : BE CSE</a:t>
            </a:r>
            <a:r>
              <a:rPr lang="en-US" dirty="0" smtClean="0"/>
              <a:t/>
            </a:r>
            <a:br>
              <a:rPr lang="en-US" dirty="0" smtClean="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05400"/>
            <a:ext cx="5486400" cy="566738"/>
          </a:xfrm>
        </p:spPr>
        <p:txBody>
          <a:bodyPr/>
          <a:lstStyle/>
          <a:p>
            <a:r>
              <a:rPr lang="en-US" dirty="0" smtClean="0"/>
              <a:t>Step1: Data collection</a:t>
            </a:r>
            <a:endParaRPr lang="en-US" dirty="0"/>
          </a:p>
        </p:txBody>
      </p:sp>
      <p:sp>
        <p:nvSpPr>
          <p:cNvPr id="4" name="Text Placeholder 3"/>
          <p:cNvSpPr>
            <a:spLocks noGrp="1"/>
          </p:cNvSpPr>
          <p:nvPr>
            <p:ph type="body" sz="half" idx="2"/>
          </p:nvPr>
        </p:nvSpPr>
        <p:spPr>
          <a:xfrm>
            <a:off x="838200" y="5791200"/>
            <a:ext cx="7543800" cy="804862"/>
          </a:xfrm>
        </p:spPr>
        <p:txBody>
          <a:bodyPr>
            <a:noAutofit/>
          </a:bodyPr>
          <a:lstStyle/>
          <a:p>
            <a:r>
              <a:rPr lang="en-US" sz="1600" dirty="0" smtClean="0"/>
              <a:t>     Collect earthquake data from reliable sources, such as the united states Geological Survey (USGS) or the European-Mediterranean Seismological Centre (EMSC).</a:t>
            </a:r>
            <a:endParaRPr lang="en-US" sz="1600" dirty="0"/>
          </a:p>
        </p:txBody>
      </p:sp>
      <p:pic>
        <p:nvPicPr>
          <p:cNvPr id="9" name="Picture Placeholder 8" descr="download.jpg"/>
          <p:cNvPicPr>
            <a:picLocks noGrp="1" noChangeAspect="1"/>
          </p:cNvPicPr>
          <p:nvPr>
            <p:ph type="pic" idx="1"/>
          </p:nvPr>
        </p:nvPicPr>
        <p:blipFill>
          <a:blip r:embed="rId2" cstate="print"/>
          <a:srcRect l="3234" r="3234"/>
          <a:stretch>
            <a:fillRect/>
          </a:stretch>
        </p:blipFill>
        <p:spPr>
          <a:xfrm>
            <a:off x="609600" y="457200"/>
            <a:ext cx="5486400" cy="41148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029200"/>
            <a:ext cx="5486400" cy="566738"/>
          </a:xfrm>
        </p:spPr>
        <p:txBody>
          <a:bodyPr/>
          <a:lstStyle/>
          <a:p>
            <a:r>
              <a:rPr lang="en-US" dirty="0" smtClean="0"/>
              <a:t>Step 2 : Data Preprocessing</a:t>
            </a:r>
            <a:endParaRPr lang="en-US" dirty="0"/>
          </a:p>
        </p:txBody>
      </p:sp>
      <p:pic>
        <p:nvPicPr>
          <p:cNvPr id="5" name="Picture Placeholder 4" descr="1_cHd4Z6fYslacjk-CXsSy-Q.jpg"/>
          <p:cNvPicPr>
            <a:picLocks noGrp="1" noChangeAspect="1"/>
          </p:cNvPicPr>
          <p:nvPr>
            <p:ph type="pic" idx="1"/>
          </p:nvPr>
        </p:nvPicPr>
        <p:blipFill>
          <a:blip r:embed="rId2" cstate="print"/>
          <a:srcRect l="9310" r="9310"/>
          <a:stretch>
            <a:fillRect/>
          </a:stretch>
        </p:blipFill>
        <p:spPr>
          <a:xfrm>
            <a:off x="990600" y="612775"/>
            <a:ext cx="7086600" cy="4114800"/>
          </a:xfrm>
        </p:spPr>
      </p:pic>
      <p:sp>
        <p:nvSpPr>
          <p:cNvPr id="4" name="Text Placeholder 3"/>
          <p:cNvSpPr>
            <a:spLocks noGrp="1"/>
          </p:cNvSpPr>
          <p:nvPr>
            <p:ph type="body" sz="half" idx="2"/>
          </p:nvPr>
        </p:nvSpPr>
        <p:spPr>
          <a:xfrm>
            <a:off x="1066800" y="5867400"/>
            <a:ext cx="7239000" cy="804862"/>
          </a:xfrm>
        </p:spPr>
        <p:txBody>
          <a:bodyPr>
            <a:normAutofit lnSpcReduction="10000"/>
          </a:bodyPr>
          <a:lstStyle/>
          <a:p>
            <a:r>
              <a:rPr lang="en-US" dirty="0" smtClean="0"/>
              <a:t>  </a:t>
            </a:r>
            <a:r>
              <a:rPr lang="en-US" sz="1600" dirty="0" smtClean="0"/>
              <a:t>   Clean and preprocess the data to remove any outliers or inconsistencies. This may involving using techniques such as data normalization, feature scaling, and outlier detection.</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953000"/>
            <a:ext cx="5486400" cy="566738"/>
          </a:xfrm>
        </p:spPr>
        <p:txBody>
          <a:bodyPr/>
          <a:lstStyle/>
          <a:p>
            <a:r>
              <a:rPr lang="en-US" dirty="0" smtClean="0"/>
              <a:t>Step 3 : Feature Engineering</a:t>
            </a:r>
            <a:endParaRPr lang="en-US" dirty="0"/>
          </a:p>
        </p:txBody>
      </p:sp>
      <p:pic>
        <p:nvPicPr>
          <p:cNvPr id="5" name="Picture Placeholder 4" descr="1_XpH1VGwvPc9eFBBJ8KMsPQ.jpg"/>
          <p:cNvPicPr>
            <a:picLocks noGrp="1" noChangeAspect="1"/>
          </p:cNvPicPr>
          <p:nvPr>
            <p:ph type="pic" idx="1"/>
          </p:nvPr>
        </p:nvPicPr>
        <p:blipFill>
          <a:blip r:embed="rId2" cstate="print"/>
          <a:srcRect l="12476" r="12476"/>
          <a:stretch>
            <a:fillRect/>
          </a:stretch>
        </p:blipFill>
        <p:spPr>
          <a:xfrm>
            <a:off x="990600" y="612775"/>
            <a:ext cx="6858000" cy="4114800"/>
          </a:xfrm>
        </p:spPr>
      </p:pic>
      <p:sp>
        <p:nvSpPr>
          <p:cNvPr id="4" name="Text Placeholder 3"/>
          <p:cNvSpPr>
            <a:spLocks noGrp="1"/>
          </p:cNvSpPr>
          <p:nvPr>
            <p:ph type="body" sz="half" idx="2"/>
          </p:nvPr>
        </p:nvSpPr>
        <p:spPr>
          <a:xfrm>
            <a:off x="1066800" y="5791200"/>
            <a:ext cx="7391400" cy="804862"/>
          </a:xfrm>
        </p:spPr>
        <p:txBody>
          <a:bodyPr>
            <a:noAutofit/>
          </a:bodyPr>
          <a:lstStyle/>
          <a:p>
            <a:r>
              <a:rPr lang="en-US" sz="1600" dirty="0" smtClean="0"/>
              <a:t>     Identify and extract relevant features from the data, such as earth quake magnitude, location and depth. This may involve using techniques such as principles component analysis (PCA) or features selection algorithms.</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 Model Selection</a:t>
            </a:r>
            <a:endParaRPr lang="en-US" dirty="0"/>
          </a:p>
        </p:txBody>
      </p:sp>
      <p:pic>
        <p:nvPicPr>
          <p:cNvPr id="5" name="Picture Placeholder 4" descr="6360f03d0cbc74fee7e87734_Model Selection Techniques (1).jpg"/>
          <p:cNvPicPr>
            <a:picLocks noGrp="1" noChangeAspect="1"/>
          </p:cNvPicPr>
          <p:nvPr>
            <p:ph type="pic" idx="1"/>
          </p:nvPr>
        </p:nvPicPr>
        <p:blipFill>
          <a:blip r:embed="rId2" cstate="print"/>
          <a:srcRect l="16667" r="16667"/>
          <a:stretch>
            <a:fillRect/>
          </a:stretch>
        </p:blipFill>
        <p:spPr/>
      </p:pic>
      <p:sp>
        <p:nvSpPr>
          <p:cNvPr id="4" name="Text Placeholder 3"/>
          <p:cNvSpPr>
            <a:spLocks noGrp="1"/>
          </p:cNvSpPr>
          <p:nvPr>
            <p:ph type="body" sz="half" idx="2"/>
          </p:nvPr>
        </p:nvSpPr>
        <p:spPr/>
        <p:txBody>
          <a:bodyPr>
            <a:normAutofit lnSpcReduction="10000"/>
          </a:bodyPr>
          <a:lstStyle/>
          <a:p>
            <a:r>
              <a:rPr lang="en-US" dirty="0" smtClean="0"/>
              <a:t>     </a:t>
            </a:r>
            <a:r>
              <a:rPr lang="en-US" sz="1600" dirty="0" smtClean="0"/>
              <a:t>Choose an appropriate machine learning models for earth quake prediction, Such as decision tree, Random forest, Support vector machine (SVM).</a:t>
            </a: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 : Model Training </a:t>
            </a:r>
            <a:endParaRPr lang="en-US" dirty="0"/>
          </a:p>
        </p:txBody>
      </p:sp>
      <p:pic>
        <p:nvPicPr>
          <p:cNvPr id="5" name="Picture Placeholder 4" descr="Model-Training-Feature.jpg"/>
          <p:cNvPicPr>
            <a:picLocks noGrp="1" noChangeAspect="1"/>
          </p:cNvPicPr>
          <p:nvPr>
            <p:ph type="pic" idx="1"/>
          </p:nvPr>
        </p:nvPicPr>
        <p:blipFill>
          <a:blip r:embed="rId2" cstate="print"/>
          <a:srcRect l="15111" r="15111"/>
          <a:stretch>
            <a:fillRect/>
          </a:stretch>
        </p:blipFill>
        <p:spPr/>
      </p:pic>
      <p:sp>
        <p:nvSpPr>
          <p:cNvPr id="4" name="Text Placeholder 3"/>
          <p:cNvSpPr>
            <a:spLocks noGrp="1"/>
          </p:cNvSpPr>
          <p:nvPr>
            <p:ph type="body" sz="half" idx="2"/>
          </p:nvPr>
        </p:nvSpPr>
        <p:spPr/>
        <p:txBody>
          <a:bodyPr/>
          <a:lstStyle/>
          <a:p>
            <a:r>
              <a:rPr lang="en-US" dirty="0" smtClean="0"/>
              <a:t>     Train the machine learning model on the pre processed and Engineered data using python libraries such as </a:t>
            </a:r>
            <a:r>
              <a:rPr lang="en-US" dirty="0" err="1" smtClean="0"/>
              <a:t>Scikit</a:t>
            </a:r>
            <a:r>
              <a:rPr lang="en-US" dirty="0" smtClean="0"/>
              <a:t> -Learn or </a:t>
            </a:r>
            <a:r>
              <a:rPr lang="en-US" dirty="0" err="1" smtClean="0"/>
              <a:t>TensorFlow</a:t>
            </a:r>
            <a:r>
              <a:rPr lang="en-US" dirty="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6 : Model Evaluation </a:t>
            </a:r>
            <a:endParaRPr lang="en-US" dirty="0"/>
          </a:p>
        </p:txBody>
      </p:sp>
      <p:pic>
        <p:nvPicPr>
          <p:cNvPr id="5" name="Picture Placeholder 4" descr="Python-Model-Evaluation.png"/>
          <p:cNvPicPr>
            <a:picLocks noGrp="1" noChangeAspect="1"/>
          </p:cNvPicPr>
          <p:nvPr>
            <p:ph type="pic" idx="1"/>
          </p:nvPr>
        </p:nvPicPr>
        <p:blipFill>
          <a:blip r:embed="rId2" cstate="print"/>
          <a:srcRect l="5619" r="5619"/>
          <a:stretch>
            <a:fillRect/>
          </a:stretch>
        </p:blipFill>
        <p:spPr/>
      </p:pic>
      <p:sp>
        <p:nvSpPr>
          <p:cNvPr id="4" name="Text Placeholder 3"/>
          <p:cNvSpPr>
            <a:spLocks noGrp="1"/>
          </p:cNvSpPr>
          <p:nvPr>
            <p:ph type="body" sz="half" idx="2"/>
          </p:nvPr>
        </p:nvSpPr>
        <p:spPr/>
        <p:txBody>
          <a:bodyPr/>
          <a:lstStyle/>
          <a:p>
            <a:r>
              <a:rPr lang="en-US" dirty="0" smtClean="0"/>
              <a:t>     Evaluate the performance of the model of the model using metrics such as accuracy, precision, recall, and F1 score. This will help you determine the effectiveness of the model in predicting earthquakes.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7 : Model Deployment</a:t>
            </a:r>
            <a:endParaRPr lang="en-US" dirty="0"/>
          </a:p>
        </p:txBody>
      </p:sp>
      <p:pic>
        <p:nvPicPr>
          <p:cNvPr id="5" name="Picture Placeholder 4" descr="1_4wFR7zuZz_ePGId6KFa2XQ.png"/>
          <p:cNvPicPr>
            <a:picLocks noGrp="1" noChangeAspect="1"/>
          </p:cNvPicPr>
          <p:nvPr>
            <p:ph type="pic" idx="1"/>
          </p:nvPr>
        </p:nvPicPr>
        <p:blipFill>
          <a:blip r:embed="rId2" cstate="print"/>
          <a:srcRect l="1493" r="1493"/>
          <a:stretch>
            <a:fillRect/>
          </a:stretch>
        </p:blipFill>
        <p:spPr/>
      </p:pic>
      <p:sp>
        <p:nvSpPr>
          <p:cNvPr id="4" name="Text Placeholder 3"/>
          <p:cNvSpPr>
            <a:spLocks noGrp="1"/>
          </p:cNvSpPr>
          <p:nvPr>
            <p:ph type="body" sz="half" idx="2"/>
          </p:nvPr>
        </p:nvSpPr>
        <p:spPr/>
        <p:txBody>
          <a:bodyPr/>
          <a:lstStyle/>
          <a:p>
            <a:r>
              <a:rPr lang="en-US" dirty="0" smtClean="0"/>
              <a:t>     Deploy the earthquake prediction model in a real-world setting , such as a mobile app or a web-based dashboard, to provide users with up-to-date earthquake information and alerts.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noAutofit/>
          </a:bodyPr>
          <a:lstStyle/>
          <a:p>
            <a:r>
              <a:rPr lang="en-US" sz="9600" b="1" i="1" dirty="0" smtClean="0">
                <a:solidFill>
                  <a:srgbClr val="C00000"/>
                </a:solidFill>
                <a:effectLst>
                  <a:outerShdw blurRad="38100" dist="38100" dir="2700000" algn="tl">
                    <a:srgbClr val="000000">
                      <a:alpha val="43137"/>
                    </a:srgbClr>
                  </a:outerShdw>
                </a:effectLst>
              </a:rPr>
              <a:t>Thank you</a:t>
            </a:r>
            <a:endParaRPr lang="en-US" sz="9600" b="1" i="1" dirty="0">
              <a:solidFill>
                <a:srgbClr val="C00000"/>
              </a:solidFill>
              <a:effectLst>
                <a:outerShdw blurRad="38100" dist="38100" dir="2700000" algn="tl">
                  <a:srgbClr val="000000">
                    <a:alpha val="43137"/>
                  </a:srgbClr>
                </a:outerShdw>
              </a:effectLs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258</Words>
  <Application>Microsoft Office PowerPoint</Application>
  <PresentationFormat>On-screen Show (4:3)</PresentationFormat>
  <Paragraphs>16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Developing an Earth quake prediction model using with python     By : R.Imayabharathi Dept : BE CSE </vt:lpstr>
      <vt:lpstr>Step1: Data collection</vt:lpstr>
      <vt:lpstr>Step 2 : Data Preprocessing</vt:lpstr>
      <vt:lpstr>Step 3 : Feature Engineering</vt:lpstr>
      <vt:lpstr>Step 4 : Model Selection</vt:lpstr>
      <vt:lpstr>Step 5 : Model Training </vt:lpstr>
      <vt:lpstr>Step 6 : Model Evaluation </vt:lpstr>
      <vt:lpstr>Step 7 : Model Deployment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Imaya Bharathi</dc:creator>
  <cp:lastModifiedBy>Imaya Bharathi</cp:lastModifiedBy>
  <cp:revision>7</cp:revision>
  <dcterms:created xsi:type="dcterms:W3CDTF">2023-10-04T11:08:39Z</dcterms:created>
  <dcterms:modified xsi:type="dcterms:W3CDTF">2023-10-04T12:09:30Z</dcterms:modified>
</cp:coreProperties>
</file>