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06934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2005" y="3321884"/>
            <a:ext cx="9089390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4010" y="6059593"/>
            <a:ext cx="7485379" cy="27327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1009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527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0514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71369" y="9944863"/>
            <a:ext cx="2420112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814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525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1595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8315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268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157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26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188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226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917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4108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8142" y="427736"/>
            <a:ext cx="6806565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8142" y="2459482"/>
            <a:ext cx="6806565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71369" y="9944863"/>
            <a:ext cx="2420112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814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4/29/2024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525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9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image" Target="../media/4.jpg"/><Relationship Id="rId5" Type="http://schemas.openxmlformats.org/officeDocument/2006/relationships/image" Target="../media/5.jpg"/><Relationship Id="rId6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21.jpg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22.jp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23.jp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24.jpg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26.jpg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27.jpg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28.jpg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29.jpg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30.jpg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31.jpg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32.jpg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33.jp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34.jpg"/><Relationship Id="rId2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35.jpg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36.jpg"/><Relationship Id="rId2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37.jpg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38.jpg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39.jpg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40.jpg"/><Relationship Id="rId2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41.jpg"/><Relationship Id="rId2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42.jpg"/><Relationship Id="rId2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43.jp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44.jpg"/><Relationship Id="rId2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45.jp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21599758">
            <a:off x="318135" y="-2424717"/>
            <a:ext cx="10057129" cy="156952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52828" y="-2505508"/>
            <a:ext cx="10695798" cy="167091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-123823" y="-2501180"/>
            <a:ext cx="10726441" cy="1619975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06776" y="-2645177"/>
            <a:ext cx="9935849" cy="1648774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4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62778" y="-2861175"/>
            <a:ext cx="10511840" cy="17279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947553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4145669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12803"/>
            <a:ext cx="10692003" cy="59343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038204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833297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7911200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9481994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2444089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7887265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47226777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5633"/>
            <a:ext cx="10609247" cy="5908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5774862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5911670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370663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31773749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8624210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48042547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81762031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4254485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3625149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43814"/>
            <a:ext cx="10017584" cy="58723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8776218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3833307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1812081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12882511"/>
      </p:ext>
    </p:extLst>
  </p:cSld>
  <p:clrMapOvr>
    <a:masterClrMapping/>
  </p:clrMapOvr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98959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6509462"/>
      </p:ext>
    </p:extLst>
  </p:cSld>
  <p:clrMapOvr>
    <a:masterClrMapping/>
  </p:clrMapOvr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20677889"/>
      </p:ext>
    </p:extLst>
  </p:cSld>
  <p:clrMapOvr>
    <a:masterClrMapping/>
  </p:clrMapOvr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28746"/>
            <a:ext cx="10692003" cy="610251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43305639"/>
      </p:ext>
    </p:extLst>
  </p:cSld>
  <p:clrMapOvr>
    <a:masterClrMapping/>
  </p:clrMapOvr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62720499"/>
      </p:ext>
    </p:extLst>
  </p:cSld>
  <p:clrMapOvr>
    <a:masterClrMapping/>
  </p:clrMapOvr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8496462"/>
      </p:ext>
    </p:extLst>
  </p:cSld>
  <p:clrMapOvr>
    <a:masterClrMapping/>
  </p:clrMapOvr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7271916"/>
      </p:ext>
    </p:extLst>
  </p:cSld>
  <p:clrMapOvr>
    <a:masterClrMapping/>
  </p:clrMapOvr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4762104"/>
      </p:ext>
    </p:extLst>
  </p:cSld>
  <p:clrMapOvr>
    <a:masterClrMapping/>
  </p:clrMapOvr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1051"/>
            <a:ext cx="10625696" cy="59178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6653235"/>
      </p:ext>
    </p:extLst>
  </p:cSld>
  <p:clrMapOvr>
    <a:masterClrMapping/>
  </p:clrMapOvr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57188"/>
            <a:ext cx="10692003" cy="58456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2055612"/>
      </p:ext>
    </p:extLst>
  </p:cSld>
  <p:clrMapOvr>
    <a:masterClrMapping/>
  </p:clrMapOvr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99103928"/>
      </p:ext>
    </p:extLst>
  </p:cSld>
  <p:clrMapOvr>
    <a:masterClrMapping/>
  </p:clrMapOvr>
</p:sld>
</file>

<file path=ppt/slides/slide3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5981" y="852820"/>
            <a:ext cx="10446021" cy="58543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2116782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9234331"/>
      </p:ext>
    </p:extLst>
  </p:cSld>
  <p:clrMapOvr>
    <a:masterClrMapping/>
  </p:clrMapOvr>
</p:sld>
</file>

<file path=ppt/slides/slide4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04841398"/>
      </p:ext>
    </p:extLst>
  </p:cSld>
  <p:clrMapOvr>
    <a:masterClrMapping/>
  </p:clrMapOvr>
</p:sld>
</file>

<file path=ppt/slides/slide4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874217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910786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765181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2286424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140383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573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2024-04-04T07:21:52Z</dcterms:created>
  <dcterms:modified xsi:type="dcterms:W3CDTF">2024-04-29T04:01:22Z</dcterms:modified>
</cp:coreProperties>
</file>