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9714-0AF9-43DC-A6A8-4E5F0C08941C}" type="datetimeFigureOut">
              <a:rPr lang="en-US" smtClean="0"/>
              <a:pPr/>
              <a:t>4/8/2016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0087-50E7-400E-9684-E8B6D97408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9714-0AF9-43DC-A6A8-4E5F0C08941C}" type="datetimeFigureOut">
              <a:rPr lang="en-US" smtClean="0"/>
              <a:pPr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0087-50E7-400E-9684-E8B6D9740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9714-0AF9-43DC-A6A8-4E5F0C08941C}" type="datetimeFigureOut">
              <a:rPr lang="en-US" smtClean="0"/>
              <a:pPr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0087-50E7-400E-9684-E8B6D9740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9714-0AF9-43DC-A6A8-4E5F0C08941C}" type="datetimeFigureOut">
              <a:rPr lang="en-US" smtClean="0"/>
              <a:pPr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0087-50E7-400E-9684-E8B6D9740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9714-0AF9-43DC-A6A8-4E5F0C08941C}" type="datetimeFigureOut">
              <a:rPr lang="en-US" smtClean="0"/>
              <a:pPr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3780087-50E7-400E-9684-E8B6D9740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9714-0AF9-43DC-A6A8-4E5F0C08941C}" type="datetimeFigureOut">
              <a:rPr lang="en-US" smtClean="0"/>
              <a:pPr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0087-50E7-400E-9684-E8B6D9740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9714-0AF9-43DC-A6A8-4E5F0C08941C}" type="datetimeFigureOut">
              <a:rPr lang="en-US" smtClean="0"/>
              <a:pPr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0087-50E7-400E-9684-E8B6D9740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9714-0AF9-43DC-A6A8-4E5F0C08941C}" type="datetimeFigureOut">
              <a:rPr lang="en-US" smtClean="0"/>
              <a:pPr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0087-50E7-400E-9684-E8B6D9740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9714-0AF9-43DC-A6A8-4E5F0C08941C}" type="datetimeFigureOut">
              <a:rPr lang="en-US" smtClean="0"/>
              <a:pPr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0087-50E7-400E-9684-E8B6D9740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9714-0AF9-43DC-A6A8-4E5F0C08941C}" type="datetimeFigureOut">
              <a:rPr lang="en-US" smtClean="0"/>
              <a:pPr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0087-50E7-400E-9684-E8B6D9740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9714-0AF9-43DC-A6A8-4E5F0C08941C}" type="datetimeFigureOut">
              <a:rPr lang="en-US" smtClean="0"/>
              <a:pPr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0087-50E7-400E-9684-E8B6D9740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FA89714-0AF9-43DC-A6A8-4E5F0C08941C}" type="datetimeFigureOut">
              <a:rPr lang="en-US" smtClean="0"/>
              <a:pPr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3780087-50E7-400E-9684-E8B6D9740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SNAP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Smart Notification and Application Prevention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Imayavaramban\Downloads\images\images\ppt (8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81000"/>
            <a:ext cx="6858000" cy="5143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:\images 2\images 2\ppt (9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"/>
            <a:ext cx="685800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:\images 2\images 2\ppt (10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53340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:\images 2\images 2\ppt (1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53340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60960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 Black" pitchFamily="34" charset="0"/>
                <a:cs typeface="Arial" pitchFamily="34" charset="0"/>
              </a:rPr>
              <a:t>After Saving your settings this app will check the foreground running apps for every one second.</a:t>
            </a:r>
          </a:p>
          <a:p>
            <a:endParaRPr lang="en-US" dirty="0">
              <a:latin typeface="Arial Black" pitchFamily="34" charset="0"/>
              <a:cs typeface="Arial" pitchFamily="34" charset="0"/>
            </a:endParaRPr>
          </a:p>
          <a:p>
            <a:r>
              <a:rPr lang="en-US" dirty="0" smtClean="0">
                <a:latin typeface="Arial Black" pitchFamily="34" charset="0"/>
                <a:cs typeface="Arial" pitchFamily="34" charset="0"/>
              </a:rPr>
              <a:t>If the selected app is opened then the timer will start to run on the thread.</a:t>
            </a:r>
          </a:p>
          <a:p>
            <a:endParaRPr lang="en-US" dirty="0" smtClean="0">
              <a:latin typeface="Arial Black" pitchFamily="34" charset="0"/>
              <a:cs typeface="Arial" pitchFamily="34" charset="0"/>
            </a:endParaRPr>
          </a:p>
          <a:p>
            <a:r>
              <a:rPr lang="en-US" dirty="0" smtClean="0">
                <a:latin typeface="Arial Black" pitchFamily="34" charset="0"/>
                <a:cs typeface="Arial" pitchFamily="34" charset="0"/>
              </a:rPr>
              <a:t>Once the desired time is reached by thread it appends the app by introducing the blank interface.</a:t>
            </a:r>
          </a:p>
          <a:p>
            <a:endParaRPr lang="en-US" dirty="0" smtClean="0">
              <a:latin typeface="Arial Black" pitchFamily="34" charset="0"/>
              <a:cs typeface="Arial" pitchFamily="34" charset="0"/>
            </a:endParaRPr>
          </a:p>
          <a:p>
            <a:r>
              <a:rPr lang="en-US" dirty="0" smtClean="0">
                <a:latin typeface="Arial Black" pitchFamily="34" charset="0"/>
                <a:cs typeface="Arial" pitchFamily="34" charset="0"/>
              </a:rPr>
              <a:t>Thus further access of the app is restricted.</a:t>
            </a:r>
          </a:p>
          <a:p>
            <a:endParaRPr lang="en-US" dirty="0" smtClean="0">
              <a:latin typeface="Arial Black" pitchFamily="34" charset="0"/>
              <a:cs typeface="Arial" pitchFamily="34" charset="0"/>
            </a:endParaRPr>
          </a:p>
          <a:p>
            <a:r>
              <a:rPr lang="en-US" dirty="0" smtClean="0">
                <a:latin typeface="Arial Black" pitchFamily="34" charset="0"/>
                <a:cs typeface="Arial" pitchFamily="34" charset="0"/>
              </a:rPr>
              <a:t>This app is more useful for kids who can be guided using voice notification and can be prevent from addiction towards gaming as well as social networking apps .</a:t>
            </a:r>
            <a:endParaRPr lang="en-US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Imayavaramban\Downloads\images\images\pp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57200"/>
            <a:ext cx="6858000" cy="51435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85800" y="525780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Starting interface comprises of two modules namely Voice </a:t>
            </a:r>
            <a:r>
              <a:rPr lang="en-US" dirty="0" smtClean="0"/>
              <a:t>notification , Additive </a:t>
            </a:r>
            <a:r>
              <a:rPr lang="en-US" dirty="0" err="1" smtClean="0"/>
              <a:t>preventness</a:t>
            </a:r>
            <a:r>
              <a:rPr lang="en-US" dirty="0"/>
              <a:t>.</a:t>
            </a:r>
          </a:p>
          <a:p>
            <a:r>
              <a:rPr lang="en-US" dirty="0"/>
              <a:t>Clicking Voice notification button </a:t>
            </a:r>
            <a:r>
              <a:rPr lang="en-US" dirty="0" smtClean="0"/>
              <a:t>invoke </a:t>
            </a:r>
            <a:r>
              <a:rPr lang="en-US" dirty="0"/>
              <a:t>the next interface shown below,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mayavaramban\Downloads\images\images\ppt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81000"/>
            <a:ext cx="6858001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Imayavaramban\Downloads\images\images\ppt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57200"/>
            <a:ext cx="6858001" cy="5143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Imayavaramban\Downloads\images\images\ppt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Imayavaramban\Downloads\images\images\ppt (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8600"/>
            <a:ext cx="6858000" cy="51435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52400" y="5678269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Clicking this time will open the below interface where time can be edited and stored manually</a:t>
            </a:r>
          </a:p>
          <a:p>
            <a:r>
              <a:rPr lang="en-US" dirty="0"/>
              <a:t>instead of above generated automatic time interval according to user convince.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Imayavaramban\Downloads\images\images\ppt (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Imayavaramban\Downloads\images\images\ppt (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04800"/>
            <a:ext cx="6858000" cy="51435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828800" y="58674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Notification along with Voice pops up on the selected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Imayavaramban\Downloads\images\images\ppt (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57200"/>
            <a:ext cx="6858000" cy="5143501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52400" y="58028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Click on this notification with start the following activity where the audio can be played again.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167</TotalTime>
  <Words>177</Words>
  <Application>Microsoft Office PowerPoint</Application>
  <PresentationFormat>On-screen Show (4:3)</PresentationFormat>
  <Paragraphs>17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SNAP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Imayavaramban</dc:creator>
  <cp:lastModifiedBy>Imayavaramban</cp:lastModifiedBy>
  <cp:revision>3</cp:revision>
  <dcterms:created xsi:type="dcterms:W3CDTF">2016-03-31T14:59:15Z</dcterms:created>
  <dcterms:modified xsi:type="dcterms:W3CDTF">2016-04-07T19:22:04Z</dcterms:modified>
</cp:coreProperties>
</file>