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 Bradley" userId="d86d60b9e0b59918" providerId="LiveId" clId="{01AC8B5C-10EF-4B83-9CA1-E33C8FAB8D18}"/>
    <pc:docChg chg="undo custSel modSld">
      <pc:chgData name="Taylor Bradley" userId="d86d60b9e0b59918" providerId="LiveId" clId="{01AC8B5C-10EF-4B83-9CA1-E33C8FAB8D18}" dt="2024-08-21T07:31:04.950" v="119" actId="20577"/>
      <pc:docMkLst>
        <pc:docMk/>
      </pc:docMkLst>
      <pc:sldChg chg="delSp modSp mod">
        <pc:chgData name="Taylor Bradley" userId="d86d60b9e0b59918" providerId="LiveId" clId="{01AC8B5C-10EF-4B83-9CA1-E33C8FAB8D18}" dt="2024-08-21T07:31:04.950" v="119" actId="20577"/>
        <pc:sldMkLst>
          <pc:docMk/>
          <pc:sldMk cId="3761191457" sldId="256"/>
        </pc:sldMkLst>
        <pc:spChg chg="mod">
          <ac:chgData name="Taylor Bradley" userId="d86d60b9e0b59918" providerId="LiveId" clId="{01AC8B5C-10EF-4B83-9CA1-E33C8FAB8D18}" dt="2024-08-21T07:31:04.950" v="119" actId="20577"/>
          <ac:spMkLst>
            <pc:docMk/>
            <pc:sldMk cId="3761191457" sldId="256"/>
            <ac:spMk id="10" creationId="{67250CFF-7E2C-DF73-810F-BE52FCC07079}"/>
          </ac:spMkLst>
        </pc:spChg>
        <pc:picChg chg="del mod">
          <ac:chgData name="Taylor Bradley" userId="d86d60b9e0b59918" providerId="LiveId" clId="{01AC8B5C-10EF-4B83-9CA1-E33C8FAB8D18}" dt="2024-08-21T07:27:15.968" v="110" actId="478"/>
          <ac:picMkLst>
            <pc:docMk/>
            <pc:sldMk cId="3761191457" sldId="256"/>
            <ac:picMk id="8" creationId="{7681BFF3-D739-2D86-754D-612414D6DDFC}"/>
          </ac:picMkLst>
        </pc:picChg>
      </pc:sldChg>
    </pc:docChg>
  </pc:docChgLst>
  <pc:docChgLst>
    <pc:chgData name="Taylor Bradley" userId="d86d60b9e0b59918" providerId="LiveId" clId="{2697DBEB-7033-48AD-AC76-C9954B28F095}"/>
    <pc:docChg chg="modSld">
      <pc:chgData name="Taylor Bradley" userId="d86d60b9e0b59918" providerId="LiveId" clId="{2697DBEB-7033-48AD-AC76-C9954B28F095}" dt="2024-08-27T07:08:46.542" v="6" actId="20577"/>
      <pc:docMkLst>
        <pc:docMk/>
      </pc:docMkLst>
      <pc:sldChg chg="modSp mod">
        <pc:chgData name="Taylor Bradley" userId="d86d60b9e0b59918" providerId="LiveId" clId="{2697DBEB-7033-48AD-AC76-C9954B28F095}" dt="2024-08-27T07:08:46.542" v="6" actId="20577"/>
        <pc:sldMkLst>
          <pc:docMk/>
          <pc:sldMk cId="3761191457" sldId="256"/>
        </pc:sldMkLst>
        <pc:spChg chg="mod">
          <ac:chgData name="Taylor Bradley" userId="d86d60b9e0b59918" providerId="LiveId" clId="{2697DBEB-7033-48AD-AC76-C9954B28F095}" dt="2024-08-27T07:08:46.542" v="6" actId="20577"/>
          <ac:spMkLst>
            <pc:docMk/>
            <pc:sldMk cId="3761191457" sldId="256"/>
            <ac:spMk id="10" creationId="{67250CFF-7E2C-DF73-810F-BE52FCC07079}"/>
          </ac:spMkLst>
        </pc:spChg>
      </pc:sldChg>
    </pc:docChg>
  </pc:docChgLst>
  <pc:docChgLst>
    <pc:chgData name="Taylor Bradley" userId="d86d60b9e0b59918" providerId="LiveId" clId="{C8C2F175-4704-419F-8BA9-0D3B51582CE2}"/>
    <pc:docChg chg="modSld">
      <pc:chgData name="Taylor Bradley" userId="d86d60b9e0b59918" providerId="LiveId" clId="{C8C2F175-4704-419F-8BA9-0D3B51582CE2}" dt="2024-08-21T08:11:49.806" v="59" actId="20577"/>
      <pc:docMkLst>
        <pc:docMk/>
      </pc:docMkLst>
      <pc:sldChg chg="modSp mod">
        <pc:chgData name="Taylor Bradley" userId="d86d60b9e0b59918" providerId="LiveId" clId="{C8C2F175-4704-419F-8BA9-0D3B51582CE2}" dt="2024-08-21T08:11:49.806" v="59" actId="20577"/>
        <pc:sldMkLst>
          <pc:docMk/>
          <pc:sldMk cId="3761191457" sldId="256"/>
        </pc:sldMkLst>
        <pc:spChg chg="mod">
          <ac:chgData name="Taylor Bradley" userId="d86d60b9e0b59918" providerId="LiveId" clId="{C8C2F175-4704-419F-8BA9-0D3B51582CE2}" dt="2024-08-21T08:11:49.806" v="59" actId="20577"/>
          <ac:spMkLst>
            <pc:docMk/>
            <pc:sldMk cId="3761191457" sldId="256"/>
            <ac:spMk id="10" creationId="{67250CFF-7E2C-DF73-810F-BE52FCC070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5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E38B87-62CC-633B-8CF9-6781B0ADCE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6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276D94-1FA4-BED2-9773-01483B8C3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19" y="5953175"/>
            <a:ext cx="2705678" cy="832517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67250CFF-7E2C-DF73-810F-BE52FCC07079}"/>
              </a:ext>
            </a:extLst>
          </p:cNvPr>
          <p:cNvSpPr txBox="1">
            <a:spLocks/>
          </p:cNvSpPr>
          <p:nvPr/>
        </p:nvSpPr>
        <p:spPr>
          <a:xfrm>
            <a:off x="1387928" y="5953175"/>
            <a:ext cx="7962491" cy="9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AI </a:t>
            </a:r>
            <a:r>
              <a:rPr lang="en-US" altLang="ko-KR">
                <a:solidFill>
                  <a:schemeClr val="bg1"/>
                </a:solidFill>
                <a:latin typeface="+mn-ea"/>
                <a:ea typeface="+mn-ea"/>
              </a:rPr>
              <a:t>Fire Safety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11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Taylor Bradley</dc:creator>
  <cp:lastModifiedBy>Arif Rasid</cp:lastModifiedBy>
  <cp:revision>2</cp:revision>
  <dcterms:created xsi:type="dcterms:W3CDTF">2024-08-21T07:03:47Z</dcterms:created>
  <dcterms:modified xsi:type="dcterms:W3CDTF">2024-09-20T00:03:51Z</dcterms:modified>
</cp:coreProperties>
</file>