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B97D466-E7D6-40CB-BBFC-543F4DA11292}">
  <a:tblStyle styleId="{BB97D466-E7D6-40CB-BBFC-543F4DA11292}"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D6B35DE9-DFC5-4898-8BF3-FA50223CD899}" styleName="Table_1">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Hello Everyone we are team 6. My name is Yuying,...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first thing we would do differently about testing our own program is being more efficient in code inspection. We often had long code inspections because we discuss too many details about how to fix the bug during the inspection, which took so many time.</a:t>
            </a:r>
          </a:p>
          <a:p>
            <a:pPr rtl="0">
              <a:spcBef>
                <a:spcPts val="0"/>
              </a:spcBef>
              <a:buNone/>
            </a:pPr>
            <a:r>
              <a:t/>
            </a:r>
            <a:endParaRPr/>
          </a:p>
          <a:p>
            <a:pPr>
              <a:spcBef>
                <a:spcPts val="0"/>
              </a:spcBef>
              <a:buNone/>
            </a:pPr>
            <a:r>
              <a:rPr lang="en"/>
              <a:t>And the other thing is updating the test plan every time we make a charge in the backlog. During the develop stage, we change the user interface several times to have a better usability, but we forgot to change the test plan, which leads some defects are not covered by the test plan.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For seeding 25 defects into our program, we follow these four principles.</a:t>
            </a:r>
          </a:p>
          <a:p>
            <a:pPr rtl="0">
              <a:spcBef>
                <a:spcPts val="0"/>
              </a:spcBef>
              <a:buNone/>
            </a:pPr>
            <a:r>
              <a:t/>
            </a:r>
            <a:endParaRPr/>
          </a:p>
          <a:p>
            <a:pPr rtl="0">
              <a:spcBef>
                <a:spcPts val="0"/>
              </a:spcBef>
              <a:buNone/>
            </a:pPr>
            <a:r>
              <a:rPr lang="en"/>
              <a:t>The first one is avoiding bugs that can cause the application crash, which is also the requirement of this course.</a:t>
            </a:r>
          </a:p>
          <a:p>
            <a:pPr rtl="0">
              <a:spcBef>
                <a:spcPts val="0"/>
              </a:spcBef>
              <a:buNone/>
            </a:pPr>
            <a:r>
              <a:rPr lang="en"/>
              <a:t>The second principle is not introducing trivial bugs, like simply disable a button.</a:t>
            </a:r>
          </a:p>
          <a:p>
            <a:pPr rtl="0">
              <a:spcBef>
                <a:spcPts val="0"/>
              </a:spcBef>
              <a:buNone/>
            </a:pPr>
            <a:r>
              <a:rPr lang="en"/>
              <a:t>Also, we want all bugs we seeded are independent, which means no different defects result a same unexpected behavior of the program.</a:t>
            </a:r>
          </a:p>
          <a:p>
            <a:pPr>
              <a:spcBef>
                <a:spcPts val="0"/>
              </a:spcBef>
              <a:buNone/>
            </a:pPr>
            <a:r>
              <a:rPr lang="en"/>
              <a:t>The last strategy is insert some bugs that we encountered according our defect log.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In the beginning of phase 2, the only document we got is called StudyBuddy-readme. The first thing we did is to learn the feature of studybuddy from the document. And also Our team prepared 5 android devices to test StudyBuddy. We designed a test plan which contains 45 test cases from the instruction part of the StudyBuddy-readme. And the next part is to do high-order testing and black box testing.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latin typeface="Times New Roman"/>
                <a:ea typeface="Times New Roman"/>
                <a:cs typeface="Times New Roman"/>
                <a:sym typeface="Times New Roman"/>
              </a:rPr>
              <a:t>2. The password will change to the previous one upon exiting.</a:t>
            </a:r>
          </a:p>
          <a:p>
            <a:pPr rtl="0">
              <a:spcBef>
                <a:spcPts val="0"/>
              </a:spcBef>
              <a:buNone/>
            </a:pPr>
            <a:r>
              <a:t/>
            </a:r>
            <a:endParaRPr>
              <a:latin typeface="Times New Roman"/>
              <a:ea typeface="Times New Roman"/>
              <a:cs typeface="Times New Roman"/>
              <a:sym typeface="Times New Roman"/>
            </a:endParaRPr>
          </a:p>
          <a:p>
            <a:pPr rtl="0">
              <a:spcBef>
                <a:spcPts val="0"/>
              </a:spcBef>
              <a:buNone/>
            </a:pPr>
            <a:r>
              <a:rPr lang="en">
                <a:latin typeface="Times New Roman"/>
                <a:ea typeface="Times New Roman"/>
                <a:cs typeface="Times New Roman"/>
                <a:sym typeface="Times New Roman"/>
              </a:rPr>
              <a:t>3. Stress Testing</a:t>
            </a:r>
          </a:p>
          <a:p>
            <a:pPr indent="-317500" lvl="0" marL="457200">
              <a:spcBef>
                <a:spcPts val="0"/>
              </a:spcBef>
              <a:buClr>
                <a:srgbClr val="000000"/>
              </a:buClr>
              <a:buSzPct val="127272"/>
              <a:buFont typeface="Times New Roman"/>
              <a:buChar char="-"/>
            </a:pPr>
            <a:r>
              <a:rPr lang="en">
                <a:latin typeface="Times New Roman"/>
                <a:ea typeface="Times New Roman"/>
                <a:cs typeface="Times New Roman"/>
                <a:sym typeface="Times New Roman"/>
              </a:rPr>
              <a:t>Mobile stress testing很难</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5 usability testing:</a:t>
            </a:r>
          </a:p>
          <a:p>
            <a:pPr>
              <a:spcBef>
                <a:spcPts val="0"/>
              </a:spcBef>
              <a:buNone/>
            </a:pPr>
            <a:r>
              <a:rPr lang="en"/>
              <a:t>Hard to know how to add class.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From the testing on StudyBuddy, we found 21 defects in high-order testing and 27 defects in black box tesing. In black box testing, there are 19 defects are covered by our test plan. From the number on this slides, I believe our test plan is sufficient. Some of High-order testing are also from our testing plan. About 10.</a:t>
            </a:r>
          </a:p>
          <a:p>
            <a:pPr rtl="0">
              <a:spcBef>
                <a:spcPts val="0"/>
              </a:spcBef>
              <a:buNone/>
            </a:pPr>
            <a:r>
              <a:t/>
            </a:r>
            <a:endParaRPr/>
          </a:p>
          <a:p>
            <a:pPr rtl="0">
              <a:spcBef>
                <a:spcPts val="0"/>
              </a:spcBef>
              <a:buNone/>
            </a:pPr>
            <a:r>
              <a:rPr lang="en"/>
              <a:t>During the testing process, there are difficulties make this work harder.</a:t>
            </a:r>
          </a:p>
          <a:p>
            <a:pPr>
              <a:spcBef>
                <a:spcPts val="0"/>
              </a:spcBef>
              <a:buNone/>
            </a:pPr>
            <a:r>
              <a:rPr lang="en"/>
              <a:t>For example, there are operation would cause the app to crash, we have to rerun our test case. In addition, the app would not alert when the network and GPS were unavailable.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We create a Java application, Fitness Tracker Pro, </a:t>
            </a:r>
          </a:p>
          <a:p>
            <a:pPr lvl="0" rtl="0">
              <a:spcBef>
                <a:spcPts val="0"/>
              </a:spcBef>
              <a:buClr>
                <a:schemeClr val="dk1"/>
              </a:buClr>
              <a:buSzPct val="100000"/>
              <a:buFont typeface="Arial"/>
              <a:buNone/>
            </a:pPr>
            <a:r>
              <a:rPr lang="en"/>
              <a:t>Because some people like taking notes when they are doing exercise in gym, </a:t>
            </a:r>
          </a:p>
          <a:p>
            <a:pPr lvl="0" rtl="0">
              <a:spcBef>
                <a:spcPts val="0"/>
              </a:spcBef>
              <a:buClr>
                <a:schemeClr val="dk1"/>
              </a:buClr>
              <a:buSzPct val="100000"/>
              <a:buFont typeface="Arial"/>
              <a:buNone/>
            </a:pPr>
            <a:r>
              <a:rPr lang="en"/>
              <a:t>we create this app for them to store those data. We also have other useful features for them to use. </a:t>
            </a:r>
          </a:p>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For example, when you download and first time open this app, you will have option to choose a plan for your workout, either for burning fat and losing weight or building your muscle.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After you select one, you can see the detailed information about this plan in the plan tab. See on Tuesday, I plan to play football for 15 minutes. You can also edit those activities by dragging them from the list on the left.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And your planned activity for today will be shown on the home tab. For each activity, plan count is how long or how many frequencies you plan to do this activity, and real count is where you input your actual amount. The graph on the right side is for users to view their exercise patterns in the past few days.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Here is our statistics tab</a:t>
            </a:r>
          </a:p>
          <a:p>
            <a:pPr lvl="0" rtl="0">
              <a:lnSpc>
                <a:spcPct val="115000"/>
              </a:lnSpc>
              <a:spcBef>
                <a:spcPts val="0"/>
              </a:spcBef>
              <a:buClr>
                <a:schemeClr val="dk1"/>
              </a:buClr>
              <a:buSzPct val="100000"/>
              <a:buFont typeface="Arial"/>
              <a:buNone/>
            </a:pPr>
            <a:r>
              <a:rPr lang="en">
                <a:solidFill>
                  <a:schemeClr val="dk1"/>
                </a:solidFill>
              </a:rPr>
              <a:t>In this tab, I can compare my real workout with the quota of my plan</a:t>
            </a:r>
          </a:p>
          <a:p>
            <a:pPr lvl="0" rtl="0">
              <a:lnSpc>
                <a:spcPct val="115000"/>
              </a:lnSpc>
              <a:spcBef>
                <a:spcPts val="0"/>
              </a:spcBef>
              <a:buClr>
                <a:schemeClr val="dk1"/>
              </a:buClr>
              <a:buSzPct val="100000"/>
              <a:buFont typeface="Arial"/>
              <a:buNone/>
            </a:pPr>
            <a:r>
              <a:rPr lang="en">
                <a:solidFill>
                  <a:schemeClr val="dk1"/>
                </a:solidFill>
              </a:rPr>
              <a:t>As you can see here I can choose any single activities as well as the total calories to draw the plot. and the time frame can be a day, a week, a month or a year.</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Not only can you compare workload  with your plan, you can also compare it with other members, which is called compete in our program</a:t>
            </a:r>
          </a:p>
          <a:p>
            <a:pPr lvl="0" rtl="0">
              <a:lnSpc>
                <a:spcPct val="115000"/>
              </a:lnSpc>
              <a:spcBef>
                <a:spcPts val="0"/>
              </a:spcBef>
              <a:buClr>
                <a:schemeClr val="dk1"/>
              </a:buClr>
              <a:buFont typeface="Arial"/>
              <a:buNone/>
            </a:pPr>
            <a:r>
              <a:t/>
            </a:r>
            <a:endParaRPr>
              <a:solidFill>
                <a:schemeClr val="dk1"/>
              </a:solidFill>
            </a:endParaRPr>
          </a:p>
          <a:p>
            <a:pPr lvl="0">
              <a:lnSpc>
                <a:spcPct val="115000"/>
              </a:lnSpc>
              <a:spcBef>
                <a:spcPts val="0"/>
              </a:spcBef>
              <a:buClr>
                <a:schemeClr val="dk1"/>
              </a:buClr>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This is our share tab. I can search plans that is shared by other user. And I can rate and write comments for the plans here. As you can see these hearts, you can insert emoticon to your comments.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When we test our own project, we find out the code inspection worked really well for us. We actually find a number of defects </a:t>
            </a:r>
            <a:r>
              <a:rPr lang="en">
                <a:solidFill>
                  <a:schemeClr val="dk1"/>
                </a:solidFill>
              </a:rPr>
              <a:t>during the progress of code inspection, </a:t>
            </a:r>
            <a:r>
              <a:rPr lang="en"/>
              <a:t>which are not exposed yet during the progress of code inspection.</a:t>
            </a:r>
          </a:p>
          <a:p>
            <a:pPr rtl="0">
              <a:spcBef>
                <a:spcPts val="0"/>
              </a:spcBef>
              <a:buNone/>
            </a:pPr>
            <a:r>
              <a:rPr lang="en"/>
              <a:t>Our test plan also works pretty good, it actually reveals enough number of bugs. But </a:t>
            </a:r>
            <a:r>
              <a:rPr lang="en">
                <a:solidFill>
                  <a:schemeClr val="dk1"/>
                </a:solidFill>
              </a:rPr>
              <a:t>of course, </a:t>
            </a:r>
            <a:r>
              <a:rPr lang="en"/>
              <a:t>our test plan is not perfect, some defects that correlate with the implementation details can not be revealed by our test plan. For example, we had a defect that different plans with same plan name can not exist in the wishlist at the same time.</a:t>
            </a:r>
          </a:p>
          <a:p>
            <a:pPr rtl="0">
              <a:spcBef>
                <a:spcPts val="0"/>
              </a:spcBef>
              <a:buNone/>
            </a:pPr>
            <a:r>
              <a:rPr lang="en"/>
              <a:t>In incremental testing, we use the bottom-up approach, we find it really easy to write driver to test out project incrementally.</a:t>
            </a:r>
          </a:p>
          <a:p>
            <a:pPr rtl="0">
              <a:spcBef>
                <a:spcPts val="0"/>
              </a:spcBef>
              <a:buNone/>
            </a:pPr>
            <a:r>
              <a:rPr lang="en"/>
              <a:t>And Unit testing also reveals a lot of bugs when we test individual module by each author.</a:t>
            </a:r>
          </a:p>
          <a:p>
            <a:pPr rtl="0">
              <a:spcBef>
                <a:spcPts val="0"/>
              </a:spcBef>
              <a:buNone/>
            </a:pPr>
            <a:r>
              <a:t/>
            </a:r>
            <a:endParaRPr/>
          </a:p>
          <a:p>
            <a:pPr rtl="0">
              <a:spcBef>
                <a:spcPts val="0"/>
              </a:spcBef>
              <a:buNone/>
            </a:pPr>
            <a:r>
              <a:rPr lang="en"/>
              <a:t>What didn’t work well is Regression Testing. We didn’t find many defects in Regression Testing since the modules in our project are highly independent.</a:t>
            </a:r>
          </a:p>
          <a:p>
            <a:pPr>
              <a:spcBef>
                <a:spcPts val="0"/>
              </a:spcBef>
              <a:buNone/>
            </a:pPr>
            <a:r>
              <a:rPr lang="en"/>
              <a:t>Also, Design Inspection did not work well for us.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1997075" y="1095856"/>
            <a:ext cx="6400799" cy="1102500"/>
          </a:xfrm>
          <a:prstGeom prst="rect">
            <a:avLst/>
          </a:prstGeom>
        </p:spPr>
        <p:txBody>
          <a:bodyPr anchorCtr="0" anchor="b" bIns="91425" lIns="91425" rIns="91425" tIns="91425"/>
          <a:lstStyle>
            <a:lvl1pPr>
              <a:spcBef>
                <a:spcPts val="0"/>
              </a:spcBef>
              <a:buSzPct val="100000"/>
              <a:defRPr b="1" sz="4800"/>
            </a:lvl1pPr>
            <a:lvl2pPr>
              <a:spcBef>
                <a:spcPts val="0"/>
              </a:spcBef>
              <a:buSzPct val="100000"/>
              <a:defRPr b="1" sz="4800"/>
            </a:lvl2pPr>
            <a:lvl3pPr>
              <a:spcBef>
                <a:spcPts val="0"/>
              </a:spcBef>
              <a:buSzPct val="100000"/>
              <a:defRPr b="1" sz="4800"/>
            </a:lvl3pPr>
            <a:lvl4pPr>
              <a:spcBef>
                <a:spcPts val="0"/>
              </a:spcBef>
              <a:buSzPct val="100000"/>
              <a:defRPr b="1" sz="4800"/>
            </a:lvl4pPr>
            <a:lvl5pPr>
              <a:spcBef>
                <a:spcPts val="0"/>
              </a:spcBef>
              <a:buSzPct val="100000"/>
              <a:defRPr b="1" sz="4800"/>
            </a:lvl5pPr>
            <a:lvl6pPr>
              <a:spcBef>
                <a:spcPts val="0"/>
              </a:spcBef>
              <a:buSzPct val="100000"/>
              <a:defRPr b="1" sz="4800"/>
            </a:lvl6pPr>
            <a:lvl7pPr>
              <a:spcBef>
                <a:spcPts val="0"/>
              </a:spcBef>
              <a:buSzPct val="100000"/>
              <a:defRPr b="1" sz="4800"/>
            </a:lvl7pPr>
            <a:lvl8pPr>
              <a:spcBef>
                <a:spcPts val="0"/>
              </a:spcBef>
              <a:buSzPct val="100000"/>
              <a:defRPr b="1" sz="4800"/>
            </a:lvl8pPr>
            <a:lvl9pPr>
              <a:spcBef>
                <a:spcPts val="0"/>
              </a:spcBef>
              <a:buSzPct val="100000"/>
              <a:defRPr b="1" sz="4800"/>
            </a:lvl9pPr>
          </a:lstStyle>
          <a:p/>
        </p:txBody>
      </p:sp>
      <p:sp>
        <p:nvSpPr>
          <p:cNvPr id="15" name="Shape 15"/>
          <p:cNvSpPr txBox="1"/>
          <p:nvPr>
            <p:ph idx="1" type="subTitle"/>
          </p:nvPr>
        </p:nvSpPr>
        <p:spPr>
          <a:xfrm>
            <a:off x="1997075" y="2251802"/>
            <a:ext cx="6400799" cy="871800"/>
          </a:xfrm>
          <a:prstGeom prst="rect">
            <a:avLst/>
          </a:prstGeom>
        </p:spPr>
        <p:txBody>
          <a:bodyPr anchorCtr="0" anchor="t" bIns="91425" lIns="91425" rIns="91425" tIns="91425"/>
          <a:lstStyle>
            <a:lvl1pPr>
              <a:spcBef>
                <a:spcPts val="0"/>
              </a:spcBef>
              <a:buClr>
                <a:srgbClr val="FFFFFF"/>
              </a:buClr>
              <a:buNone/>
              <a:defRPr>
                <a:solidFill>
                  <a:srgbClr val="FFFFFF"/>
                </a:solidFill>
              </a:defRPr>
            </a:lvl1pPr>
            <a:lvl2pPr>
              <a:spcBef>
                <a:spcPts val="0"/>
              </a:spcBef>
              <a:buClr>
                <a:srgbClr val="FFFFFF"/>
              </a:buClr>
              <a:buSzPct val="100000"/>
              <a:buNone/>
              <a:defRPr sz="3200">
                <a:solidFill>
                  <a:srgbClr val="FFFFFF"/>
                </a:solidFill>
              </a:defRPr>
            </a:lvl2pPr>
            <a:lvl3pPr>
              <a:spcBef>
                <a:spcPts val="0"/>
              </a:spcBef>
              <a:buClr>
                <a:srgbClr val="FFFFFF"/>
              </a:buClr>
              <a:buSzPct val="100000"/>
              <a:buNone/>
              <a:defRPr sz="3200">
                <a:solidFill>
                  <a:srgbClr val="FFFFFF"/>
                </a:solidFill>
              </a:defRPr>
            </a:lvl3pPr>
            <a:lvl4pPr>
              <a:spcBef>
                <a:spcPts val="0"/>
              </a:spcBef>
              <a:buClr>
                <a:srgbClr val="FFFFFF"/>
              </a:buClr>
              <a:buSzPct val="100000"/>
              <a:buNone/>
              <a:defRPr sz="3200">
                <a:solidFill>
                  <a:srgbClr val="FFFFFF"/>
                </a:solidFill>
              </a:defRPr>
            </a:lvl4pPr>
            <a:lvl5pPr>
              <a:spcBef>
                <a:spcPts val="0"/>
              </a:spcBef>
              <a:buClr>
                <a:srgbClr val="FFFFFF"/>
              </a:buClr>
              <a:buSzPct val="100000"/>
              <a:buNone/>
              <a:defRPr sz="3200">
                <a:solidFill>
                  <a:srgbClr val="FFFFFF"/>
                </a:solidFill>
              </a:defRPr>
            </a:lvl5pPr>
            <a:lvl6pPr>
              <a:spcBef>
                <a:spcPts val="0"/>
              </a:spcBef>
              <a:buClr>
                <a:srgbClr val="FFFFFF"/>
              </a:buClr>
              <a:buSzPct val="100000"/>
              <a:buNone/>
              <a:defRPr sz="3200">
                <a:solidFill>
                  <a:srgbClr val="FFFFFF"/>
                </a:solidFill>
              </a:defRPr>
            </a:lvl6pPr>
            <a:lvl7pPr>
              <a:spcBef>
                <a:spcPts val="0"/>
              </a:spcBef>
              <a:buClr>
                <a:srgbClr val="FFFFFF"/>
              </a:buClr>
              <a:buSzPct val="100000"/>
              <a:buNone/>
              <a:defRPr sz="3200">
                <a:solidFill>
                  <a:srgbClr val="FFFFFF"/>
                </a:solidFill>
              </a:defRPr>
            </a:lvl7pPr>
            <a:lvl8pPr>
              <a:spcBef>
                <a:spcPts val="0"/>
              </a:spcBef>
              <a:buClr>
                <a:srgbClr val="FFFFFF"/>
              </a:buClr>
              <a:buSzPct val="100000"/>
              <a:buNone/>
              <a:defRPr sz="3200">
                <a:solidFill>
                  <a:srgbClr val="FFFFFF"/>
                </a:solidFill>
              </a:defRPr>
            </a:lvl8pPr>
            <a:lvl9pPr>
              <a:spcBef>
                <a:spcPts val="0"/>
              </a:spcBef>
              <a:buClr>
                <a:srgbClr val="FFFFFF"/>
              </a:buClr>
              <a:buSzPct val="100000"/>
              <a:buNone/>
              <a:defRPr sz="3200">
                <a:solidFill>
                  <a:srgbClr val="FFFFFF"/>
                </a:solidFill>
              </a:defRPr>
            </a:lvl9pPr>
          </a:lstStyle>
          <a:p/>
        </p:txBody>
      </p:sp>
      <p:sp>
        <p:nvSpPr>
          <p:cNvPr id="16" name="Shape 16"/>
          <p:cNvSpPr/>
          <p:nvPr/>
        </p:nvSpPr>
        <p:spPr>
          <a:xfrm>
            <a:off x="0" y="0"/>
            <a:ext cx="3135299" cy="5143499"/>
          </a:xfrm>
          <a:prstGeom prst="rect">
            <a:avLst/>
          </a:prstGeom>
          <a:noFill/>
          <a:ln>
            <a:noFill/>
          </a:ln>
        </p:spPr>
        <p:txBody>
          <a:bodyPr anchorCtr="0" anchor="t" bIns="45700" lIns="91425" rIns="91425" tIns="45700">
            <a:noAutofit/>
          </a:bodyPr>
          <a:lstStyle/>
          <a:p>
            <a:pPr>
              <a:spcBef>
                <a:spcPts val="0"/>
              </a:spcBef>
              <a:buNone/>
            </a:pPr>
            <a:r>
              <a:t/>
            </a:r>
            <a:endParaRPr/>
          </a:p>
        </p:txBody>
      </p:sp>
      <p:sp>
        <p:nvSpPr>
          <p:cNvPr id="17" name="Shape 17"/>
          <p:cNvSpPr/>
          <p:nvPr/>
        </p:nvSpPr>
        <p:spPr>
          <a:xfrm>
            <a:off x="3175" y="0"/>
            <a:ext cx="635000" cy="609600"/>
          </a:xfrm>
          <a:custGeom>
            <a:pathLst>
              <a:path extrusionOk="0" h="512" w="400">
                <a:moveTo>
                  <a:pt x="400" y="512"/>
                </a:moveTo>
                <a:lnTo>
                  <a:pt x="2" y="0"/>
                </a:lnTo>
                <a:lnTo>
                  <a:pt x="0" y="0"/>
                </a:lnTo>
                <a:lnTo>
                  <a:pt x="0" y="512"/>
                </a:lnTo>
                <a:lnTo>
                  <a:pt x="400" y="512"/>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18" name="Shape 18"/>
          <p:cNvSpPr/>
          <p:nvPr/>
        </p:nvSpPr>
        <p:spPr>
          <a:xfrm>
            <a:off x="3175" y="1916906"/>
            <a:ext cx="635000" cy="611981"/>
          </a:xfrm>
          <a:custGeom>
            <a:pathLst>
              <a:path extrusionOk="0" h="514" w="400">
                <a:moveTo>
                  <a:pt x="400" y="0"/>
                </a:moveTo>
                <a:lnTo>
                  <a:pt x="0" y="0"/>
                </a:lnTo>
                <a:lnTo>
                  <a:pt x="0" y="514"/>
                </a:lnTo>
                <a:lnTo>
                  <a:pt x="2" y="514"/>
                </a:lnTo>
                <a:lnTo>
                  <a:pt x="400" y="0"/>
                </a:lnTo>
                <a:close/>
              </a:path>
            </a:pathLst>
          </a:custGeom>
          <a:gradFill>
            <a:gsLst>
              <a:gs pos="0">
                <a:srgbClr val="0090DA"/>
              </a:gs>
              <a:gs pos="54000">
                <a:srgbClr val="0090DA"/>
              </a:gs>
              <a:gs pos="98000">
                <a:srgbClr val="2BC4F3"/>
              </a:gs>
              <a:gs pos="100000">
                <a:srgbClr val="00AEEE"/>
              </a:gs>
            </a:gsLst>
            <a:lin ang="8100000" scaled="0"/>
          </a:gradFill>
          <a:ln>
            <a:noFill/>
          </a:ln>
        </p:spPr>
        <p:txBody>
          <a:bodyPr anchorCtr="0" anchor="t" bIns="45700" lIns="91425" rIns="91425" tIns="45700">
            <a:noAutofit/>
          </a:bodyPr>
          <a:lstStyle/>
          <a:p>
            <a:pPr>
              <a:spcBef>
                <a:spcPts val="0"/>
              </a:spcBef>
              <a:buNone/>
            </a:pPr>
            <a:r>
              <a:t/>
            </a:r>
            <a:endParaRPr/>
          </a:p>
        </p:txBody>
      </p:sp>
      <p:sp>
        <p:nvSpPr>
          <p:cNvPr id="19" name="Shape 19"/>
          <p:cNvSpPr/>
          <p:nvPr/>
        </p:nvSpPr>
        <p:spPr>
          <a:xfrm>
            <a:off x="3175" y="1307306"/>
            <a:ext cx="635000" cy="609600"/>
          </a:xfrm>
          <a:custGeom>
            <a:pathLst>
              <a:path extrusionOk="0" h="512" w="400">
                <a:moveTo>
                  <a:pt x="400" y="512"/>
                </a:moveTo>
                <a:lnTo>
                  <a:pt x="2" y="0"/>
                </a:lnTo>
                <a:lnTo>
                  <a:pt x="0" y="0"/>
                </a:lnTo>
                <a:lnTo>
                  <a:pt x="0" y="512"/>
                </a:lnTo>
                <a:lnTo>
                  <a:pt x="400" y="512"/>
                </a:lnTo>
                <a:close/>
              </a:path>
            </a:pathLst>
          </a:custGeom>
          <a:gradFill>
            <a:gsLst>
              <a:gs pos="0">
                <a:srgbClr val="AAAAAA"/>
              </a:gs>
              <a:gs pos="54000">
                <a:srgbClr val="AAAAAA"/>
              </a:gs>
              <a:gs pos="98000">
                <a:srgbClr val="D2D2D2"/>
              </a:gs>
              <a:gs pos="100000">
                <a:srgbClr val="B9B9B9"/>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20" name="Shape 20"/>
          <p:cNvSpPr/>
          <p:nvPr/>
        </p:nvSpPr>
        <p:spPr>
          <a:xfrm>
            <a:off x="152400" y="1307306"/>
            <a:ext cx="1317625" cy="609600"/>
          </a:xfrm>
          <a:custGeom>
            <a:pathLst>
              <a:path extrusionOk="0" h="512" w="830">
                <a:moveTo>
                  <a:pt x="398" y="512"/>
                </a:moveTo>
                <a:lnTo>
                  <a:pt x="830" y="512"/>
                </a:lnTo>
                <a:lnTo>
                  <a:pt x="432" y="0"/>
                </a:lnTo>
                <a:lnTo>
                  <a:pt x="0" y="0"/>
                </a:lnTo>
                <a:lnTo>
                  <a:pt x="398" y="512"/>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21" name="Shape 21"/>
          <p:cNvSpPr/>
          <p:nvPr/>
        </p:nvSpPr>
        <p:spPr>
          <a:xfrm>
            <a:off x="152400" y="3226593"/>
            <a:ext cx="1317625" cy="609600"/>
          </a:xfrm>
          <a:custGeom>
            <a:pathLst>
              <a:path extrusionOk="0" h="512" w="830">
                <a:moveTo>
                  <a:pt x="830" y="0"/>
                </a:moveTo>
                <a:lnTo>
                  <a:pt x="398" y="0"/>
                </a:lnTo>
                <a:lnTo>
                  <a:pt x="0" y="512"/>
                </a:lnTo>
                <a:lnTo>
                  <a:pt x="432" y="512"/>
                </a:lnTo>
                <a:lnTo>
                  <a:pt x="830" y="0"/>
                </a:lnTo>
                <a:close/>
              </a:path>
            </a:pathLst>
          </a:custGeom>
          <a:gradFill>
            <a:gsLst>
              <a:gs pos="0">
                <a:srgbClr val="0090DA"/>
              </a:gs>
              <a:gs pos="54000">
                <a:srgbClr val="0090DA"/>
              </a:gs>
              <a:gs pos="98000">
                <a:srgbClr val="2BC4F3"/>
              </a:gs>
              <a:gs pos="100000">
                <a:srgbClr val="00AEEE"/>
              </a:gs>
            </a:gsLst>
            <a:lin ang="8100000" scaled="0"/>
          </a:gradFill>
          <a:ln>
            <a:noFill/>
          </a:ln>
        </p:spPr>
        <p:txBody>
          <a:bodyPr anchorCtr="0" anchor="t" bIns="45700" lIns="91425" rIns="91425" tIns="45700">
            <a:noAutofit/>
          </a:bodyPr>
          <a:lstStyle/>
          <a:p>
            <a:pPr>
              <a:spcBef>
                <a:spcPts val="0"/>
              </a:spcBef>
              <a:buNone/>
            </a:pPr>
            <a:r>
              <a:t/>
            </a:r>
            <a:endParaRPr/>
          </a:p>
        </p:txBody>
      </p:sp>
      <p:sp>
        <p:nvSpPr>
          <p:cNvPr id="22" name="Shape 22"/>
          <p:cNvSpPr/>
          <p:nvPr/>
        </p:nvSpPr>
        <p:spPr>
          <a:xfrm>
            <a:off x="152400" y="2614612"/>
            <a:ext cx="1317625" cy="611981"/>
          </a:xfrm>
          <a:custGeom>
            <a:pathLst>
              <a:path extrusionOk="0" h="514" w="830">
                <a:moveTo>
                  <a:pt x="432" y="0"/>
                </a:moveTo>
                <a:lnTo>
                  <a:pt x="0" y="0"/>
                </a:lnTo>
                <a:lnTo>
                  <a:pt x="398" y="514"/>
                </a:lnTo>
                <a:lnTo>
                  <a:pt x="830" y="514"/>
                </a:lnTo>
                <a:lnTo>
                  <a:pt x="432" y="0"/>
                </a:lnTo>
                <a:close/>
              </a:path>
            </a:pathLst>
          </a:custGeom>
          <a:gradFill>
            <a:gsLst>
              <a:gs pos="0">
                <a:srgbClr val="AAAAAA"/>
              </a:gs>
              <a:gs pos="54000">
                <a:srgbClr val="AAAAAA"/>
              </a:gs>
              <a:gs pos="98000">
                <a:srgbClr val="D2D2D2"/>
              </a:gs>
              <a:gs pos="100000">
                <a:srgbClr val="B9B9B9"/>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23" name="Shape 23"/>
          <p:cNvSpPr/>
          <p:nvPr/>
        </p:nvSpPr>
        <p:spPr>
          <a:xfrm>
            <a:off x="984250" y="2614612"/>
            <a:ext cx="1322387" cy="611981"/>
          </a:xfrm>
          <a:custGeom>
            <a:pathLst>
              <a:path extrusionOk="0" h="514" w="833">
                <a:moveTo>
                  <a:pt x="399" y="514"/>
                </a:moveTo>
                <a:lnTo>
                  <a:pt x="833" y="514"/>
                </a:lnTo>
                <a:lnTo>
                  <a:pt x="435" y="0"/>
                </a:lnTo>
                <a:lnTo>
                  <a:pt x="0" y="0"/>
                </a:lnTo>
                <a:lnTo>
                  <a:pt x="399" y="514"/>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24" name="Shape 24"/>
          <p:cNvSpPr/>
          <p:nvPr/>
        </p:nvSpPr>
        <p:spPr>
          <a:xfrm>
            <a:off x="3175" y="2614612"/>
            <a:ext cx="635000" cy="611981"/>
          </a:xfrm>
          <a:custGeom>
            <a:pathLst>
              <a:path extrusionOk="0" h="514" w="400">
                <a:moveTo>
                  <a:pt x="2" y="0"/>
                </a:moveTo>
                <a:lnTo>
                  <a:pt x="0" y="0"/>
                </a:lnTo>
                <a:lnTo>
                  <a:pt x="0" y="514"/>
                </a:lnTo>
                <a:lnTo>
                  <a:pt x="400" y="514"/>
                </a:lnTo>
                <a:lnTo>
                  <a:pt x="2" y="0"/>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25" name="Shape 25"/>
          <p:cNvSpPr/>
          <p:nvPr/>
        </p:nvSpPr>
        <p:spPr>
          <a:xfrm>
            <a:off x="984250" y="4533900"/>
            <a:ext cx="1322387" cy="609600"/>
          </a:xfrm>
          <a:custGeom>
            <a:pathLst>
              <a:path extrusionOk="0" h="512" w="833">
                <a:moveTo>
                  <a:pt x="399" y="0"/>
                </a:moveTo>
                <a:lnTo>
                  <a:pt x="0" y="512"/>
                </a:lnTo>
                <a:lnTo>
                  <a:pt x="435" y="512"/>
                </a:lnTo>
                <a:lnTo>
                  <a:pt x="833" y="0"/>
                </a:lnTo>
                <a:lnTo>
                  <a:pt x="399" y="0"/>
                </a:lnTo>
                <a:close/>
              </a:path>
            </a:pathLst>
          </a:custGeom>
          <a:gradFill>
            <a:gsLst>
              <a:gs pos="0">
                <a:srgbClr val="0090DA"/>
              </a:gs>
              <a:gs pos="54000">
                <a:srgbClr val="0090DA"/>
              </a:gs>
              <a:gs pos="98000">
                <a:srgbClr val="2BC4F3"/>
              </a:gs>
              <a:gs pos="100000">
                <a:srgbClr val="00AEEE"/>
              </a:gs>
            </a:gsLst>
            <a:lin ang="8100000" scaled="0"/>
          </a:gradFill>
          <a:ln>
            <a:noFill/>
          </a:ln>
        </p:spPr>
        <p:txBody>
          <a:bodyPr anchorCtr="0" anchor="t" bIns="45700" lIns="91425" rIns="91425" tIns="45700">
            <a:noAutofit/>
          </a:bodyPr>
          <a:lstStyle/>
          <a:p>
            <a:pPr>
              <a:spcBef>
                <a:spcPts val="0"/>
              </a:spcBef>
              <a:buNone/>
            </a:pPr>
            <a:r>
              <a:t/>
            </a:r>
            <a:endParaRPr/>
          </a:p>
        </p:txBody>
      </p:sp>
      <p:sp>
        <p:nvSpPr>
          <p:cNvPr id="26" name="Shape 26"/>
          <p:cNvSpPr/>
          <p:nvPr/>
        </p:nvSpPr>
        <p:spPr>
          <a:xfrm>
            <a:off x="984250" y="3924300"/>
            <a:ext cx="1322387" cy="609600"/>
          </a:xfrm>
          <a:custGeom>
            <a:pathLst>
              <a:path extrusionOk="0" h="512" w="833">
                <a:moveTo>
                  <a:pt x="435" y="0"/>
                </a:moveTo>
                <a:lnTo>
                  <a:pt x="0" y="0"/>
                </a:lnTo>
                <a:lnTo>
                  <a:pt x="399" y="512"/>
                </a:lnTo>
                <a:lnTo>
                  <a:pt x="833" y="512"/>
                </a:lnTo>
                <a:lnTo>
                  <a:pt x="435" y="0"/>
                </a:lnTo>
                <a:close/>
              </a:path>
            </a:pathLst>
          </a:custGeom>
          <a:gradFill>
            <a:gsLst>
              <a:gs pos="0">
                <a:srgbClr val="AAAAAA"/>
              </a:gs>
              <a:gs pos="54000">
                <a:srgbClr val="AAAAAA"/>
              </a:gs>
              <a:gs pos="98000">
                <a:srgbClr val="D2D2D2"/>
              </a:gs>
              <a:gs pos="100000">
                <a:srgbClr val="B9B9B9"/>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27" name="Shape 27"/>
          <p:cNvSpPr/>
          <p:nvPr/>
        </p:nvSpPr>
        <p:spPr>
          <a:xfrm>
            <a:off x="1820863" y="3924300"/>
            <a:ext cx="1317625" cy="609600"/>
          </a:xfrm>
          <a:custGeom>
            <a:pathLst>
              <a:path extrusionOk="0" h="512" w="830">
                <a:moveTo>
                  <a:pt x="434" y="0"/>
                </a:moveTo>
                <a:lnTo>
                  <a:pt x="0" y="0"/>
                </a:lnTo>
                <a:lnTo>
                  <a:pt x="398" y="512"/>
                </a:lnTo>
                <a:lnTo>
                  <a:pt x="830" y="512"/>
                </a:lnTo>
                <a:lnTo>
                  <a:pt x="434" y="0"/>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28" name="Shape 28"/>
          <p:cNvSpPr/>
          <p:nvPr/>
        </p:nvSpPr>
        <p:spPr>
          <a:xfrm>
            <a:off x="3175" y="609600"/>
            <a:ext cx="635000" cy="609600"/>
          </a:xfrm>
          <a:custGeom>
            <a:pathLst>
              <a:path extrusionOk="0" h="512" w="400">
                <a:moveTo>
                  <a:pt x="400" y="0"/>
                </a:moveTo>
                <a:lnTo>
                  <a:pt x="0" y="0"/>
                </a:lnTo>
                <a:lnTo>
                  <a:pt x="0" y="512"/>
                </a:lnTo>
                <a:lnTo>
                  <a:pt x="2" y="512"/>
                </a:lnTo>
                <a:lnTo>
                  <a:pt x="400" y="0"/>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29" name="Shape 29"/>
          <p:cNvSpPr/>
          <p:nvPr/>
        </p:nvSpPr>
        <p:spPr>
          <a:xfrm>
            <a:off x="152400" y="1916906"/>
            <a:ext cx="1317625" cy="611981"/>
          </a:xfrm>
          <a:custGeom>
            <a:pathLst>
              <a:path extrusionOk="0" h="514" w="830">
                <a:moveTo>
                  <a:pt x="0" y="514"/>
                </a:moveTo>
                <a:lnTo>
                  <a:pt x="432" y="514"/>
                </a:lnTo>
                <a:lnTo>
                  <a:pt x="830" y="0"/>
                </a:lnTo>
                <a:lnTo>
                  <a:pt x="398" y="0"/>
                </a:lnTo>
                <a:lnTo>
                  <a:pt x="0" y="514"/>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30" name="Shape 30"/>
          <p:cNvSpPr/>
          <p:nvPr/>
        </p:nvSpPr>
        <p:spPr>
          <a:xfrm>
            <a:off x="984250" y="3226593"/>
            <a:ext cx="1322387" cy="609600"/>
          </a:xfrm>
          <a:custGeom>
            <a:pathLst>
              <a:path extrusionOk="0" h="512" w="833">
                <a:moveTo>
                  <a:pt x="0" y="512"/>
                </a:moveTo>
                <a:lnTo>
                  <a:pt x="435" y="512"/>
                </a:lnTo>
                <a:lnTo>
                  <a:pt x="833" y="0"/>
                </a:lnTo>
                <a:lnTo>
                  <a:pt x="399" y="0"/>
                </a:lnTo>
                <a:lnTo>
                  <a:pt x="0" y="512"/>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31" name="Shape 31"/>
          <p:cNvSpPr/>
          <p:nvPr/>
        </p:nvSpPr>
        <p:spPr>
          <a:xfrm>
            <a:off x="3175" y="3226593"/>
            <a:ext cx="635000" cy="609600"/>
          </a:xfrm>
          <a:custGeom>
            <a:pathLst>
              <a:path extrusionOk="0" h="512" w="400">
                <a:moveTo>
                  <a:pt x="400" y="0"/>
                </a:moveTo>
                <a:lnTo>
                  <a:pt x="0" y="0"/>
                </a:lnTo>
                <a:lnTo>
                  <a:pt x="0" y="512"/>
                </a:lnTo>
                <a:lnTo>
                  <a:pt x="2" y="512"/>
                </a:lnTo>
                <a:lnTo>
                  <a:pt x="400" y="0"/>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32" name="Shape 32"/>
          <p:cNvSpPr/>
          <p:nvPr/>
        </p:nvSpPr>
        <p:spPr>
          <a:xfrm>
            <a:off x="1820863" y="4533900"/>
            <a:ext cx="1317625" cy="609600"/>
          </a:xfrm>
          <a:custGeom>
            <a:pathLst>
              <a:path extrusionOk="0" h="512" w="830">
                <a:moveTo>
                  <a:pt x="398" y="0"/>
                </a:moveTo>
                <a:lnTo>
                  <a:pt x="0" y="512"/>
                </a:lnTo>
                <a:lnTo>
                  <a:pt x="434" y="512"/>
                </a:lnTo>
                <a:lnTo>
                  <a:pt x="830" y="0"/>
                </a:lnTo>
                <a:lnTo>
                  <a:pt x="398" y="0"/>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33" name="Shape 33"/>
          <p:cNvSpPr/>
          <p:nvPr/>
        </p:nvSpPr>
        <p:spPr>
          <a:xfrm>
            <a:off x="152400" y="4533900"/>
            <a:ext cx="1317625" cy="609600"/>
          </a:xfrm>
          <a:custGeom>
            <a:pathLst>
              <a:path extrusionOk="0" h="512" w="830">
                <a:moveTo>
                  <a:pt x="398" y="0"/>
                </a:moveTo>
                <a:lnTo>
                  <a:pt x="0" y="512"/>
                </a:lnTo>
                <a:lnTo>
                  <a:pt x="432" y="512"/>
                </a:lnTo>
                <a:lnTo>
                  <a:pt x="830" y="0"/>
                </a:lnTo>
                <a:lnTo>
                  <a:pt x="398" y="0"/>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34" name="Shape 34"/>
          <p:cNvSpPr/>
          <p:nvPr/>
        </p:nvSpPr>
        <p:spPr>
          <a:xfrm>
            <a:off x="3175" y="4533900"/>
            <a:ext cx="635000" cy="609600"/>
          </a:xfrm>
          <a:custGeom>
            <a:pathLst>
              <a:path extrusionOk="0" h="512" w="400">
                <a:moveTo>
                  <a:pt x="400" y="0"/>
                </a:moveTo>
                <a:lnTo>
                  <a:pt x="0" y="0"/>
                </a:lnTo>
                <a:lnTo>
                  <a:pt x="0" y="512"/>
                </a:lnTo>
                <a:lnTo>
                  <a:pt x="2" y="512"/>
                </a:lnTo>
                <a:lnTo>
                  <a:pt x="400" y="0"/>
                </a:lnTo>
                <a:close/>
              </a:path>
            </a:pathLst>
          </a:custGeom>
          <a:gradFill>
            <a:gsLst>
              <a:gs pos="0">
                <a:srgbClr val="0090DA"/>
              </a:gs>
              <a:gs pos="54000">
                <a:srgbClr val="0090DA"/>
              </a:gs>
              <a:gs pos="98000">
                <a:srgbClr val="2BC4F3"/>
              </a:gs>
              <a:gs pos="100000">
                <a:srgbClr val="00AEEE"/>
              </a:gs>
            </a:gsLst>
            <a:lin ang="8100000" scaled="0"/>
          </a:gradFill>
          <a:ln>
            <a:noFill/>
          </a:ln>
        </p:spPr>
        <p:txBody>
          <a:bodyPr anchorCtr="0" anchor="t" bIns="45700" lIns="91425" rIns="91425" tIns="45700">
            <a:noAutofit/>
          </a:bodyPr>
          <a:lstStyle/>
          <a:p>
            <a:pPr>
              <a:spcBef>
                <a:spcPts val="0"/>
              </a:spcBef>
              <a:buNone/>
            </a:pPr>
            <a:r>
              <a:t/>
            </a:r>
            <a:endParaRPr/>
          </a:p>
        </p:txBody>
      </p:sp>
      <p:sp>
        <p:nvSpPr>
          <p:cNvPr id="35" name="Shape 35"/>
          <p:cNvSpPr/>
          <p:nvPr/>
        </p:nvSpPr>
        <p:spPr>
          <a:xfrm>
            <a:off x="3175" y="3924300"/>
            <a:ext cx="635000" cy="609600"/>
          </a:xfrm>
          <a:custGeom>
            <a:pathLst>
              <a:path extrusionOk="0" h="512" w="400">
                <a:moveTo>
                  <a:pt x="400" y="512"/>
                </a:moveTo>
                <a:lnTo>
                  <a:pt x="2" y="0"/>
                </a:lnTo>
                <a:lnTo>
                  <a:pt x="0" y="0"/>
                </a:lnTo>
                <a:lnTo>
                  <a:pt x="0" y="512"/>
                </a:lnTo>
                <a:lnTo>
                  <a:pt x="400" y="512"/>
                </a:lnTo>
                <a:close/>
              </a:path>
            </a:pathLst>
          </a:custGeom>
          <a:gradFill>
            <a:gsLst>
              <a:gs pos="0">
                <a:srgbClr val="AAAAAA"/>
              </a:gs>
              <a:gs pos="54000">
                <a:srgbClr val="AAAAAA"/>
              </a:gs>
              <a:gs pos="98000">
                <a:srgbClr val="D2D2D2"/>
              </a:gs>
              <a:gs pos="100000">
                <a:srgbClr val="B9B9B9"/>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36" name="Shape 36"/>
          <p:cNvSpPr/>
          <p:nvPr/>
        </p:nvSpPr>
        <p:spPr>
          <a:xfrm>
            <a:off x="152400" y="3924300"/>
            <a:ext cx="1317625" cy="609600"/>
          </a:xfrm>
          <a:custGeom>
            <a:pathLst>
              <a:path extrusionOk="0" h="512" w="830">
                <a:moveTo>
                  <a:pt x="398" y="512"/>
                </a:moveTo>
                <a:lnTo>
                  <a:pt x="830" y="512"/>
                </a:lnTo>
                <a:lnTo>
                  <a:pt x="432" y="0"/>
                </a:lnTo>
                <a:lnTo>
                  <a:pt x="0" y="0"/>
                </a:lnTo>
                <a:lnTo>
                  <a:pt x="398" y="512"/>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37" name="Shape 37"/>
          <p:cNvSpPr/>
          <p:nvPr/>
        </p:nvSpPr>
        <p:spPr>
          <a:xfrm>
            <a:off x="7415211" y="0"/>
            <a:ext cx="1555750" cy="612226"/>
          </a:xfrm>
          <a:custGeom>
            <a:pathLst>
              <a:path extrusionOk="0" h="607" w="980">
                <a:moveTo>
                  <a:pt x="510" y="607"/>
                </a:moveTo>
                <a:lnTo>
                  <a:pt x="980" y="0"/>
                </a:lnTo>
                <a:lnTo>
                  <a:pt x="470" y="0"/>
                </a:lnTo>
                <a:lnTo>
                  <a:pt x="0" y="607"/>
                </a:lnTo>
                <a:lnTo>
                  <a:pt x="510" y="607"/>
                </a:lnTo>
                <a:lnTo>
                  <a:pt x="510" y="607"/>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38" name="Shape 38"/>
          <p:cNvSpPr/>
          <p:nvPr/>
        </p:nvSpPr>
        <p:spPr>
          <a:xfrm>
            <a:off x="8397875" y="1310183"/>
            <a:ext cx="746125" cy="610209"/>
          </a:xfrm>
          <a:custGeom>
            <a:pathLst>
              <a:path extrusionOk="0" h="605" w="470">
                <a:moveTo>
                  <a:pt x="470" y="0"/>
                </a:moveTo>
                <a:lnTo>
                  <a:pt x="0" y="605"/>
                </a:lnTo>
                <a:lnTo>
                  <a:pt x="470" y="605"/>
                </a:lnTo>
                <a:lnTo>
                  <a:pt x="470" y="0"/>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39" name="Shape 39"/>
          <p:cNvSpPr/>
          <p:nvPr/>
        </p:nvSpPr>
        <p:spPr>
          <a:xfrm>
            <a:off x="8397875" y="1920392"/>
            <a:ext cx="746125" cy="610209"/>
          </a:xfrm>
          <a:custGeom>
            <a:pathLst>
              <a:path extrusionOk="0" h="605" w="470">
                <a:moveTo>
                  <a:pt x="0" y="0"/>
                </a:moveTo>
                <a:lnTo>
                  <a:pt x="470" y="605"/>
                </a:lnTo>
                <a:lnTo>
                  <a:pt x="470" y="0"/>
                </a:lnTo>
                <a:lnTo>
                  <a:pt x="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40" name="Shape 40"/>
          <p:cNvSpPr/>
          <p:nvPr/>
        </p:nvSpPr>
        <p:spPr>
          <a:xfrm>
            <a:off x="8397875" y="2017"/>
            <a:ext cx="746125" cy="610209"/>
          </a:xfrm>
          <a:custGeom>
            <a:pathLst>
              <a:path extrusionOk="0" h="605" w="470">
                <a:moveTo>
                  <a:pt x="470" y="0"/>
                </a:moveTo>
                <a:lnTo>
                  <a:pt x="0" y="605"/>
                </a:lnTo>
                <a:lnTo>
                  <a:pt x="470" y="605"/>
                </a:lnTo>
                <a:lnTo>
                  <a:pt x="470" y="0"/>
                </a:lnTo>
                <a:close/>
              </a:path>
            </a:pathLst>
          </a:custGeom>
          <a:gradFill>
            <a:gsLst>
              <a:gs pos="0">
                <a:srgbClr val="0090DA"/>
              </a:gs>
              <a:gs pos="54000">
                <a:srgbClr val="0090DA"/>
              </a:gs>
              <a:gs pos="98000">
                <a:srgbClr val="2BC4F3"/>
              </a:gs>
              <a:gs pos="100000">
                <a:srgbClr val="00AEEE"/>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41" name="Shape 41"/>
          <p:cNvSpPr/>
          <p:nvPr/>
        </p:nvSpPr>
        <p:spPr>
          <a:xfrm>
            <a:off x="8397875" y="612225"/>
            <a:ext cx="746125" cy="607183"/>
          </a:xfrm>
          <a:custGeom>
            <a:pathLst>
              <a:path extrusionOk="0" h="602" w="470">
                <a:moveTo>
                  <a:pt x="0" y="0"/>
                </a:moveTo>
                <a:lnTo>
                  <a:pt x="470" y="602"/>
                </a:lnTo>
                <a:lnTo>
                  <a:pt x="470" y="0"/>
                </a:lnTo>
                <a:lnTo>
                  <a:pt x="0" y="0"/>
                </a:lnTo>
                <a:close/>
              </a:path>
            </a:pathLst>
          </a:custGeom>
          <a:gradFill>
            <a:gsLst>
              <a:gs pos="0">
                <a:srgbClr val="AAAAAA"/>
              </a:gs>
              <a:gs pos="54000">
                <a:srgbClr val="AAAAAA"/>
              </a:gs>
              <a:gs pos="98000">
                <a:srgbClr val="D2D2D2"/>
              </a:gs>
              <a:gs pos="100000">
                <a:srgbClr val="B9B9B9"/>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42" name="Shape 42"/>
          <p:cNvSpPr/>
          <p:nvPr/>
        </p:nvSpPr>
        <p:spPr>
          <a:xfrm>
            <a:off x="7415211" y="612225"/>
            <a:ext cx="1555750" cy="610209"/>
          </a:xfrm>
          <a:custGeom>
            <a:pathLst>
              <a:path extrusionOk="0" h="605" w="980">
                <a:moveTo>
                  <a:pt x="510" y="0"/>
                </a:moveTo>
                <a:lnTo>
                  <a:pt x="980" y="605"/>
                </a:lnTo>
                <a:lnTo>
                  <a:pt x="470" y="605"/>
                </a:lnTo>
                <a:lnTo>
                  <a:pt x="0" y="0"/>
                </a:lnTo>
                <a:lnTo>
                  <a:pt x="510" y="0"/>
                </a:lnTo>
                <a:lnTo>
                  <a:pt x="51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43" name="Shape 4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687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6" name="Shape 46"/>
          <p:cNvSpPr txBox="1"/>
          <p:nvPr>
            <p:ph idx="1" type="body"/>
          </p:nvPr>
        </p:nvSpPr>
        <p:spPr>
          <a:xfrm>
            <a:off x="457200" y="1200150"/>
            <a:ext cx="8229600"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7" name="Shape 47"/>
          <p:cNvSpPr/>
          <p:nvPr/>
        </p:nvSpPr>
        <p:spPr>
          <a:xfrm>
            <a:off x="7415211" y="0"/>
            <a:ext cx="1555750" cy="612226"/>
          </a:xfrm>
          <a:custGeom>
            <a:pathLst>
              <a:path extrusionOk="0" h="607" w="980">
                <a:moveTo>
                  <a:pt x="510" y="607"/>
                </a:moveTo>
                <a:lnTo>
                  <a:pt x="980" y="0"/>
                </a:lnTo>
                <a:lnTo>
                  <a:pt x="470" y="0"/>
                </a:lnTo>
                <a:lnTo>
                  <a:pt x="0" y="607"/>
                </a:lnTo>
                <a:lnTo>
                  <a:pt x="510" y="607"/>
                </a:lnTo>
                <a:lnTo>
                  <a:pt x="510" y="607"/>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48" name="Shape 48"/>
          <p:cNvSpPr/>
          <p:nvPr/>
        </p:nvSpPr>
        <p:spPr>
          <a:xfrm>
            <a:off x="8397875" y="1310183"/>
            <a:ext cx="746125" cy="610209"/>
          </a:xfrm>
          <a:custGeom>
            <a:pathLst>
              <a:path extrusionOk="0" h="605" w="470">
                <a:moveTo>
                  <a:pt x="470" y="0"/>
                </a:moveTo>
                <a:lnTo>
                  <a:pt x="0" y="605"/>
                </a:lnTo>
                <a:lnTo>
                  <a:pt x="470" y="605"/>
                </a:lnTo>
                <a:lnTo>
                  <a:pt x="470" y="0"/>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49" name="Shape 49"/>
          <p:cNvSpPr/>
          <p:nvPr/>
        </p:nvSpPr>
        <p:spPr>
          <a:xfrm>
            <a:off x="8397875" y="1920392"/>
            <a:ext cx="746125" cy="610209"/>
          </a:xfrm>
          <a:custGeom>
            <a:pathLst>
              <a:path extrusionOk="0" h="605" w="470">
                <a:moveTo>
                  <a:pt x="0" y="0"/>
                </a:moveTo>
                <a:lnTo>
                  <a:pt x="470" y="605"/>
                </a:lnTo>
                <a:lnTo>
                  <a:pt x="470" y="0"/>
                </a:lnTo>
                <a:lnTo>
                  <a:pt x="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50" name="Shape 50"/>
          <p:cNvSpPr/>
          <p:nvPr/>
        </p:nvSpPr>
        <p:spPr>
          <a:xfrm>
            <a:off x="7415211" y="612225"/>
            <a:ext cx="1555750" cy="610209"/>
          </a:xfrm>
          <a:custGeom>
            <a:pathLst>
              <a:path extrusionOk="0" h="605" w="980">
                <a:moveTo>
                  <a:pt x="510" y="0"/>
                </a:moveTo>
                <a:lnTo>
                  <a:pt x="980" y="605"/>
                </a:lnTo>
                <a:lnTo>
                  <a:pt x="470" y="605"/>
                </a:lnTo>
                <a:lnTo>
                  <a:pt x="0" y="0"/>
                </a:lnTo>
                <a:lnTo>
                  <a:pt x="510" y="0"/>
                </a:lnTo>
                <a:lnTo>
                  <a:pt x="51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51" name="Shape 5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687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4" name="Shape 54"/>
          <p:cNvSpPr txBox="1"/>
          <p:nvPr>
            <p:ph idx="1" type="body"/>
          </p:nvPr>
        </p:nvSpPr>
        <p:spPr>
          <a:xfrm>
            <a:off x="457200" y="1200150"/>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55" name="Shape 55"/>
          <p:cNvSpPr txBox="1"/>
          <p:nvPr>
            <p:ph idx="2" type="body"/>
          </p:nvPr>
        </p:nvSpPr>
        <p:spPr>
          <a:xfrm>
            <a:off x="4648200" y="1200150"/>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56" name="Shape 56"/>
          <p:cNvSpPr/>
          <p:nvPr/>
        </p:nvSpPr>
        <p:spPr>
          <a:xfrm>
            <a:off x="7415211" y="0"/>
            <a:ext cx="1555750" cy="612226"/>
          </a:xfrm>
          <a:custGeom>
            <a:pathLst>
              <a:path extrusionOk="0" h="607" w="980">
                <a:moveTo>
                  <a:pt x="510" y="607"/>
                </a:moveTo>
                <a:lnTo>
                  <a:pt x="980" y="0"/>
                </a:lnTo>
                <a:lnTo>
                  <a:pt x="470" y="0"/>
                </a:lnTo>
                <a:lnTo>
                  <a:pt x="0" y="607"/>
                </a:lnTo>
                <a:lnTo>
                  <a:pt x="510" y="607"/>
                </a:lnTo>
                <a:lnTo>
                  <a:pt x="510" y="607"/>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57" name="Shape 57"/>
          <p:cNvSpPr/>
          <p:nvPr/>
        </p:nvSpPr>
        <p:spPr>
          <a:xfrm>
            <a:off x="8397875" y="1310183"/>
            <a:ext cx="746125" cy="610209"/>
          </a:xfrm>
          <a:custGeom>
            <a:pathLst>
              <a:path extrusionOk="0" h="605" w="470">
                <a:moveTo>
                  <a:pt x="470" y="0"/>
                </a:moveTo>
                <a:lnTo>
                  <a:pt x="0" y="605"/>
                </a:lnTo>
                <a:lnTo>
                  <a:pt x="470" y="605"/>
                </a:lnTo>
                <a:lnTo>
                  <a:pt x="470" y="0"/>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58" name="Shape 58"/>
          <p:cNvSpPr/>
          <p:nvPr/>
        </p:nvSpPr>
        <p:spPr>
          <a:xfrm>
            <a:off x="8397875" y="1920392"/>
            <a:ext cx="746125" cy="610209"/>
          </a:xfrm>
          <a:custGeom>
            <a:pathLst>
              <a:path extrusionOk="0" h="605" w="470">
                <a:moveTo>
                  <a:pt x="0" y="0"/>
                </a:moveTo>
                <a:lnTo>
                  <a:pt x="470" y="605"/>
                </a:lnTo>
                <a:lnTo>
                  <a:pt x="470" y="0"/>
                </a:lnTo>
                <a:lnTo>
                  <a:pt x="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59" name="Shape 59"/>
          <p:cNvSpPr/>
          <p:nvPr/>
        </p:nvSpPr>
        <p:spPr>
          <a:xfrm>
            <a:off x="7415211" y="612225"/>
            <a:ext cx="1555750" cy="610209"/>
          </a:xfrm>
          <a:custGeom>
            <a:pathLst>
              <a:path extrusionOk="0" h="605" w="980">
                <a:moveTo>
                  <a:pt x="510" y="0"/>
                </a:moveTo>
                <a:lnTo>
                  <a:pt x="980" y="605"/>
                </a:lnTo>
                <a:lnTo>
                  <a:pt x="470" y="605"/>
                </a:lnTo>
                <a:lnTo>
                  <a:pt x="0" y="0"/>
                </a:lnTo>
                <a:lnTo>
                  <a:pt x="510" y="0"/>
                </a:lnTo>
                <a:lnTo>
                  <a:pt x="51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60" name="Shape 6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687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3" name="Shape 63"/>
          <p:cNvSpPr/>
          <p:nvPr/>
        </p:nvSpPr>
        <p:spPr>
          <a:xfrm>
            <a:off x="3175" y="2614612"/>
            <a:ext cx="635000" cy="611981"/>
          </a:xfrm>
          <a:custGeom>
            <a:pathLst>
              <a:path extrusionOk="0" h="514" w="400">
                <a:moveTo>
                  <a:pt x="2" y="0"/>
                </a:moveTo>
                <a:lnTo>
                  <a:pt x="0" y="0"/>
                </a:lnTo>
                <a:lnTo>
                  <a:pt x="0" y="514"/>
                </a:lnTo>
                <a:lnTo>
                  <a:pt x="400" y="514"/>
                </a:lnTo>
                <a:lnTo>
                  <a:pt x="2" y="0"/>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64" name="Shape 64"/>
          <p:cNvSpPr/>
          <p:nvPr/>
        </p:nvSpPr>
        <p:spPr>
          <a:xfrm>
            <a:off x="3175" y="3226593"/>
            <a:ext cx="635000" cy="609600"/>
          </a:xfrm>
          <a:custGeom>
            <a:pathLst>
              <a:path extrusionOk="0" h="512" w="400">
                <a:moveTo>
                  <a:pt x="400" y="0"/>
                </a:moveTo>
                <a:lnTo>
                  <a:pt x="0" y="0"/>
                </a:lnTo>
                <a:lnTo>
                  <a:pt x="0" y="512"/>
                </a:lnTo>
                <a:lnTo>
                  <a:pt x="2" y="512"/>
                </a:lnTo>
                <a:lnTo>
                  <a:pt x="400" y="0"/>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65" name="Shape 65"/>
          <p:cNvSpPr/>
          <p:nvPr/>
        </p:nvSpPr>
        <p:spPr>
          <a:xfrm>
            <a:off x="152400" y="4533900"/>
            <a:ext cx="1317625" cy="609600"/>
          </a:xfrm>
          <a:custGeom>
            <a:pathLst>
              <a:path extrusionOk="0" h="512" w="830">
                <a:moveTo>
                  <a:pt x="398" y="0"/>
                </a:moveTo>
                <a:lnTo>
                  <a:pt x="0" y="512"/>
                </a:lnTo>
                <a:lnTo>
                  <a:pt x="432" y="512"/>
                </a:lnTo>
                <a:lnTo>
                  <a:pt x="830" y="0"/>
                </a:lnTo>
                <a:lnTo>
                  <a:pt x="398" y="0"/>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66" name="Shape 66"/>
          <p:cNvSpPr/>
          <p:nvPr/>
        </p:nvSpPr>
        <p:spPr>
          <a:xfrm>
            <a:off x="152400" y="3924300"/>
            <a:ext cx="1317625" cy="609600"/>
          </a:xfrm>
          <a:custGeom>
            <a:pathLst>
              <a:path extrusionOk="0" h="512" w="830">
                <a:moveTo>
                  <a:pt x="398" y="512"/>
                </a:moveTo>
                <a:lnTo>
                  <a:pt x="830" y="512"/>
                </a:lnTo>
                <a:lnTo>
                  <a:pt x="432" y="0"/>
                </a:lnTo>
                <a:lnTo>
                  <a:pt x="0" y="0"/>
                </a:lnTo>
                <a:lnTo>
                  <a:pt x="398" y="512"/>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67" name="Shape 67"/>
          <p:cNvSpPr/>
          <p:nvPr/>
        </p:nvSpPr>
        <p:spPr>
          <a:xfrm>
            <a:off x="7415211" y="0"/>
            <a:ext cx="1555750" cy="612226"/>
          </a:xfrm>
          <a:custGeom>
            <a:pathLst>
              <a:path extrusionOk="0" h="607" w="980">
                <a:moveTo>
                  <a:pt x="510" y="607"/>
                </a:moveTo>
                <a:lnTo>
                  <a:pt x="980" y="0"/>
                </a:lnTo>
                <a:lnTo>
                  <a:pt x="470" y="0"/>
                </a:lnTo>
                <a:lnTo>
                  <a:pt x="0" y="607"/>
                </a:lnTo>
                <a:lnTo>
                  <a:pt x="510" y="607"/>
                </a:lnTo>
                <a:lnTo>
                  <a:pt x="510" y="607"/>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68" name="Shape 68"/>
          <p:cNvSpPr/>
          <p:nvPr/>
        </p:nvSpPr>
        <p:spPr>
          <a:xfrm>
            <a:off x="8397875" y="1310183"/>
            <a:ext cx="746125" cy="610209"/>
          </a:xfrm>
          <a:custGeom>
            <a:pathLst>
              <a:path extrusionOk="0" h="605" w="470">
                <a:moveTo>
                  <a:pt x="470" y="0"/>
                </a:moveTo>
                <a:lnTo>
                  <a:pt x="0" y="605"/>
                </a:lnTo>
                <a:lnTo>
                  <a:pt x="470" y="605"/>
                </a:lnTo>
                <a:lnTo>
                  <a:pt x="470" y="0"/>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69" name="Shape 69"/>
          <p:cNvSpPr/>
          <p:nvPr/>
        </p:nvSpPr>
        <p:spPr>
          <a:xfrm>
            <a:off x="8397875" y="1920392"/>
            <a:ext cx="746125" cy="610209"/>
          </a:xfrm>
          <a:custGeom>
            <a:pathLst>
              <a:path extrusionOk="0" h="605" w="470">
                <a:moveTo>
                  <a:pt x="0" y="0"/>
                </a:moveTo>
                <a:lnTo>
                  <a:pt x="470" y="605"/>
                </a:lnTo>
                <a:lnTo>
                  <a:pt x="470" y="0"/>
                </a:lnTo>
                <a:lnTo>
                  <a:pt x="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70" name="Shape 70"/>
          <p:cNvSpPr/>
          <p:nvPr/>
        </p:nvSpPr>
        <p:spPr>
          <a:xfrm>
            <a:off x="7415211" y="612225"/>
            <a:ext cx="1555750" cy="610209"/>
          </a:xfrm>
          <a:custGeom>
            <a:pathLst>
              <a:path extrusionOk="0" h="605" w="980">
                <a:moveTo>
                  <a:pt x="510" y="0"/>
                </a:moveTo>
                <a:lnTo>
                  <a:pt x="980" y="605"/>
                </a:lnTo>
                <a:lnTo>
                  <a:pt x="470" y="605"/>
                </a:lnTo>
                <a:lnTo>
                  <a:pt x="0" y="0"/>
                </a:lnTo>
                <a:lnTo>
                  <a:pt x="510" y="0"/>
                </a:lnTo>
                <a:lnTo>
                  <a:pt x="51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71" name="Shape 7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2" name="Shape 72"/>
        <p:cNvGrpSpPr/>
        <p:nvPr/>
      </p:nvGrpSpPr>
      <p:grpSpPr>
        <a:xfrm>
          <a:off x="0" y="0"/>
          <a:ext cx="0" cy="0"/>
          <a:chOff x="0" y="0"/>
          <a:chExt cx="0" cy="0"/>
        </a:xfrm>
      </p:grpSpPr>
      <p:sp>
        <p:nvSpPr>
          <p:cNvPr id="73" name="Shape 73"/>
          <p:cNvSpPr txBox="1"/>
          <p:nvPr>
            <p:ph idx="1" type="body"/>
          </p:nvPr>
        </p:nvSpPr>
        <p:spPr>
          <a:xfrm>
            <a:off x="1574800" y="3320653"/>
            <a:ext cx="5486399" cy="513300"/>
          </a:xfrm>
          <a:prstGeom prst="rect">
            <a:avLst/>
          </a:prstGeom>
        </p:spPr>
        <p:txBody>
          <a:bodyPr anchorCtr="0" anchor="t" bIns="91425" lIns="91425" rIns="91425" tIns="91425"/>
          <a:lstStyle>
            <a:lvl1pPr algn="ctr">
              <a:spcBef>
                <a:spcPts val="0"/>
              </a:spcBef>
              <a:buSzPct val="100000"/>
              <a:buNone/>
              <a:defRPr sz="1800"/>
            </a:lvl1pPr>
          </a:lstStyle>
          <a:p/>
        </p:txBody>
      </p:sp>
      <p:sp>
        <p:nvSpPr>
          <p:cNvPr id="74" name="Shape 74"/>
          <p:cNvSpPr/>
          <p:nvPr/>
        </p:nvSpPr>
        <p:spPr>
          <a:xfrm>
            <a:off x="3175" y="2614612"/>
            <a:ext cx="635000" cy="611981"/>
          </a:xfrm>
          <a:custGeom>
            <a:pathLst>
              <a:path extrusionOk="0" h="514" w="400">
                <a:moveTo>
                  <a:pt x="2" y="0"/>
                </a:moveTo>
                <a:lnTo>
                  <a:pt x="0" y="0"/>
                </a:lnTo>
                <a:lnTo>
                  <a:pt x="0" y="514"/>
                </a:lnTo>
                <a:lnTo>
                  <a:pt x="400" y="514"/>
                </a:lnTo>
                <a:lnTo>
                  <a:pt x="2" y="0"/>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75" name="Shape 75"/>
          <p:cNvSpPr/>
          <p:nvPr/>
        </p:nvSpPr>
        <p:spPr>
          <a:xfrm>
            <a:off x="3175" y="3226593"/>
            <a:ext cx="635000" cy="609600"/>
          </a:xfrm>
          <a:custGeom>
            <a:pathLst>
              <a:path extrusionOk="0" h="512" w="400">
                <a:moveTo>
                  <a:pt x="400" y="0"/>
                </a:moveTo>
                <a:lnTo>
                  <a:pt x="0" y="0"/>
                </a:lnTo>
                <a:lnTo>
                  <a:pt x="0" y="512"/>
                </a:lnTo>
                <a:lnTo>
                  <a:pt x="2" y="512"/>
                </a:lnTo>
                <a:lnTo>
                  <a:pt x="400" y="0"/>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76" name="Shape 76"/>
          <p:cNvSpPr/>
          <p:nvPr/>
        </p:nvSpPr>
        <p:spPr>
          <a:xfrm>
            <a:off x="152400" y="4533900"/>
            <a:ext cx="1317625" cy="609600"/>
          </a:xfrm>
          <a:custGeom>
            <a:pathLst>
              <a:path extrusionOk="0" h="512" w="830">
                <a:moveTo>
                  <a:pt x="398" y="0"/>
                </a:moveTo>
                <a:lnTo>
                  <a:pt x="0" y="512"/>
                </a:lnTo>
                <a:lnTo>
                  <a:pt x="432" y="512"/>
                </a:lnTo>
                <a:lnTo>
                  <a:pt x="830" y="0"/>
                </a:lnTo>
                <a:lnTo>
                  <a:pt x="398" y="0"/>
                </a:lnTo>
                <a:close/>
              </a:path>
            </a:pathLst>
          </a:custGeom>
          <a:gradFill>
            <a:gsLst>
              <a:gs pos="0">
                <a:srgbClr val="CD118C"/>
              </a:gs>
              <a:gs pos="54000">
                <a:srgbClr val="CD118C"/>
              </a:gs>
              <a:gs pos="98000">
                <a:srgbClr val="F074AC"/>
              </a:gs>
              <a:gs pos="100000">
                <a:srgbClr val="EB008B"/>
              </a:gs>
            </a:gsLst>
            <a:lin ang="8100000" scaled="0"/>
          </a:gradFill>
          <a:ln>
            <a:noFill/>
          </a:ln>
        </p:spPr>
        <p:txBody>
          <a:bodyPr anchorCtr="0" anchor="t" bIns="45700" lIns="91425" rIns="91425" tIns="45700">
            <a:noAutofit/>
          </a:bodyPr>
          <a:lstStyle/>
          <a:p>
            <a:pPr>
              <a:spcBef>
                <a:spcPts val="0"/>
              </a:spcBef>
              <a:buNone/>
            </a:pPr>
            <a:r>
              <a:t/>
            </a:r>
            <a:endParaRPr/>
          </a:p>
        </p:txBody>
      </p:sp>
      <p:sp>
        <p:nvSpPr>
          <p:cNvPr id="77" name="Shape 77"/>
          <p:cNvSpPr/>
          <p:nvPr/>
        </p:nvSpPr>
        <p:spPr>
          <a:xfrm>
            <a:off x="152400" y="3924300"/>
            <a:ext cx="1317625" cy="609600"/>
          </a:xfrm>
          <a:custGeom>
            <a:pathLst>
              <a:path extrusionOk="0" h="512" w="830">
                <a:moveTo>
                  <a:pt x="398" y="512"/>
                </a:moveTo>
                <a:lnTo>
                  <a:pt x="830" y="512"/>
                </a:lnTo>
                <a:lnTo>
                  <a:pt x="432" y="0"/>
                </a:lnTo>
                <a:lnTo>
                  <a:pt x="0" y="0"/>
                </a:lnTo>
                <a:lnTo>
                  <a:pt x="398" y="512"/>
                </a:lnTo>
                <a:close/>
              </a:path>
            </a:pathLst>
          </a:custGeom>
          <a:gradFill>
            <a:gsLst>
              <a:gs pos="0">
                <a:srgbClr val="FFD700"/>
              </a:gs>
              <a:gs pos="54000">
                <a:srgbClr val="FFD700"/>
              </a:gs>
              <a:gs pos="98000">
                <a:srgbClr val="FFF7A9"/>
              </a:gs>
              <a:gs pos="100000">
                <a:srgbClr val="FFF100"/>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78" name="Shape 78"/>
          <p:cNvSpPr/>
          <p:nvPr/>
        </p:nvSpPr>
        <p:spPr>
          <a:xfrm>
            <a:off x="7415211" y="0"/>
            <a:ext cx="1555750" cy="612226"/>
          </a:xfrm>
          <a:custGeom>
            <a:pathLst>
              <a:path extrusionOk="0" h="607" w="980">
                <a:moveTo>
                  <a:pt x="510" y="607"/>
                </a:moveTo>
                <a:lnTo>
                  <a:pt x="980" y="0"/>
                </a:lnTo>
                <a:lnTo>
                  <a:pt x="470" y="0"/>
                </a:lnTo>
                <a:lnTo>
                  <a:pt x="0" y="607"/>
                </a:lnTo>
                <a:lnTo>
                  <a:pt x="510" y="607"/>
                </a:lnTo>
                <a:lnTo>
                  <a:pt x="510" y="607"/>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79" name="Shape 79"/>
          <p:cNvSpPr/>
          <p:nvPr/>
        </p:nvSpPr>
        <p:spPr>
          <a:xfrm>
            <a:off x="8397875" y="1310183"/>
            <a:ext cx="746125" cy="610209"/>
          </a:xfrm>
          <a:custGeom>
            <a:pathLst>
              <a:path extrusionOk="0" h="605" w="470">
                <a:moveTo>
                  <a:pt x="470" y="0"/>
                </a:moveTo>
                <a:lnTo>
                  <a:pt x="0" y="605"/>
                </a:lnTo>
                <a:lnTo>
                  <a:pt x="470" y="605"/>
                </a:lnTo>
                <a:lnTo>
                  <a:pt x="470" y="0"/>
                </a:lnTo>
                <a:close/>
              </a:path>
            </a:pathLst>
          </a:custGeom>
          <a:gradFill>
            <a:gsLst>
              <a:gs pos="0">
                <a:srgbClr val="CD118C"/>
              </a:gs>
              <a:gs pos="54000">
                <a:srgbClr val="CD118C"/>
              </a:gs>
              <a:gs pos="98000">
                <a:srgbClr val="F074AC"/>
              </a:gs>
              <a:gs pos="100000">
                <a:srgbClr val="EB008B"/>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80" name="Shape 80"/>
          <p:cNvSpPr/>
          <p:nvPr/>
        </p:nvSpPr>
        <p:spPr>
          <a:xfrm>
            <a:off x="8397875" y="1920392"/>
            <a:ext cx="746125" cy="610209"/>
          </a:xfrm>
          <a:custGeom>
            <a:pathLst>
              <a:path extrusionOk="0" h="605" w="470">
                <a:moveTo>
                  <a:pt x="0" y="0"/>
                </a:moveTo>
                <a:lnTo>
                  <a:pt x="470" y="605"/>
                </a:lnTo>
                <a:lnTo>
                  <a:pt x="470" y="0"/>
                </a:lnTo>
                <a:lnTo>
                  <a:pt x="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81" name="Shape 81"/>
          <p:cNvSpPr/>
          <p:nvPr/>
        </p:nvSpPr>
        <p:spPr>
          <a:xfrm>
            <a:off x="7415211" y="612225"/>
            <a:ext cx="1555750" cy="610209"/>
          </a:xfrm>
          <a:custGeom>
            <a:pathLst>
              <a:path extrusionOk="0" h="605" w="980">
                <a:moveTo>
                  <a:pt x="510" y="0"/>
                </a:moveTo>
                <a:lnTo>
                  <a:pt x="980" y="605"/>
                </a:lnTo>
                <a:lnTo>
                  <a:pt x="470" y="605"/>
                </a:lnTo>
                <a:lnTo>
                  <a:pt x="0" y="0"/>
                </a:lnTo>
                <a:lnTo>
                  <a:pt x="510" y="0"/>
                </a:lnTo>
                <a:lnTo>
                  <a:pt x="510" y="0"/>
                </a:lnTo>
                <a:close/>
              </a:path>
            </a:pathLst>
          </a:custGeom>
          <a:gradFill>
            <a:gsLst>
              <a:gs pos="0">
                <a:srgbClr val="FFD700"/>
              </a:gs>
              <a:gs pos="54000">
                <a:srgbClr val="FFD700"/>
              </a:gs>
              <a:gs pos="98000">
                <a:srgbClr val="FFF7A9"/>
              </a:gs>
              <a:gs pos="100000">
                <a:srgbClr val="FFF100"/>
              </a:gs>
            </a:gsLst>
            <a:lin ang="2700000" scaled="0"/>
          </a:gradFill>
          <a:ln>
            <a:noFill/>
          </a:ln>
        </p:spPr>
        <p:txBody>
          <a:bodyPr anchorCtr="0" anchor="t" bIns="45700" lIns="91425" rIns="91425" tIns="45700">
            <a:noAutofit/>
          </a:bodyPr>
          <a:lstStyle/>
          <a:p>
            <a:pPr>
              <a:spcBef>
                <a:spcPts val="0"/>
              </a:spcBef>
              <a:buNone/>
            </a:pPr>
            <a:r>
              <a:t/>
            </a:r>
            <a:endParaRPr/>
          </a:p>
        </p:txBody>
      </p:sp>
      <p:sp>
        <p:nvSpPr>
          <p:cNvPr id="82" name="Shape 82"/>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3" name="Shape 83"/>
        <p:cNvGrpSpPr/>
        <p:nvPr/>
      </p:nvGrpSpPr>
      <p:grpSpPr>
        <a:xfrm>
          <a:off x="0" y="0"/>
          <a:ext cx="0" cy="0"/>
          <a:chOff x="0" y="0"/>
          <a:chExt cx="0" cy="0"/>
        </a:xfrm>
      </p:grpSpPr>
      <p:sp>
        <p:nvSpPr>
          <p:cNvPr id="84" name="Shape 8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2890DA"/>
            </a:gs>
            <a:gs pos="100000">
              <a:schemeClr val="dk2"/>
            </a:gs>
          </a:gsLst>
          <a:path path="circle">
            <a:fillToRect r="100%" t="100%"/>
          </a:path>
          <a:tileRect b="-100%" l="-100%"/>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6879600" cy="857400"/>
          </a:xfrm>
          <a:prstGeom prst="rect">
            <a:avLst/>
          </a:prstGeom>
          <a:noFill/>
          <a:ln>
            <a:noFill/>
          </a:ln>
        </p:spPr>
        <p:txBody>
          <a:bodyPr anchorCtr="0" anchor="b" bIns="91425" lIns="91425" rIns="91425" tIns="91425"/>
          <a:lstStyle>
            <a:lvl1pPr>
              <a:spcBef>
                <a:spcPts val="0"/>
              </a:spcBef>
              <a:buClr>
                <a:schemeClr val="lt1"/>
              </a:buClr>
              <a:buSzPct val="100000"/>
              <a:buNone/>
              <a:defRPr sz="3600">
                <a:solidFill>
                  <a:schemeClr val="lt1"/>
                </a:solidFill>
              </a:defRPr>
            </a:lvl1pPr>
            <a:lvl2pPr>
              <a:spcBef>
                <a:spcPts val="0"/>
              </a:spcBef>
              <a:buClr>
                <a:schemeClr val="lt1"/>
              </a:buClr>
              <a:buSzPct val="100000"/>
              <a:buNone/>
              <a:defRPr sz="3600">
                <a:solidFill>
                  <a:schemeClr val="lt1"/>
                </a:solidFill>
              </a:defRPr>
            </a:lvl2pPr>
            <a:lvl3pPr>
              <a:spcBef>
                <a:spcPts val="0"/>
              </a:spcBef>
              <a:buClr>
                <a:schemeClr val="lt1"/>
              </a:buClr>
              <a:buSzPct val="100000"/>
              <a:buNone/>
              <a:defRPr sz="3600">
                <a:solidFill>
                  <a:schemeClr val="lt1"/>
                </a:solidFill>
              </a:defRPr>
            </a:lvl3pPr>
            <a:lvl4pPr>
              <a:spcBef>
                <a:spcPts val="0"/>
              </a:spcBef>
              <a:buClr>
                <a:schemeClr val="lt1"/>
              </a:buClr>
              <a:buSzPct val="100000"/>
              <a:buNone/>
              <a:defRPr sz="3600">
                <a:solidFill>
                  <a:schemeClr val="lt1"/>
                </a:solidFill>
              </a:defRPr>
            </a:lvl4pPr>
            <a:lvl5pPr>
              <a:spcBef>
                <a:spcPts val="0"/>
              </a:spcBef>
              <a:buClr>
                <a:schemeClr val="lt1"/>
              </a:buClr>
              <a:buSzPct val="100000"/>
              <a:buNone/>
              <a:defRPr sz="3600">
                <a:solidFill>
                  <a:schemeClr val="lt1"/>
                </a:solidFill>
              </a:defRPr>
            </a:lvl5pPr>
            <a:lvl6pPr>
              <a:spcBef>
                <a:spcPts val="0"/>
              </a:spcBef>
              <a:buClr>
                <a:schemeClr val="lt1"/>
              </a:buClr>
              <a:buSzPct val="100000"/>
              <a:buNone/>
              <a:defRPr sz="3600">
                <a:solidFill>
                  <a:schemeClr val="lt1"/>
                </a:solidFill>
              </a:defRPr>
            </a:lvl6pPr>
            <a:lvl7pPr>
              <a:spcBef>
                <a:spcPts val="0"/>
              </a:spcBef>
              <a:buClr>
                <a:schemeClr val="lt1"/>
              </a:buClr>
              <a:buSzPct val="100000"/>
              <a:buNone/>
              <a:defRPr sz="3600">
                <a:solidFill>
                  <a:schemeClr val="lt1"/>
                </a:solidFill>
              </a:defRPr>
            </a:lvl7pPr>
            <a:lvl8pPr>
              <a:spcBef>
                <a:spcPts val="0"/>
              </a:spcBef>
              <a:buClr>
                <a:schemeClr val="lt1"/>
              </a:buClr>
              <a:buSzPct val="100000"/>
              <a:buNone/>
              <a:defRPr sz="3600">
                <a:solidFill>
                  <a:schemeClr val="lt1"/>
                </a:solidFill>
              </a:defRPr>
            </a:lvl8pPr>
            <a:lvl9pPr>
              <a:spcBef>
                <a:spcPts val="0"/>
              </a:spcBef>
              <a:buClr>
                <a:schemeClr val="lt1"/>
              </a:buClr>
              <a:buSzPct val="100000"/>
              <a:buNone/>
              <a:defRPr sz="3600">
                <a:solidFill>
                  <a:schemeClr val="lt1"/>
                </a:solidFill>
              </a:defRPr>
            </a:lvl9pPr>
          </a:lstStyle>
          <a:p/>
        </p:txBody>
      </p:sp>
      <p:sp>
        <p:nvSpPr>
          <p:cNvPr id="6" name="Shape 6"/>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a:spcBef>
                <a:spcPts val="0"/>
              </a:spcBef>
              <a:buClr>
                <a:schemeClr val="lt1"/>
              </a:buClr>
              <a:buSzPct val="100000"/>
              <a:defRPr sz="3200">
                <a:solidFill>
                  <a:schemeClr val="lt1"/>
                </a:solidFill>
              </a:defRPr>
            </a:lvl1pPr>
            <a:lvl2pPr>
              <a:spcBef>
                <a:spcPts val="560"/>
              </a:spcBef>
              <a:buClr>
                <a:schemeClr val="lt1"/>
              </a:buClr>
              <a:buSzPct val="100000"/>
              <a:defRPr sz="2800">
                <a:solidFill>
                  <a:schemeClr val="lt1"/>
                </a:solidFill>
              </a:defRPr>
            </a:lvl2pPr>
            <a:lvl3pPr>
              <a:spcBef>
                <a:spcPts val="480"/>
              </a:spcBef>
              <a:buClr>
                <a:schemeClr val="lt1"/>
              </a:buClr>
              <a:buSzPct val="100000"/>
              <a:defRPr sz="2400">
                <a:solidFill>
                  <a:schemeClr val="lt1"/>
                </a:solidFill>
              </a:defRPr>
            </a:lvl3pPr>
            <a:lvl4pPr>
              <a:spcBef>
                <a:spcPts val="400"/>
              </a:spcBef>
              <a:buClr>
                <a:schemeClr val="lt1"/>
              </a:buClr>
              <a:buSzPct val="100000"/>
              <a:defRPr sz="2000">
                <a:solidFill>
                  <a:schemeClr val="lt1"/>
                </a:solidFill>
              </a:defRPr>
            </a:lvl4pPr>
            <a:lvl5pPr>
              <a:spcBef>
                <a:spcPts val="400"/>
              </a:spcBef>
              <a:buClr>
                <a:schemeClr val="lt1"/>
              </a:buClr>
              <a:buSzPct val="100000"/>
              <a:defRPr sz="2000">
                <a:solidFill>
                  <a:schemeClr val="lt1"/>
                </a:solidFill>
              </a:defRPr>
            </a:lvl5pPr>
            <a:lvl6pPr>
              <a:spcBef>
                <a:spcPts val="400"/>
              </a:spcBef>
              <a:buClr>
                <a:schemeClr val="lt1"/>
              </a:buClr>
              <a:buSzPct val="100000"/>
              <a:defRPr sz="2000">
                <a:solidFill>
                  <a:schemeClr val="lt1"/>
                </a:solidFill>
              </a:defRPr>
            </a:lvl6pPr>
            <a:lvl7pPr>
              <a:spcBef>
                <a:spcPts val="400"/>
              </a:spcBef>
              <a:buClr>
                <a:schemeClr val="lt1"/>
              </a:buClr>
              <a:buSzPct val="100000"/>
              <a:defRPr sz="2000">
                <a:solidFill>
                  <a:schemeClr val="lt1"/>
                </a:solidFill>
              </a:defRPr>
            </a:lvl7pPr>
            <a:lvl8pPr>
              <a:spcBef>
                <a:spcPts val="400"/>
              </a:spcBef>
              <a:buClr>
                <a:schemeClr val="lt1"/>
              </a:buClr>
              <a:buSzPct val="100000"/>
              <a:defRPr sz="2000">
                <a:solidFill>
                  <a:schemeClr val="lt1"/>
                </a:solidFill>
              </a:defRPr>
            </a:lvl8pPr>
            <a:lvl9pPr>
              <a:spcBef>
                <a:spcPts val="400"/>
              </a:spcBef>
              <a:buClr>
                <a:schemeClr val="lt1"/>
              </a:buClr>
              <a:buSzPct val="100000"/>
              <a:defRPr sz="2000">
                <a:solidFill>
                  <a:schemeClr val="lt1"/>
                </a:solidFill>
              </a:defRPr>
            </a:lvl9pPr>
          </a:lstStyle>
          <a:p/>
        </p:txBody>
      </p:sp>
      <p:sp>
        <p:nvSpPr>
          <p:cNvPr id="7" name="Shape 7"/>
          <p:cNvSpPr/>
          <p:nvPr/>
        </p:nvSpPr>
        <p:spPr>
          <a:xfrm>
            <a:off x="0" y="0"/>
            <a:ext cx="3135299" cy="5143499"/>
          </a:xfrm>
          <a:prstGeom prst="rect">
            <a:avLst/>
          </a:prstGeom>
          <a:noFill/>
          <a:ln>
            <a:noFill/>
          </a:ln>
        </p:spPr>
        <p:txBody>
          <a:bodyPr anchorCtr="0" anchor="t" bIns="45700" lIns="91425" rIns="91425" tIns="45700">
            <a:noAutofit/>
          </a:bodyPr>
          <a:lstStyle/>
          <a:p>
            <a:pPr>
              <a:spcBef>
                <a:spcPts val="0"/>
              </a:spcBef>
              <a:buNone/>
            </a:pPr>
            <a:r>
              <a:t/>
            </a:r>
            <a:endParaRPr/>
          </a:p>
        </p:txBody>
      </p:sp>
      <p:sp>
        <p:nvSpPr>
          <p:cNvPr id="8" name="Shape 8"/>
          <p:cNvSpPr/>
          <p:nvPr/>
        </p:nvSpPr>
        <p:spPr>
          <a:xfrm>
            <a:off x="3175" y="4533900"/>
            <a:ext cx="635000" cy="609600"/>
          </a:xfrm>
          <a:custGeom>
            <a:pathLst>
              <a:path extrusionOk="0" h="512" w="400">
                <a:moveTo>
                  <a:pt x="400" y="0"/>
                </a:moveTo>
                <a:lnTo>
                  <a:pt x="0" y="0"/>
                </a:lnTo>
                <a:lnTo>
                  <a:pt x="0" y="512"/>
                </a:lnTo>
                <a:lnTo>
                  <a:pt x="2" y="512"/>
                </a:lnTo>
                <a:lnTo>
                  <a:pt x="400" y="0"/>
                </a:lnTo>
                <a:close/>
              </a:path>
            </a:pathLst>
          </a:custGeom>
          <a:gradFill>
            <a:gsLst>
              <a:gs pos="0">
                <a:srgbClr val="0090DA"/>
              </a:gs>
              <a:gs pos="54000">
                <a:srgbClr val="0090DA"/>
              </a:gs>
              <a:gs pos="98000">
                <a:srgbClr val="2BC4F3"/>
              </a:gs>
              <a:gs pos="100000">
                <a:srgbClr val="00AEEE"/>
              </a:gs>
            </a:gsLst>
            <a:lin ang="8100000" scaled="0"/>
          </a:gradFill>
          <a:ln>
            <a:noFill/>
          </a:ln>
        </p:spPr>
        <p:txBody>
          <a:bodyPr anchorCtr="0" anchor="t" bIns="45700" lIns="91425" rIns="91425" tIns="45700">
            <a:noAutofit/>
          </a:bodyPr>
          <a:lstStyle/>
          <a:p>
            <a:pPr>
              <a:spcBef>
                <a:spcPts val="0"/>
              </a:spcBef>
              <a:buNone/>
            </a:pPr>
            <a:r>
              <a:t/>
            </a:r>
            <a:endParaRPr/>
          </a:p>
        </p:txBody>
      </p:sp>
      <p:sp>
        <p:nvSpPr>
          <p:cNvPr id="9" name="Shape 9"/>
          <p:cNvSpPr/>
          <p:nvPr/>
        </p:nvSpPr>
        <p:spPr>
          <a:xfrm>
            <a:off x="3175" y="3924300"/>
            <a:ext cx="635000" cy="609600"/>
          </a:xfrm>
          <a:custGeom>
            <a:pathLst>
              <a:path extrusionOk="0" h="512" w="400">
                <a:moveTo>
                  <a:pt x="400" y="512"/>
                </a:moveTo>
                <a:lnTo>
                  <a:pt x="2" y="0"/>
                </a:lnTo>
                <a:lnTo>
                  <a:pt x="0" y="0"/>
                </a:lnTo>
                <a:lnTo>
                  <a:pt x="0" y="512"/>
                </a:lnTo>
                <a:lnTo>
                  <a:pt x="400" y="512"/>
                </a:lnTo>
                <a:close/>
              </a:path>
            </a:pathLst>
          </a:custGeom>
          <a:gradFill>
            <a:gsLst>
              <a:gs pos="0">
                <a:srgbClr val="AAAAAA"/>
              </a:gs>
              <a:gs pos="54000">
                <a:srgbClr val="AAAAAA"/>
              </a:gs>
              <a:gs pos="98000">
                <a:srgbClr val="D2D2D2"/>
              </a:gs>
              <a:gs pos="100000">
                <a:srgbClr val="B9B9B9"/>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10" name="Shape 10"/>
          <p:cNvSpPr/>
          <p:nvPr/>
        </p:nvSpPr>
        <p:spPr>
          <a:xfrm>
            <a:off x="8397875" y="2017"/>
            <a:ext cx="746125" cy="610209"/>
          </a:xfrm>
          <a:custGeom>
            <a:pathLst>
              <a:path extrusionOk="0" h="605" w="470">
                <a:moveTo>
                  <a:pt x="470" y="0"/>
                </a:moveTo>
                <a:lnTo>
                  <a:pt x="0" y="605"/>
                </a:lnTo>
                <a:lnTo>
                  <a:pt x="470" y="605"/>
                </a:lnTo>
                <a:lnTo>
                  <a:pt x="470" y="0"/>
                </a:lnTo>
                <a:close/>
              </a:path>
            </a:pathLst>
          </a:custGeom>
          <a:gradFill>
            <a:gsLst>
              <a:gs pos="0">
                <a:srgbClr val="0090DA"/>
              </a:gs>
              <a:gs pos="54000">
                <a:srgbClr val="0090DA"/>
              </a:gs>
              <a:gs pos="98000">
                <a:srgbClr val="2BC4F3"/>
              </a:gs>
              <a:gs pos="100000">
                <a:srgbClr val="00AEEE"/>
              </a:gs>
            </a:gsLst>
            <a:lin ang="18899999" scaled="0"/>
          </a:gradFill>
          <a:ln>
            <a:noFill/>
          </a:ln>
        </p:spPr>
        <p:txBody>
          <a:bodyPr anchorCtr="0" anchor="t" bIns="45700" lIns="91425" rIns="91425" tIns="45700">
            <a:noAutofit/>
          </a:bodyPr>
          <a:lstStyle/>
          <a:p>
            <a:pPr>
              <a:spcBef>
                <a:spcPts val="0"/>
              </a:spcBef>
              <a:buNone/>
            </a:pPr>
            <a:r>
              <a:t/>
            </a:r>
            <a:endParaRPr/>
          </a:p>
        </p:txBody>
      </p:sp>
      <p:sp>
        <p:nvSpPr>
          <p:cNvPr id="11" name="Shape 11"/>
          <p:cNvSpPr/>
          <p:nvPr/>
        </p:nvSpPr>
        <p:spPr>
          <a:xfrm>
            <a:off x="8397875" y="612225"/>
            <a:ext cx="746125" cy="607183"/>
          </a:xfrm>
          <a:custGeom>
            <a:pathLst>
              <a:path extrusionOk="0" h="602" w="470">
                <a:moveTo>
                  <a:pt x="0" y="0"/>
                </a:moveTo>
                <a:lnTo>
                  <a:pt x="470" y="602"/>
                </a:lnTo>
                <a:lnTo>
                  <a:pt x="470" y="0"/>
                </a:lnTo>
                <a:lnTo>
                  <a:pt x="0" y="0"/>
                </a:lnTo>
                <a:close/>
              </a:path>
            </a:pathLst>
          </a:custGeom>
          <a:gradFill>
            <a:gsLst>
              <a:gs pos="0">
                <a:srgbClr val="AAAAAA"/>
              </a:gs>
              <a:gs pos="54000">
                <a:srgbClr val="AAAAAA"/>
              </a:gs>
              <a:gs pos="98000">
                <a:srgbClr val="D2D2D2"/>
              </a:gs>
              <a:gs pos="100000">
                <a:srgbClr val="B9B9B9"/>
              </a:gs>
            </a:gsLst>
            <a:lin ang="13499999" scaled="0"/>
          </a:gradFill>
          <a:ln>
            <a:noFill/>
          </a:ln>
        </p:spPr>
        <p:txBody>
          <a:bodyPr anchorCtr="0" anchor="t" bIns="45700" lIns="91425" rIns="91425" tIns="45700">
            <a:noAutofit/>
          </a:bodyPr>
          <a:lstStyle/>
          <a:p>
            <a:pPr>
              <a:spcBef>
                <a:spcPts val="0"/>
              </a:spcBef>
              <a:buNone/>
            </a:pPr>
            <a:r>
              <a:t/>
            </a:r>
            <a:endParaRPr/>
          </a:p>
        </p:txBody>
      </p:sp>
      <p:sp>
        <p:nvSpPr>
          <p:cNvPr id="12" name="Shape 12"/>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1997075" y="1095856"/>
            <a:ext cx="6400799" cy="1102500"/>
          </a:xfrm>
          <a:prstGeom prst="rect">
            <a:avLst/>
          </a:prstGeom>
        </p:spPr>
        <p:txBody>
          <a:bodyPr anchorCtr="0" anchor="b" bIns="91425" lIns="91425" rIns="91425" tIns="91425">
            <a:noAutofit/>
          </a:bodyPr>
          <a:lstStyle/>
          <a:p>
            <a:pPr lvl="0" rtl="0" algn="ctr">
              <a:lnSpc>
                <a:spcPct val="138000"/>
              </a:lnSpc>
              <a:spcBef>
                <a:spcPts val="0"/>
              </a:spcBef>
              <a:buClr>
                <a:schemeClr val="dk1"/>
              </a:buClr>
              <a:buFont typeface="Arial"/>
              <a:buNone/>
            </a:pPr>
            <a:r>
              <a:t/>
            </a:r>
            <a:endParaRPr sz="3600">
              <a:solidFill>
                <a:srgbClr val="FFFF00"/>
              </a:solidFill>
            </a:endParaRPr>
          </a:p>
          <a:p>
            <a:pPr>
              <a:spcBef>
                <a:spcPts val="0"/>
              </a:spcBef>
              <a:buNone/>
            </a:pPr>
            <a:r>
              <a:rPr lang="en">
                <a:latin typeface="Times New Roman"/>
                <a:ea typeface="Times New Roman"/>
                <a:cs typeface="Times New Roman"/>
                <a:sym typeface="Times New Roman"/>
              </a:rPr>
              <a:t>Fitness Tracker Pro</a:t>
            </a:r>
          </a:p>
        </p:txBody>
      </p:sp>
      <p:sp>
        <p:nvSpPr>
          <p:cNvPr id="87" name="Shape 87"/>
          <p:cNvSpPr txBox="1"/>
          <p:nvPr>
            <p:ph idx="1" type="subTitle"/>
          </p:nvPr>
        </p:nvSpPr>
        <p:spPr>
          <a:xfrm>
            <a:off x="2165900" y="2589449"/>
            <a:ext cx="6400799" cy="1102500"/>
          </a:xfrm>
          <a:prstGeom prst="rect">
            <a:avLst/>
          </a:prstGeom>
        </p:spPr>
        <p:txBody>
          <a:bodyPr anchorCtr="0" anchor="t" bIns="91425" lIns="91425" rIns="91425" tIns="91425">
            <a:noAutofit/>
          </a:bodyPr>
          <a:lstStyle/>
          <a:p>
            <a:pPr lvl="0" rtl="0" algn="ctr">
              <a:lnSpc>
                <a:spcPct val="138000"/>
              </a:lnSpc>
              <a:spcBef>
                <a:spcPts val="0"/>
              </a:spcBef>
              <a:buClr>
                <a:schemeClr val="dk1"/>
              </a:buClr>
              <a:buSzPct val="57894"/>
              <a:buFont typeface="Arial"/>
              <a:buNone/>
            </a:pPr>
            <a:r>
              <a:rPr lang="en" sz="1900">
                <a:solidFill>
                  <a:schemeClr val="lt1"/>
                </a:solidFill>
                <a:latin typeface="Times New Roman"/>
                <a:ea typeface="Times New Roman"/>
                <a:cs typeface="Times New Roman"/>
                <a:sym typeface="Times New Roman"/>
              </a:rPr>
              <a:t>Yuying Wang, Jing Chang, Zhicheng Zhou</a:t>
            </a:r>
          </a:p>
          <a:p>
            <a:pPr lvl="0" rtl="0" algn="ctr">
              <a:lnSpc>
                <a:spcPct val="138000"/>
              </a:lnSpc>
              <a:spcBef>
                <a:spcPts val="0"/>
              </a:spcBef>
              <a:buClr>
                <a:schemeClr val="dk1"/>
              </a:buClr>
              <a:buSzPct val="57894"/>
              <a:buFont typeface="Arial"/>
              <a:buNone/>
            </a:pPr>
            <a:r>
              <a:rPr lang="en" sz="1900">
                <a:solidFill>
                  <a:schemeClr val="lt1"/>
                </a:solidFill>
                <a:latin typeface="Times New Roman"/>
                <a:ea typeface="Times New Roman"/>
                <a:cs typeface="Times New Roman"/>
                <a:sym typeface="Times New Roman"/>
              </a:rPr>
              <a:t>Tianyang Yu, Hanchen Li</a:t>
            </a:r>
          </a:p>
          <a:p>
            <a:pPr lvl="0" rtl="0">
              <a:lnSpc>
                <a:spcPct val="115000"/>
              </a:lnSpc>
              <a:spcBef>
                <a:spcPts val="0"/>
              </a:spcBef>
              <a:buClr>
                <a:schemeClr val="dk1"/>
              </a:buClr>
              <a:buFont typeface="Arial"/>
              <a:buNone/>
            </a:pPr>
            <a:r>
              <a:t/>
            </a:r>
            <a:endParaRPr sz="1900">
              <a:solidFill>
                <a:schemeClr val="dk1"/>
              </a:solidFill>
            </a:endParaRP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324075"/>
            <a:ext cx="6879600" cy="614699"/>
          </a:xfrm>
          <a:prstGeom prst="rect">
            <a:avLst/>
          </a:prstGeom>
        </p:spPr>
        <p:txBody>
          <a:bodyPr anchorCtr="0" anchor="b" bIns="91425" lIns="91425" rIns="91425" tIns="91425">
            <a:noAutofit/>
          </a:bodyPr>
          <a:lstStyle/>
          <a:p>
            <a:pPr lvl="0" rtl="0">
              <a:spcBef>
                <a:spcPts val="0"/>
              </a:spcBef>
              <a:buNone/>
            </a:pPr>
            <a:r>
              <a:rPr lang="en" sz="3000">
                <a:latin typeface="Times New Roman"/>
                <a:ea typeface="Times New Roman"/>
                <a:cs typeface="Times New Roman"/>
                <a:sym typeface="Times New Roman"/>
              </a:rPr>
              <a:t>Phase 1 - Testing Fitness Tracker Pro</a:t>
            </a:r>
          </a:p>
        </p:txBody>
      </p:sp>
      <p:sp>
        <p:nvSpPr>
          <p:cNvPr id="141" name="Shape 141"/>
          <p:cNvSpPr txBox="1"/>
          <p:nvPr>
            <p:ph idx="1" type="body"/>
          </p:nvPr>
        </p:nvSpPr>
        <p:spPr>
          <a:xfrm>
            <a:off x="457200" y="1233375"/>
            <a:ext cx="8229600" cy="3630300"/>
          </a:xfrm>
          <a:prstGeom prst="rect">
            <a:avLst/>
          </a:prstGeom>
        </p:spPr>
        <p:txBody>
          <a:bodyPr anchorCtr="0" anchor="t" bIns="91425" lIns="91425" rIns="91425" tIns="91425">
            <a:noAutofit/>
          </a:bodyPr>
          <a:lstStyle/>
          <a:p>
            <a:pPr rtl="0">
              <a:spcBef>
                <a:spcPts val="0"/>
              </a:spcBef>
              <a:buNone/>
            </a:pPr>
            <a:r>
              <a:rPr lang="en" sz="2400"/>
              <a:t>What would we do differently?</a:t>
            </a:r>
          </a:p>
          <a:p>
            <a:pPr rtl="0">
              <a:spcBef>
                <a:spcPts val="0"/>
              </a:spcBef>
              <a:buNone/>
            </a:pPr>
            <a:r>
              <a:t/>
            </a:r>
            <a:endParaRPr sz="2400"/>
          </a:p>
          <a:p>
            <a:pPr indent="-381000" lvl="0" marL="457200" rtl="0">
              <a:spcBef>
                <a:spcPts val="0"/>
              </a:spcBef>
              <a:buClr>
                <a:schemeClr val="lt1"/>
              </a:buClr>
              <a:buSzPct val="100000"/>
              <a:buFont typeface="Arial"/>
              <a:buChar char="●"/>
            </a:pPr>
            <a:r>
              <a:rPr lang="en" sz="2400"/>
              <a:t>Be more efficient in code inspection</a:t>
            </a:r>
          </a:p>
          <a:p>
            <a:pPr indent="-342900" lvl="0" marL="457200" rtl="0">
              <a:spcBef>
                <a:spcPts val="0"/>
              </a:spcBef>
              <a:buClr>
                <a:schemeClr val="lt1"/>
              </a:buClr>
              <a:buSzPct val="100000"/>
              <a:buFont typeface="Arial"/>
              <a:buChar char="-"/>
            </a:pPr>
            <a:r>
              <a:rPr lang="en" sz="1800"/>
              <a:t>Avoid discussing too much details on correction</a:t>
            </a:r>
          </a:p>
          <a:p>
            <a:pPr lvl="0" rtl="0">
              <a:spcBef>
                <a:spcPts val="0"/>
              </a:spcBef>
              <a:buNone/>
            </a:pPr>
            <a:r>
              <a:t/>
            </a:r>
            <a:endParaRPr sz="1800"/>
          </a:p>
          <a:p>
            <a:pPr indent="-381000" lvl="0" marL="457200" rtl="0">
              <a:spcBef>
                <a:spcPts val="0"/>
              </a:spcBef>
              <a:buClr>
                <a:schemeClr val="lt1"/>
              </a:buClr>
              <a:buSzPct val="100000"/>
              <a:buFont typeface="Arial"/>
              <a:buChar char="●"/>
            </a:pPr>
            <a:r>
              <a:rPr lang="en" sz="2400"/>
              <a:t>Update test plan	</a:t>
            </a:r>
          </a:p>
          <a:p>
            <a:pPr indent="-342900" lvl="0" marL="457200" rtl="0">
              <a:spcBef>
                <a:spcPts val="0"/>
              </a:spcBef>
              <a:buClr>
                <a:schemeClr val="lt1"/>
              </a:buClr>
              <a:buSzPct val="100000"/>
              <a:buFont typeface="Arial"/>
              <a:buChar char="-"/>
            </a:pPr>
            <a:r>
              <a:rPr lang="en" sz="1800"/>
              <a:t>Modify test plan every time we make a change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970050" y="1410751"/>
            <a:ext cx="6879600" cy="548099"/>
          </a:xfrm>
          <a:prstGeom prst="rect">
            <a:avLst/>
          </a:prstGeom>
        </p:spPr>
        <p:txBody>
          <a:bodyPr anchorCtr="0" anchor="b" bIns="91425" lIns="91425" rIns="91425" tIns="91425">
            <a:noAutofit/>
          </a:bodyPr>
          <a:lstStyle/>
          <a:p>
            <a:pPr>
              <a:spcBef>
                <a:spcPts val="0"/>
              </a:spcBef>
              <a:buNone/>
            </a:pPr>
            <a:r>
              <a:rPr lang="en" sz="3000">
                <a:latin typeface="Times New Roman"/>
                <a:ea typeface="Times New Roman"/>
                <a:cs typeface="Times New Roman"/>
                <a:sym typeface="Times New Roman"/>
              </a:rPr>
              <a:t>Strategy for Seeding defects:</a:t>
            </a:r>
          </a:p>
        </p:txBody>
      </p:sp>
      <p:sp>
        <p:nvSpPr>
          <p:cNvPr id="147" name="Shape 147"/>
          <p:cNvSpPr txBox="1"/>
          <p:nvPr>
            <p:ph idx="1" type="body"/>
          </p:nvPr>
        </p:nvSpPr>
        <p:spPr>
          <a:xfrm>
            <a:off x="914400" y="2228900"/>
            <a:ext cx="6990900" cy="2496599"/>
          </a:xfrm>
          <a:prstGeom prst="rect">
            <a:avLst/>
          </a:prstGeom>
        </p:spPr>
        <p:txBody>
          <a:bodyPr anchorCtr="0" anchor="t" bIns="91425" lIns="91425" rIns="91425" tIns="91425">
            <a:noAutofit/>
          </a:bodyPr>
          <a:lstStyle/>
          <a:p>
            <a:pPr indent="-381000" lvl="0" marL="457200" rtl="0">
              <a:spcBef>
                <a:spcPts val="0"/>
              </a:spcBef>
              <a:buClr>
                <a:schemeClr val="lt1"/>
              </a:buClr>
              <a:buSzPct val="100000"/>
              <a:buFont typeface="Arial"/>
              <a:buChar char="●"/>
            </a:pPr>
            <a:r>
              <a:rPr lang="en" sz="2400"/>
              <a:t>Avoid bugs that crash the app</a:t>
            </a:r>
          </a:p>
          <a:p>
            <a:pPr indent="-381000" lvl="0" marL="457200" rtl="0">
              <a:spcBef>
                <a:spcPts val="0"/>
              </a:spcBef>
              <a:buClr>
                <a:schemeClr val="lt1"/>
              </a:buClr>
              <a:buSzPct val="100000"/>
              <a:buFont typeface="Arial"/>
              <a:buChar char="●"/>
            </a:pPr>
            <a:r>
              <a:rPr lang="en" sz="2400"/>
              <a:t>Non trivial bugs (unclickable button)</a:t>
            </a:r>
          </a:p>
          <a:p>
            <a:pPr indent="-381000" lvl="0" marL="457200" rtl="0">
              <a:spcBef>
                <a:spcPts val="0"/>
              </a:spcBef>
              <a:buClr>
                <a:schemeClr val="lt1"/>
              </a:buClr>
              <a:buSzPct val="100000"/>
              <a:buFont typeface="Arial"/>
              <a:buChar char="●"/>
            </a:pPr>
            <a:r>
              <a:rPr lang="en" sz="2400"/>
              <a:t>All bugs should be independent </a:t>
            </a:r>
          </a:p>
          <a:p>
            <a:pPr indent="-381000" lvl="0" marL="457200">
              <a:spcBef>
                <a:spcPts val="0"/>
              </a:spcBef>
              <a:buClr>
                <a:schemeClr val="lt1"/>
              </a:buClr>
              <a:buSzPct val="100000"/>
              <a:buFont typeface="Arial"/>
              <a:buChar char="●"/>
            </a:pPr>
            <a:r>
              <a:rPr lang="en" sz="2400"/>
              <a:t>Based on the bugs that we encountered</a:t>
            </a:r>
          </a:p>
        </p:txBody>
      </p:sp>
      <p:sp>
        <p:nvSpPr>
          <p:cNvPr id="148" name="Shape 148"/>
          <p:cNvSpPr txBox="1"/>
          <p:nvPr>
            <p:ph idx="2" type="title"/>
          </p:nvPr>
        </p:nvSpPr>
        <p:spPr>
          <a:xfrm>
            <a:off x="633350" y="526000"/>
            <a:ext cx="6879600" cy="614699"/>
          </a:xfrm>
          <a:prstGeom prst="rect">
            <a:avLst/>
          </a:prstGeom>
        </p:spPr>
        <p:txBody>
          <a:bodyPr anchorCtr="0" anchor="b" bIns="91425" lIns="91425" rIns="91425" tIns="91425">
            <a:noAutofit/>
          </a:bodyPr>
          <a:lstStyle/>
          <a:p>
            <a:pPr lvl="0" rtl="0">
              <a:spcBef>
                <a:spcPts val="0"/>
              </a:spcBef>
              <a:buNone/>
            </a:pPr>
            <a:r>
              <a:rPr lang="en" sz="3000">
                <a:latin typeface="Times New Roman"/>
                <a:ea typeface="Times New Roman"/>
                <a:cs typeface="Times New Roman"/>
                <a:sym typeface="Times New Roman"/>
              </a:rPr>
              <a:t>Phase 1 - Testing Fitness Tracker Pro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314000"/>
            <a:ext cx="6879600" cy="641699"/>
          </a:xfrm>
          <a:prstGeom prst="rect">
            <a:avLst/>
          </a:prstGeom>
        </p:spPr>
        <p:txBody>
          <a:bodyPr anchorCtr="0" anchor="b" bIns="91425" lIns="91425" rIns="91425" tIns="91425">
            <a:noAutofit/>
          </a:bodyPr>
          <a:lstStyle/>
          <a:p>
            <a:pPr>
              <a:spcBef>
                <a:spcPts val="0"/>
              </a:spcBef>
              <a:buNone/>
            </a:pPr>
            <a:r>
              <a:rPr lang="en" sz="3000">
                <a:latin typeface="Times New Roman"/>
                <a:ea typeface="Times New Roman"/>
                <a:cs typeface="Times New Roman"/>
                <a:sym typeface="Times New Roman"/>
              </a:rPr>
              <a:t>Phase 2 - Testing StudyBuddy</a:t>
            </a:r>
          </a:p>
        </p:txBody>
      </p:sp>
      <p:sp>
        <p:nvSpPr>
          <p:cNvPr id="154" name="Shape 154"/>
          <p:cNvSpPr txBox="1"/>
          <p:nvPr>
            <p:ph idx="1" type="body"/>
          </p:nvPr>
        </p:nvSpPr>
        <p:spPr>
          <a:xfrm>
            <a:off x="682875" y="1301075"/>
            <a:ext cx="7311600" cy="3319800"/>
          </a:xfrm>
          <a:prstGeom prst="rect">
            <a:avLst/>
          </a:prstGeom>
        </p:spPr>
        <p:txBody>
          <a:bodyPr anchorCtr="0" anchor="t" bIns="91425" lIns="91425" rIns="91425" tIns="91425">
            <a:noAutofit/>
          </a:bodyPr>
          <a:lstStyle/>
          <a:p>
            <a:pPr rtl="0">
              <a:spcBef>
                <a:spcPts val="0"/>
              </a:spcBef>
              <a:buNone/>
            </a:pPr>
            <a:r>
              <a:rPr lang="en" sz="2400"/>
              <a:t>Testing Process:</a:t>
            </a:r>
          </a:p>
          <a:p>
            <a:pPr rtl="0">
              <a:spcBef>
                <a:spcPts val="0"/>
              </a:spcBef>
              <a:buNone/>
            </a:pPr>
            <a:r>
              <a:t/>
            </a:r>
            <a:endParaRPr sz="1200"/>
          </a:p>
          <a:p>
            <a:pPr indent="-342900" lvl="0" marL="457200" rtl="0">
              <a:spcBef>
                <a:spcPts val="0"/>
              </a:spcBef>
              <a:buClr>
                <a:schemeClr val="lt1"/>
              </a:buClr>
              <a:buSzPct val="100000"/>
              <a:buFont typeface="Arial"/>
              <a:buChar char="●"/>
            </a:pPr>
            <a:r>
              <a:rPr lang="en" sz="1800"/>
              <a:t>Go through documents that describe how to run the projects.</a:t>
            </a:r>
          </a:p>
          <a:p>
            <a:pPr indent="-342900" lvl="0" marL="457200" rtl="0">
              <a:spcBef>
                <a:spcPts val="0"/>
              </a:spcBef>
              <a:buClr>
                <a:schemeClr val="lt1"/>
              </a:buClr>
              <a:buSzPct val="100000"/>
              <a:buFont typeface="Arial"/>
              <a:buChar char="●"/>
            </a:pPr>
            <a:r>
              <a:rPr lang="en" sz="1800"/>
              <a:t>Prepare multiples devices, such as tablets and different version of android phones, run the project, and get to know functionalities of the application.</a:t>
            </a:r>
          </a:p>
          <a:p>
            <a:pPr indent="-342900" lvl="0" marL="457200" rtl="0">
              <a:spcBef>
                <a:spcPts val="0"/>
              </a:spcBef>
              <a:buClr>
                <a:schemeClr val="lt1"/>
              </a:buClr>
              <a:buSzPct val="100000"/>
              <a:buFont typeface="Arial"/>
              <a:buChar char="●"/>
            </a:pPr>
            <a:r>
              <a:rPr lang="en" sz="1800"/>
              <a:t>Write a test plan for each section of the app.</a:t>
            </a:r>
          </a:p>
          <a:p>
            <a:pPr indent="-342900" lvl="0" marL="457200" rtl="0">
              <a:spcBef>
                <a:spcPts val="0"/>
              </a:spcBef>
              <a:buClr>
                <a:schemeClr val="lt1"/>
              </a:buClr>
              <a:buSzPct val="100000"/>
              <a:buFont typeface="Arial"/>
              <a:buChar char="●"/>
            </a:pPr>
            <a:r>
              <a:rPr lang="en" sz="1800"/>
              <a:t>Do high-order testing</a:t>
            </a:r>
          </a:p>
          <a:p>
            <a:pPr indent="-342900" lvl="0" marL="457200">
              <a:spcBef>
                <a:spcPts val="0"/>
              </a:spcBef>
              <a:buClr>
                <a:schemeClr val="lt1"/>
              </a:buClr>
              <a:buSzPct val="100000"/>
              <a:buFont typeface="Arial"/>
              <a:buChar char="●"/>
            </a:pPr>
            <a:r>
              <a:rPr lang="en" sz="1800"/>
              <a:t>Do black box testing (one bug causing crash,)</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08124"/>
            <a:ext cx="6879600" cy="576300"/>
          </a:xfrm>
          <a:prstGeom prst="rect">
            <a:avLst/>
          </a:prstGeom>
        </p:spPr>
        <p:txBody>
          <a:bodyPr anchorCtr="0" anchor="b" bIns="91425" lIns="91425" rIns="91425" tIns="91425">
            <a:noAutofit/>
          </a:bodyPr>
          <a:lstStyle/>
          <a:p>
            <a:pPr>
              <a:spcBef>
                <a:spcPts val="0"/>
              </a:spcBef>
              <a:buNone/>
            </a:pPr>
            <a:r>
              <a:rPr lang="en" sz="3000">
                <a:latin typeface="Times New Roman"/>
                <a:ea typeface="Times New Roman"/>
                <a:cs typeface="Times New Roman"/>
                <a:sym typeface="Times New Roman"/>
              </a:rPr>
              <a:t>Phase 2: High Order Testing</a:t>
            </a:r>
          </a:p>
        </p:txBody>
      </p:sp>
      <p:sp>
        <p:nvSpPr>
          <p:cNvPr id="160" name="Shape 160"/>
          <p:cNvSpPr txBox="1"/>
          <p:nvPr>
            <p:ph idx="1" type="body"/>
          </p:nvPr>
        </p:nvSpPr>
        <p:spPr>
          <a:xfrm>
            <a:off x="457200" y="813900"/>
            <a:ext cx="7196099" cy="4007999"/>
          </a:xfrm>
          <a:prstGeom prst="rect">
            <a:avLst/>
          </a:prstGeom>
        </p:spPr>
        <p:txBody>
          <a:bodyPr anchorCtr="0" anchor="t" bIns="91425" lIns="91425" rIns="91425" tIns="91425">
            <a:noAutofit/>
          </a:bodyPr>
          <a:lstStyle/>
          <a:p>
            <a:pPr rtl="0">
              <a:spcBef>
                <a:spcPts val="0"/>
              </a:spcBef>
              <a:buNone/>
            </a:pPr>
            <a:r>
              <a:rPr lang="en" sz="2400">
                <a:latin typeface="Times New Roman"/>
                <a:ea typeface="Times New Roman"/>
                <a:cs typeface="Times New Roman"/>
                <a:sym typeface="Times New Roman"/>
              </a:rPr>
              <a:t>1. Volume Testing</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Added lots of classes</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Created 50 accounts</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Sended lots of messages	</a:t>
            </a:r>
          </a:p>
          <a:p>
            <a:pPr lvl="0" rtl="0">
              <a:spcBef>
                <a:spcPts val="0"/>
              </a:spcBef>
              <a:buNone/>
            </a:pPr>
            <a:r>
              <a:t/>
            </a:r>
            <a:endParaRPr sz="1800">
              <a:latin typeface="Times New Roman"/>
              <a:ea typeface="Times New Roman"/>
              <a:cs typeface="Times New Roman"/>
              <a:sym typeface="Times New Roman"/>
            </a:endParaRPr>
          </a:p>
          <a:p>
            <a:pPr rtl="0">
              <a:spcBef>
                <a:spcPts val="0"/>
              </a:spcBef>
              <a:buNone/>
            </a:pPr>
            <a:r>
              <a:rPr lang="en" sz="2400">
                <a:latin typeface="Times New Roman"/>
                <a:ea typeface="Times New Roman"/>
                <a:cs typeface="Times New Roman"/>
                <a:sym typeface="Times New Roman"/>
              </a:rPr>
              <a:t>2. Security Testing</a:t>
            </a:r>
          </a:p>
          <a:p>
            <a:pPr indent="0" marL="0" rtl="0">
              <a:spcBef>
                <a:spcPts val="0"/>
              </a:spcBef>
              <a:buNone/>
            </a:pPr>
            <a:r>
              <a:rPr lang="en" sz="2400">
                <a:latin typeface="Times New Roman"/>
                <a:ea typeface="Times New Roman"/>
                <a:cs typeface="Times New Roman"/>
                <a:sym typeface="Times New Roman"/>
              </a:rPr>
              <a:t>  -</a:t>
            </a:r>
            <a:r>
              <a:rPr lang="en" sz="1800">
                <a:latin typeface="Times New Roman"/>
                <a:ea typeface="Times New Roman"/>
                <a:cs typeface="Times New Roman"/>
                <a:sym typeface="Times New Roman"/>
              </a:rPr>
              <a:t>	Tested SQL injection &amp; account security</a:t>
            </a:r>
          </a:p>
          <a:p>
            <a:pPr indent="0" marL="0" rtl="0">
              <a:spcBef>
                <a:spcPts val="0"/>
              </a:spcBef>
              <a:buNone/>
            </a:pPr>
            <a:r>
              <a:t/>
            </a:r>
            <a:endParaRPr sz="1800">
              <a:latin typeface="Times New Roman"/>
              <a:ea typeface="Times New Roman"/>
              <a:cs typeface="Times New Roman"/>
              <a:sym typeface="Times New Roman"/>
            </a:endParaRPr>
          </a:p>
          <a:p>
            <a:pPr rtl="0">
              <a:spcBef>
                <a:spcPts val="0"/>
              </a:spcBef>
              <a:buNone/>
            </a:pPr>
            <a:r>
              <a:rPr lang="en" sz="2400">
                <a:latin typeface="Times New Roman"/>
                <a:ea typeface="Times New Roman"/>
                <a:cs typeface="Times New Roman"/>
                <a:sym typeface="Times New Roman"/>
              </a:rPr>
              <a:t>3. Stress Testing</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Multiple users to register account simultaneously</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Multiple clients to login in the same account simultaneously</a:t>
            </a:r>
          </a:p>
          <a:p>
            <a:pPr lvl="0" rtl="0">
              <a:spcBef>
                <a:spcPts val="0"/>
              </a:spcBef>
              <a:buClr>
                <a:srgbClr val="000000"/>
              </a:buClr>
              <a:buFont typeface="Arial"/>
              <a:buNone/>
            </a:pPr>
            <a:r>
              <a:t/>
            </a:r>
            <a:endParaRPr/>
          </a:p>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197500"/>
            <a:ext cx="6879600" cy="583499"/>
          </a:xfrm>
          <a:prstGeom prst="rect">
            <a:avLst/>
          </a:prstGeom>
        </p:spPr>
        <p:txBody>
          <a:bodyPr anchorCtr="0" anchor="b" bIns="91425" lIns="91425" rIns="91425" tIns="91425">
            <a:noAutofit/>
          </a:bodyPr>
          <a:lstStyle/>
          <a:p>
            <a:pPr>
              <a:spcBef>
                <a:spcPts val="0"/>
              </a:spcBef>
              <a:buNone/>
            </a:pPr>
            <a:r>
              <a:rPr lang="en" sz="3000">
                <a:latin typeface="Times New Roman"/>
                <a:ea typeface="Times New Roman"/>
                <a:cs typeface="Times New Roman"/>
                <a:sym typeface="Times New Roman"/>
              </a:rPr>
              <a:t>Phase 2: Higher Order Testing</a:t>
            </a:r>
          </a:p>
        </p:txBody>
      </p:sp>
      <p:sp>
        <p:nvSpPr>
          <p:cNvPr id="166" name="Shape 166"/>
          <p:cNvSpPr txBox="1"/>
          <p:nvPr>
            <p:ph idx="1" type="body"/>
          </p:nvPr>
        </p:nvSpPr>
        <p:spPr>
          <a:xfrm>
            <a:off x="457200" y="860625"/>
            <a:ext cx="8293800" cy="4005300"/>
          </a:xfrm>
          <a:prstGeom prst="rect">
            <a:avLst/>
          </a:prstGeom>
          <a:ln>
            <a:noFill/>
          </a:ln>
        </p:spPr>
        <p:txBody>
          <a:bodyPr anchorCtr="0" anchor="t" bIns="91425" lIns="91425" rIns="91425" tIns="91425">
            <a:noAutofit/>
          </a:bodyPr>
          <a:lstStyle/>
          <a:p>
            <a:pPr rtl="0">
              <a:spcBef>
                <a:spcPts val="0"/>
              </a:spcBef>
              <a:buNone/>
            </a:pPr>
            <a:r>
              <a:rPr lang="en" sz="2400">
                <a:solidFill>
                  <a:srgbClr val="F3F3F3"/>
                </a:solidFill>
                <a:latin typeface="Times New Roman"/>
                <a:ea typeface="Times New Roman"/>
                <a:cs typeface="Times New Roman"/>
                <a:sym typeface="Times New Roman"/>
              </a:rPr>
              <a:t>4. Performance Testing</a:t>
            </a:r>
          </a:p>
          <a:p>
            <a:pPr indent="-342900" lvl="0" marL="457200" rtl="0">
              <a:spcBef>
                <a:spcPts val="0"/>
              </a:spcBef>
              <a:buClr>
                <a:srgbClr val="F3F3F3"/>
              </a:buClr>
              <a:buSzPct val="100000"/>
              <a:buFont typeface="Times New Roman"/>
              <a:buChar char="-"/>
            </a:pPr>
            <a:r>
              <a:rPr lang="en" sz="1800">
                <a:solidFill>
                  <a:srgbClr val="F3F3F3"/>
                </a:solidFill>
                <a:latin typeface="Times New Roman"/>
                <a:ea typeface="Times New Roman"/>
                <a:cs typeface="Times New Roman"/>
                <a:sym typeface="Times New Roman"/>
              </a:rPr>
              <a:t>Hard to test without requirements </a:t>
            </a:r>
          </a:p>
          <a:p>
            <a:pPr indent="-342900" lvl="0" marL="457200" rtl="0">
              <a:spcBef>
                <a:spcPts val="0"/>
              </a:spcBef>
              <a:buClr>
                <a:srgbClr val="F3F3F3"/>
              </a:buClr>
              <a:buSzPct val="100000"/>
              <a:buFont typeface="Times New Roman"/>
              <a:buChar char="-"/>
            </a:pPr>
            <a:r>
              <a:rPr lang="en" sz="1800">
                <a:solidFill>
                  <a:srgbClr val="F3F3F3"/>
                </a:solidFill>
                <a:latin typeface="Times New Roman"/>
                <a:ea typeface="Times New Roman"/>
                <a:cs typeface="Times New Roman"/>
                <a:sym typeface="Times New Roman"/>
              </a:rPr>
              <a:t>Some functions are slow and performance varies among different devices</a:t>
            </a:r>
          </a:p>
          <a:p>
            <a:pPr lvl="0" rtl="0">
              <a:spcBef>
                <a:spcPts val="0"/>
              </a:spcBef>
              <a:buNone/>
            </a:pPr>
            <a:r>
              <a:t/>
            </a:r>
            <a:endParaRPr sz="2400">
              <a:solidFill>
                <a:srgbClr val="F3F3F3"/>
              </a:solidFill>
              <a:latin typeface="Times New Roman"/>
              <a:ea typeface="Times New Roman"/>
              <a:cs typeface="Times New Roman"/>
              <a:sym typeface="Times New Roman"/>
            </a:endParaRPr>
          </a:p>
          <a:p>
            <a:pPr lvl="0" rtl="0">
              <a:spcBef>
                <a:spcPts val="0"/>
              </a:spcBef>
              <a:buNone/>
            </a:pPr>
            <a:r>
              <a:rPr lang="en" sz="2400">
                <a:solidFill>
                  <a:srgbClr val="F3F3F3"/>
                </a:solidFill>
                <a:latin typeface="Times New Roman"/>
                <a:ea typeface="Times New Roman"/>
                <a:cs typeface="Times New Roman"/>
                <a:sym typeface="Times New Roman"/>
              </a:rPr>
              <a:t>5. Usability Testing</a:t>
            </a:r>
          </a:p>
          <a:p>
            <a:pPr indent="-342900" lvl="0" marL="457200" rtl="0">
              <a:spcBef>
                <a:spcPts val="0"/>
              </a:spcBef>
              <a:buClr>
                <a:srgbClr val="F3F3F3"/>
              </a:buClr>
              <a:buSzPct val="100000"/>
              <a:buFont typeface="Times New Roman"/>
              <a:buChar char="-"/>
            </a:pPr>
            <a:r>
              <a:rPr lang="en" sz="1800">
                <a:solidFill>
                  <a:srgbClr val="F3F3F3"/>
                </a:solidFill>
                <a:latin typeface="Times New Roman"/>
                <a:ea typeface="Times New Roman"/>
                <a:cs typeface="Times New Roman"/>
                <a:sym typeface="Times New Roman"/>
              </a:rPr>
              <a:t>Asked friends to test app &amp; logged their thoughts</a:t>
            </a:r>
          </a:p>
          <a:p>
            <a:pPr indent="-342900" lvl="0" marL="457200" rtl="0">
              <a:spcBef>
                <a:spcPts val="0"/>
              </a:spcBef>
              <a:buClr>
                <a:srgbClr val="F3F3F3"/>
              </a:buClr>
              <a:buSzPct val="100000"/>
              <a:buFont typeface="Times New Roman"/>
              <a:buChar char="-"/>
            </a:pPr>
            <a:r>
              <a:rPr lang="en" sz="1800">
                <a:solidFill>
                  <a:srgbClr val="F3F3F3"/>
                </a:solidFill>
                <a:latin typeface="Times New Roman"/>
                <a:ea typeface="Times New Roman"/>
                <a:cs typeface="Times New Roman"/>
                <a:sym typeface="Times New Roman"/>
              </a:rPr>
              <a:t>Checked all the buttons, tabs, search bars and text fields together</a:t>
            </a:r>
          </a:p>
          <a:p>
            <a:pPr lvl="0" rtl="0">
              <a:spcBef>
                <a:spcPts val="0"/>
              </a:spcBef>
              <a:buNone/>
            </a:pPr>
            <a:r>
              <a:t/>
            </a:r>
            <a:endParaRPr sz="2400">
              <a:solidFill>
                <a:srgbClr val="F3F3F3"/>
              </a:solidFill>
              <a:latin typeface="Times New Roman"/>
              <a:ea typeface="Times New Roman"/>
              <a:cs typeface="Times New Roman"/>
              <a:sym typeface="Times New Roman"/>
            </a:endParaRPr>
          </a:p>
          <a:p>
            <a:pPr rtl="0">
              <a:spcBef>
                <a:spcPts val="0"/>
              </a:spcBef>
              <a:buNone/>
            </a:pPr>
            <a:r>
              <a:rPr lang="en" sz="2400">
                <a:solidFill>
                  <a:srgbClr val="F3F3F3"/>
                </a:solidFill>
                <a:latin typeface="Times New Roman"/>
                <a:ea typeface="Times New Roman"/>
                <a:cs typeface="Times New Roman"/>
                <a:sym typeface="Times New Roman"/>
              </a:rPr>
              <a:t>6. Compatibility Testing</a:t>
            </a:r>
          </a:p>
          <a:p>
            <a:pPr indent="-342900" lvl="0" marL="457200" rtl="0">
              <a:spcBef>
                <a:spcPts val="0"/>
              </a:spcBef>
              <a:buClr>
                <a:srgbClr val="F3F3F3"/>
              </a:buClr>
              <a:buSzPct val="100000"/>
              <a:buFont typeface="Times New Roman"/>
              <a:buChar char="-"/>
            </a:pPr>
            <a:r>
              <a:rPr lang="en" sz="1800">
                <a:solidFill>
                  <a:srgbClr val="F3F3F3"/>
                </a:solidFill>
                <a:latin typeface="Times New Roman"/>
                <a:ea typeface="Times New Roman"/>
                <a:cs typeface="Times New Roman"/>
                <a:sym typeface="Times New Roman"/>
              </a:rPr>
              <a:t>Used 5 different devices to test</a:t>
            </a:r>
          </a:p>
          <a:p>
            <a:pPr indent="-342900" lvl="0" marL="457200">
              <a:spcBef>
                <a:spcPts val="0"/>
              </a:spcBef>
              <a:buClr>
                <a:srgbClr val="F3F3F3"/>
              </a:buClr>
              <a:buSzPct val="100000"/>
              <a:buFont typeface="Times New Roman"/>
              <a:buChar char="-"/>
            </a:pPr>
            <a:r>
              <a:rPr lang="en" sz="1800">
                <a:solidFill>
                  <a:srgbClr val="F3F3F3"/>
                </a:solidFill>
                <a:latin typeface="Times New Roman"/>
                <a:ea typeface="Times New Roman"/>
                <a:cs typeface="Times New Roman"/>
                <a:sym typeface="Times New Roman"/>
              </a:rPr>
              <a:t>It revealed some issues indeed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idx="1" type="body"/>
          </p:nvPr>
        </p:nvSpPr>
        <p:spPr>
          <a:xfrm>
            <a:off x="457200" y="1041575"/>
            <a:ext cx="8229600" cy="3630300"/>
          </a:xfrm>
          <a:prstGeom prst="rect">
            <a:avLst/>
          </a:prstGeom>
          <a:ln>
            <a:noFill/>
          </a:ln>
        </p:spPr>
        <p:txBody>
          <a:bodyPr anchorCtr="0" anchor="t" bIns="91425" lIns="91425" rIns="91425" tIns="91425">
            <a:noAutofit/>
          </a:bodyPr>
          <a:lstStyle/>
          <a:p>
            <a:pPr indent="0" lvl="0" marL="0" rtl="0">
              <a:spcBef>
                <a:spcPts val="0"/>
              </a:spcBef>
              <a:buNone/>
            </a:pPr>
            <a:r>
              <a:rPr lang="en" sz="2400">
                <a:latin typeface="Times New Roman"/>
                <a:ea typeface="Times New Roman"/>
                <a:cs typeface="Times New Roman"/>
                <a:sym typeface="Times New Roman"/>
              </a:rPr>
              <a:t>1. Log bugs when we first play with the app</a:t>
            </a:r>
          </a:p>
          <a:p>
            <a:pPr indent="0" marL="0" rtl="0">
              <a:spcBef>
                <a:spcPts val="0"/>
              </a:spcBef>
              <a:buNone/>
            </a:pPr>
            <a:r>
              <a:t/>
            </a:r>
            <a:endParaRPr sz="2400">
              <a:latin typeface="Times New Roman"/>
              <a:ea typeface="Times New Roman"/>
              <a:cs typeface="Times New Roman"/>
              <a:sym typeface="Times New Roman"/>
            </a:endParaRPr>
          </a:p>
          <a:p>
            <a:pPr indent="0" lvl="0" marL="0" rtl="0">
              <a:spcBef>
                <a:spcPts val="0"/>
              </a:spcBef>
              <a:buNone/>
            </a:pPr>
            <a:r>
              <a:rPr lang="en" sz="2400">
                <a:latin typeface="Times New Roman"/>
                <a:ea typeface="Times New Roman"/>
                <a:cs typeface="Times New Roman"/>
                <a:sym typeface="Times New Roman"/>
              </a:rPr>
              <a:t>2. Strictly follow Test Plan, we tested each section of the application</a:t>
            </a:r>
          </a:p>
          <a:p>
            <a:pPr indent="0" lvl="0" marL="0" rtl="0">
              <a:spcBef>
                <a:spcPts val="0"/>
              </a:spcBef>
              <a:buNone/>
            </a:pPr>
            <a:r>
              <a:t/>
            </a:r>
            <a:endParaRPr sz="2400">
              <a:latin typeface="Times New Roman"/>
              <a:ea typeface="Times New Roman"/>
              <a:cs typeface="Times New Roman"/>
              <a:sym typeface="Times New Roman"/>
            </a:endParaRPr>
          </a:p>
          <a:p>
            <a:pPr indent="0" lvl="0" marL="0" rtl="0">
              <a:spcBef>
                <a:spcPts val="0"/>
              </a:spcBef>
              <a:buNone/>
            </a:pPr>
            <a:r>
              <a:rPr lang="en" sz="2400">
                <a:latin typeface="Times New Roman"/>
                <a:ea typeface="Times New Roman"/>
                <a:cs typeface="Times New Roman"/>
                <a:sym typeface="Times New Roman"/>
              </a:rPr>
              <a:t>3. Defects were logged during meetings</a:t>
            </a:r>
          </a:p>
        </p:txBody>
      </p:sp>
      <p:sp>
        <p:nvSpPr>
          <p:cNvPr id="172" name="Shape 172"/>
          <p:cNvSpPr txBox="1"/>
          <p:nvPr>
            <p:ph type="title"/>
          </p:nvPr>
        </p:nvSpPr>
        <p:spPr>
          <a:xfrm>
            <a:off x="457200" y="136600"/>
            <a:ext cx="6879600" cy="666000"/>
          </a:xfrm>
          <a:prstGeom prst="rect">
            <a:avLst/>
          </a:prstGeom>
        </p:spPr>
        <p:txBody>
          <a:bodyPr anchorCtr="0" anchor="b" bIns="91425" lIns="91425" rIns="91425" tIns="91425">
            <a:noAutofit/>
          </a:bodyPr>
          <a:lstStyle/>
          <a:p>
            <a:pPr>
              <a:spcBef>
                <a:spcPts val="0"/>
              </a:spcBef>
              <a:buNone/>
            </a:pPr>
            <a:r>
              <a:rPr lang="en" sz="3000">
                <a:latin typeface="Times New Roman"/>
                <a:ea typeface="Times New Roman"/>
                <a:cs typeface="Times New Roman"/>
                <a:sym typeface="Times New Roman"/>
              </a:rPr>
              <a:t>Phase 2: Black-Box Testing</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graphicFrame>
        <p:nvGraphicFramePr>
          <p:cNvPr id="177" name="Shape 177"/>
          <p:cNvGraphicFramePr/>
          <p:nvPr/>
        </p:nvGraphicFramePr>
        <p:xfrm>
          <a:off x="952500" y="1638300"/>
          <a:ext cx="3000000" cy="3000000"/>
        </p:xfrm>
        <a:graphic>
          <a:graphicData uri="http://schemas.openxmlformats.org/drawingml/2006/table">
            <a:tbl>
              <a:tblPr>
                <a:noFill/>
                <a:tableStyleId>{BB97D466-E7D6-40CB-BBFC-543F4DA11292}</a:tableStyleId>
              </a:tblPr>
              <a:tblGrid>
                <a:gridCol w="3619500"/>
                <a:gridCol w="3619500"/>
              </a:tblGrid>
              <a:tr h="381000">
                <a:tc>
                  <a:txBody>
                    <a:bodyPr>
                      <a:noAutofit/>
                    </a:bodyPr>
                    <a:lstStyle/>
                    <a:p>
                      <a:pPr>
                        <a:spcBef>
                          <a:spcPts val="0"/>
                        </a:spcBef>
                        <a:buNone/>
                      </a:pPr>
                      <a:r>
                        <a:t/>
                      </a:r>
                      <a:endParaRPr>
                        <a:solidFill>
                          <a:srgbClr val="F3F3F3"/>
                        </a:solidFill>
                      </a:endParaRPr>
                    </a:p>
                  </a:txBody>
                  <a:tcPr marT="91425" marB="91425" marR="91425" marL="91425"/>
                </a:tc>
                <a:tc>
                  <a:txBody>
                    <a:bodyPr>
                      <a:noAutofit/>
                    </a:bodyPr>
                    <a:lstStyle/>
                    <a:p>
                      <a:pPr>
                        <a:spcBef>
                          <a:spcPts val="0"/>
                        </a:spcBef>
                        <a:buNone/>
                      </a:pPr>
                      <a:r>
                        <a:rPr lang="en">
                          <a:solidFill>
                            <a:srgbClr val="F3F3F3"/>
                          </a:solidFill>
                        </a:rPr>
                        <a:t>number of defects</a:t>
                      </a:r>
                    </a:p>
                  </a:txBody>
                  <a:tcPr marT="91425" marB="91425" marR="91425" marL="91425"/>
                </a:tc>
              </a:tr>
              <a:tr h="381000">
                <a:tc>
                  <a:txBody>
                    <a:bodyPr>
                      <a:noAutofit/>
                    </a:bodyPr>
                    <a:lstStyle/>
                    <a:p>
                      <a:pPr>
                        <a:spcBef>
                          <a:spcPts val="0"/>
                        </a:spcBef>
                        <a:buNone/>
                      </a:pPr>
                      <a:r>
                        <a:rPr lang="en">
                          <a:solidFill>
                            <a:srgbClr val="F3F3F3"/>
                          </a:solidFill>
                        </a:rPr>
                        <a:t>Black Box Testing</a:t>
                      </a:r>
                    </a:p>
                  </a:txBody>
                  <a:tcPr marT="91425" marB="91425" marR="91425" marL="91425"/>
                </a:tc>
                <a:tc>
                  <a:txBody>
                    <a:bodyPr>
                      <a:noAutofit/>
                    </a:bodyPr>
                    <a:lstStyle/>
                    <a:p>
                      <a:pPr>
                        <a:spcBef>
                          <a:spcPts val="0"/>
                        </a:spcBef>
                        <a:buNone/>
                      </a:pPr>
                      <a:r>
                        <a:rPr lang="en">
                          <a:solidFill>
                            <a:srgbClr val="F3F3F3"/>
                          </a:solidFill>
                        </a:rPr>
                        <a:t>27</a:t>
                      </a:r>
                    </a:p>
                  </a:txBody>
                  <a:tcPr marT="91425" marB="91425" marR="91425" marL="91425"/>
                </a:tc>
              </a:tr>
              <a:tr h="381000">
                <a:tc>
                  <a:txBody>
                    <a:bodyPr>
                      <a:noAutofit/>
                    </a:bodyPr>
                    <a:lstStyle/>
                    <a:p>
                      <a:pPr>
                        <a:spcBef>
                          <a:spcPts val="0"/>
                        </a:spcBef>
                        <a:buNone/>
                      </a:pPr>
                      <a:r>
                        <a:rPr lang="en">
                          <a:solidFill>
                            <a:srgbClr val="F3F3F3"/>
                          </a:solidFill>
                        </a:rPr>
                        <a:t>High-Order Testing</a:t>
                      </a:r>
                    </a:p>
                  </a:txBody>
                  <a:tcPr marT="91425" marB="91425" marR="91425" marL="91425"/>
                </a:tc>
                <a:tc>
                  <a:txBody>
                    <a:bodyPr>
                      <a:noAutofit/>
                    </a:bodyPr>
                    <a:lstStyle/>
                    <a:p>
                      <a:pPr>
                        <a:spcBef>
                          <a:spcPts val="0"/>
                        </a:spcBef>
                        <a:buNone/>
                      </a:pPr>
                      <a:r>
                        <a:rPr lang="en">
                          <a:solidFill>
                            <a:srgbClr val="F3F3F3"/>
                          </a:solidFill>
                        </a:rPr>
                        <a:t>21</a:t>
                      </a:r>
                    </a:p>
                  </a:txBody>
                  <a:tcPr marT="91425" marB="91425" marR="91425" marL="91425"/>
                </a:tc>
              </a:tr>
            </a:tbl>
          </a:graphicData>
        </a:graphic>
      </p:graphicFrame>
      <p:graphicFrame>
        <p:nvGraphicFramePr>
          <p:cNvPr id="178" name="Shape 178"/>
          <p:cNvGraphicFramePr/>
          <p:nvPr/>
        </p:nvGraphicFramePr>
        <p:xfrm>
          <a:off x="916150" y="3658850"/>
          <a:ext cx="3000000" cy="3000000"/>
        </p:xfrm>
        <a:graphic>
          <a:graphicData uri="http://schemas.openxmlformats.org/drawingml/2006/table">
            <a:tbl>
              <a:tblPr>
                <a:noFill/>
                <a:tableStyleId>{D6B35DE9-DFC5-4898-8BF3-FA50223CD899}</a:tableStyleId>
              </a:tblPr>
              <a:tblGrid>
                <a:gridCol w="3619500"/>
                <a:gridCol w="3619500"/>
              </a:tblGrid>
              <a:tr h="381000">
                <a:tc>
                  <a:txBody>
                    <a:bodyPr>
                      <a:noAutofit/>
                    </a:bodyPr>
                    <a:lstStyle/>
                    <a:p>
                      <a:pPr>
                        <a:spcBef>
                          <a:spcPts val="0"/>
                        </a:spcBef>
                        <a:buNone/>
                      </a:pPr>
                      <a:r>
                        <a:rPr lang="en">
                          <a:solidFill>
                            <a:srgbClr val="FFFFFF"/>
                          </a:solidFill>
                        </a:rPr>
                        <a:t>Number of defects found in test plan</a:t>
                      </a:r>
                    </a:p>
                  </a:txBody>
                  <a:tcPr marT="91425" marB="91425" marR="91425" marL="91425"/>
                </a:tc>
                <a:tc>
                  <a:txBody>
                    <a:bodyPr>
                      <a:noAutofit/>
                    </a:bodyPr>
                    <a:lstStyle/>
                    <a:p>
                      <a:pPr>
                        <a:spcBef>
                          <a:spcPts val="0"/>
                        </a:spcBef>
                        <a:buNone/>
                      </a:pPr>
                      <a:r>
                        <a:rPr lang="en">
                          <a:solidFill>
                            <a:srgbClr val="FFFFFF"/>
                          </a:solidFill>
                        </a:rPr>
                        <a:t>19</a:t>
                      </a:r>
                    </a:p>
                  </a:txBody>
                  <a:tcPr marT="91425" marB="91425" marR="91425" marL="91425"/>
                </a:tc>
              </a:tr>
              <a:tr h="381000">
                <a:tc>
                  <a:txBody>
                    <a:bodyPr>
                      <a:noAutofit/>
                    </a:bodyPr>
                    <a:lstStyle/>
                    <a:p>
                      <a:pPr>
                        <a:spcBef>
                          <a:spcPts val="0"/>
                        </a:spcBef>
                        <a:buNone/>
                      </a:pPr>
                      <a:r>
                        <a:rPr lang="en">
                          <a:solidFill>
                            <a:srgbClr val="FFFFFF"/>
                          </a:solidFill>
                        </a:rPr>
                        <a:t>Number of defects not found in test plan</a:t>
                      </a:r>
                    </a:p>
                  </a:txBody>
                  <a:tcPr marT="91425" marB="91425" marR="91425" marL="91425"/>
                </a:tc>
                <a:tc>
                  <a:txBody>
                    <a:bodyPr>
                      <a:noAutofit/>
                    </a:bodyPr>
                    <a:lstStyle/>
                    <a:p>
                      <a:pPr>
                        <a:spcBef>
                          <a:spcPts val="0"/>
                        </a:spcBef>
                        <a:buNone/>
                      </a:pPr>
                      <a:r>
                        <a:rPr lang="en">
                          <a:solidFill>
                            <a:srgbClr val="FFFFFF"/>
                          </a:solidFill>
                        </a:rPr>
                        <a:t>8</a:t>
                      </a:r>
                    </a:p>
                  </a:txBody>
                  <a:tcPr marT="91425" marB="91425" marR="91425" marL="91425"/>
                </a:tc>
              </a:tr>
            </a:tbl>
          </a:graphicData>
        </a:graphic>
      </p:graphicFrame>
      <p:sp>
        <p:nvSpPr>
          <p:cNvPr id="179" name="Shape 179"/>
          <p:cNvSpPr txBox="1"/>
          <p:nvPr/>
        </p:nvSpPr>
        <p:spPr>
          <a:xfrm>
            <a:off x="839950" y="2893275"/>
            <a:ext cx="5210999" cy="788699"/>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lt1"/>
                </a:solidFill>
              </a:rPr>
              <a:t>How good was your Test Plan?</a:t>
            </a:r>
          </a:p>
        </p:txBody>
      </p:sp>
      <p:sp>
        <p:nvSpPr>
          <p:cNvPr id="180" name="Shape 180"/>
          <p:cNvSpPr txBox="1"/>
          <p:nvPr>
            <p:ph idx="1" type="body"/>
          </p:nvPr>
        </p:nvSpPr>
        <p:spPr>
          <a:xfrm>
            <a:off x="832125" y="24150"/>
            <a:ext cx="5519099" cy="1024199"/>
          </a:xfrm>
          <a:prstGeom prst="rect">
            <a:avLst/>
          </a:prstGeom>
        </p:spPr>
        <p:txBody>
          <a:bodyPr anchorCtr="0" anchor="t" bIns="91425" lIns="91425" rIns="91425" tIns="91425">
            <a:noAutofit/>
          </a:bodyPr>
          <a:lstStyle/>
          <a:p>
            <a:pPr lvl="0" rtl="0">
              <a:spcBef>
                <a:spcPts val="0"/>
              </a:spcBef>
              <a:buNone/>
            </a:pPr>
            <a:r>
              <a:t/>
            </a:r>
            <a:endParaRPr sz="1800"/>
          </a:p>
          <a:p>
            <a:pPr indent="457200" lvl="0" rtl="0">
              <a:spcBef>
                <a:spcPts val="0"/>
              </a:spcBef>
              <a:buNone/>
            </a:pPr>
            <a:r>
              <a:rPr lang="en" sz="1800"/>
              <a:t>	</a:t>
            </a:r>
          </a:p>
          <a:p>
            <a:pPr lvl="0" rtl="0">
              <a:spcBef>
                <a:spcPts val="0"/>
              </a:spcBef>
              <a:buNone/>
            </a:pPr>
            <a:r>
              <a:rPr lang="en" sz="1800"/>
              <a:t>	</a:t>
            </a:r>
          </a:p>
          <a:p>
            <a:pPr lvl="0" rtl="0">
              <a:spcBef>
                <a:spcPts val="0"/>
              </a:spcBef>
              <a:buNone/>
            </a:pPr>
            <a:r>
              <a:t/>
            </a:r>
            <a:endParaRPr sz="1800"/>
          </a:p>
          <a:p>
            <a:pPr lvl="0" rtl="0">
              <a:spcBef>
                <a:spcPts val="0"/>
              </a:spcBef>
              <a:buNone/>
            </a:pPr>
            <a:r>
              <a:rPr b="1" lang="en" sz="1800"/>
              <a:t>How good was the Black Box Testing part?</a:t>
            </a:r>
          </a:p>
          <a:p>
            <a:pPr lvl="0" rtl="0">
              <a:spcBef>
                <a:spcPts val="0"/>
              </a:spcBef>
              <a:buNone/>
            </a:pPr>
            <a:r>
              <a:t/>
            </a:r>
            <a:endParaRPr b="1" sz="1800"/>
          </a:p>
        </p:txBody>
      </p:sp>
      <p:sp>
        <p:nvSpPr>
          <p:cNvPr id="181" name="Shape 181"/>
          <p:cNvSpPr txBox="1"/>
          <p:nvPr>
            <p:ph type="title"/>
          </p:nvPr>
        </p:nvSpPr>
        <p:spPr>
          <a:xfrm>
            <a:off x="457200" y="237800"/>
            <a:ext cx="6879600" cy="641699"/>
          </a:xfrm>
          <a:prstGeom prst="rect">
            <a:avLst/>
          </a:prstGeom>
        </p:spPr>
        <p:txBody>
          <a:bodyPr anchorCtr="0" anchor="b" bIns="91425" lIns="91425" rIns="91425" tIns="91425">
            <a:noAutofit/>
          </a:bodyPr>
          <a:lstStyle/>
          <a:p>
            <a:pPr lvl="0" rtl="0">
              <a:spcBef>
                <a:spcPts val="0"/>
              </a:spcBef>
              <a:buNone/>
            </a:pPr>
            <a:r>
              <a:rPr lang="en" sz="3000">
                <a:latin typeface="Times New Roman"/>
                <a:ea typeface="Times New Roman"/>
                <a:cs typeface="Times New Roman"/>
                <a:sym typeface="Times New Roman"/>
              </a:rPr>
              <a:t>Phase 2 - Testing StudyBuddy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6879600" cy="857400"/>
          </a:xfrm>
          <a:prstGeom prst="rect">
            <a:avLst/>
          </a:prstGeom>
        </p:spPr>
        <p:txBody>
          <a:bodyPr anchorCtr="0" anchor="b" bIns="91425" lIns="91425" rIns="91425" tIns="91425">
            <a:noAutofit/>
          </a:bodyPr>
          <a:lstStyle/>
          <a:p>
            <a:pPr>
              <a:spcBef>
                <a:spcPts val="0"/>
              </a:spcBef>
              <a:buNone/>
            </a:pPr>
            <a:r>
              <a:rPr lang="en"/>
              <a:t>Thank you for listening !</a:t>
            </a:r>
          </a:p>
        </p:txBody>
      </p:sp>
      <p:sp>
        <p:nvSpPr>
          <p:cNvPr id="187" name="Shape 187"/>
          <p:cNvSpPr txBox="1"/>
          <p:nvPr>
            <p:ph idx="1" type="body"/>
          </p:nvPr>
        </p:nvSpPr>
        <p:spPr>
          <a:xfrm>
            <a:off x="2737050" y="2026800"/>
            <a:ext cx="3946500" cy="1089899"/>
          </a:xfrm>
          <a:prstGeom prst="rect">
            <a:avLst/>
          </a:prstGeom>
        </p:spPr>
        <p:txBody>
          <a:bodyPr anchorCtr="0" anchor="t" bIns="91425" lIns="91425" rIns="91425" tIns="91425">
            <a:noAutofit/>
          </a:bodyPr>
          <a:lstStyle/>
          <a:p>
            <a:pPr>
              <a:spcBef>
                <a:spcPts val="0"/>
              </a:spcBef>
              <a:buNone/>
            </a:pPr>
            <a:r>
              <a:rPr lang="en" sz="6000"/>
              <a:t>Question?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513475" y="345350"/>
            <a:ext cx="6879600" cy="618600"/>
          </a:xfrm>
          <a:prstGeom prst="rect">
            <a:avLst/>
          </a:prstGeom>
        </p:spPr>
        <p:txBody>
          <a:bodyPr anchorCtr="0" anchor="b" bIns="91425" lIns="91425" rIns="91425" tIns="91425">
            <a:noAutofit/>
          </a:bodyPr>
          <a:lstStyle/>
          <a:p>
            <a:pPr>
              <a:spcBef>
                <a:spcPts val="0"/>
              </a:spcBef>
              <a:buNone/>
            </a:pPr>
            <a:r>
              <a:rPr lang="en" sz="3000">
                <a:latin typeface="Times New Roman"/>
                <a:ea typeface="Times New Roman"/>
                <a:cs typeface="Times New Roman"/>
                <a:sym typeface="Times New Roman"/>
              </a:rPr>
              <a:t>Phase 1 - Creating Fitness Tracker Pro</a:t>
            </a:r>
          </a:p>
        </p:txBody>
      </p:sp>
      <p:sp>
        <p:nvSpPr>
          <p:cNvPr id="93" name="Shape 93"/>
          <p:cNvSpPr txBox="1"/>
          <p:nvPr>
            <p:ph idx="1" type="body"/>
          </p:nvPr>
        </p:nvSpPr>
        <p:spPr>
          <a:xfrm>
            <a:off x="716050" y="1537800"/>
            <a:ext cx="7364999" cy="2525100"/>
          </a:xfrm>
          <a:prstGeom prst="rect">
            <a:avLst/>
          </a:prstGeom>
        </p:spPr>
        <p:txBody>
          <a:bodyPr anchorCtr="0" anchor="t" bIns="91425" lIns="91425" rIns="91425" tIns="91425">
            <a:noAutofit/>
          </a:bodyPr>
          <a:lstStyle/>
          <a:p>
            <a:pPr rtl="0">
              <a:spcBef>
                <a:spcPts val="0"/>
              </a:spcBef>
              <a:buNone/>
            </a:pPr>
            <a:r>
              <a:rPr lang="en" sz="2400">
                <a:latin typeface="Times New Roman"/>
                <a:ea typeface="Times New Roman"/>
                <a:cs typeface="Times New Roman"/>
                <a:sym typeface="Times New Roman"/>
              </a:rPr>
              <a:t>Problem:</a:t>
            </a:r>
          </a:p>
          <a:p>
            <a:pPr indent="457200" lvl="0">
              <a:spcBef>
                <a:spcPts val="0"/>
              </a:spcBef>
              <a:buNone/>
            </a:pPr>
            <a:r>
              <a:rPr lang="en" sz="1800">
                <a:latin typeface="Times New Roman"/>
                <a:ea typeface="Times New Roman"/>
                <a:cs typeface="Times New Roman"/>
                <a:sym typeface="Times New Roman"/>
              </a:rPr>
              <a:t>Fitness enthusiasts usually keep their exercise journals every day, but it is hard to record and generate a vivid visualization of the work they achieved. They also want to know about their exercise patterns as well as sport suggestions. A “Fitness Tracker Pro” application can be created to satisfy all these needs.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2881312" y="1843087"/>
            <a:ext cx="3533775" cy="2066925"/>
          </a:xfrm>
          <a:prstGeom prst="rect">
            <a:avLst/>
          </a:prstGeom>
          <a:noFill/>
          <a:ln>
            <a:noFill/>
          </a:ln>
        </p:spPr>
      </p:pic>
      <p:sp>
        <p:nvSpPr>
          <p:cNvPr id="99" name="Shape 99"/>
          <p:cNvSpPr txBox="1"/>
          <p:nvPr/>
        </p:nvSpPr>
        <p:spPr>
          <a:xfrm>
            <a:off x="869250" y="746475"/>
            <a:ext cx="6037199" cy="5316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FFFF"/>
                </a:solidFill>
              </a:rPr>
              <a:t>When you first open our application...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pic>
        <p:nvPicPr>
          <p:cNvPr id="104" name="Shape 104"/>
          <p:cNvPicPr preferRelativeResize="0"/>
          <p:nvPr/>
        </p:nvPicPr>
        <p:blipFill>
          <a:blip r:embed="rId3">
            <a:alphaModFix/>
          </a:blip>
          <a:stretch>
            <a:fillRect/>
          </a:stretch>
        </p:blipFill>
        <p:spPr>
          <a:xfrm>
            <a:off x="1400225" y="882200"/>
            <a:ext cx="6164125" cy="4088225"/>
          </a:xfrm>
          <a:prstGeom prst="rect">
            <a:avLst/>
          </a:prstGeom>
          <a:noFill/>
          <a:ln>
            <a:noFill/>
          </a:ln>
        </p:spPr>
      </p:pic>
      <p:sp>
        <p:nvSpPr>
          <p:cNvPr id="105" name="Shape 105"/>
          <p:cNvSpPr txBox="1"/>
          <p:nvPr/>
        </p:nvSpPr>
        <p:spPr>
          <a:xfrm>
            <a:off x="1363250" y="252450"/>
            <a:ext cx="4165199" cy="504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FFFF"/>
                </a:solidFill>
              </a:rPr>
              <a:t>Weekly Plan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nvSpPr>
        <p:spPr>
          <a:xfrm>
            <a:off x="1363250" y="252450"/>
            <a:ext cx="4165199" cy="504900"/>
          </a:xfrm>
          <a:prstGeom prst="rect">
            <a:avLst/>
          </a:prstGeom>
          <a:noFill/>
          <a:ln>
            <a:noFill/>
          </a:ln>
        </p:spPr>
        <p:txBody>
          <a:bodyPr anchorCtr="0" anchor="t" bIns="91425" lIns="91425" rIns="91425" tIns="91425">
            <a:noAutofit/>
          </a:bodyPr>
          <a:lstStyle/>
          <a:p>
            <a:pPr>
              <a:spcBef>
                <a:spcPts val="0"/>
              </a:spcBef>
              <a:buNone/>
            </a:pPr>
            <a:r>
              <a:rPr b="1" lang="en" sz="2400">
                <a:solidFill>
                  <a:srgbClr val="FFFFFF"/>
                </a:solidFill>
              </a:rPr>
              <a:t>Home Tab</a:t>
            </a:r>
          </a:p>
        </p:txBody>
      </p:sp>
      <p:pic>
        <p:nvPicPr>
          <p:cNvPr id="111" name="Shape 111"/>
          <p:cNvPicPr preferRelativeResize="0"/>
          <p:nvPr/>
        </p:nvPicPr>
        <p:blipFill>
          <a:blip r:embed="rId3">
            <a:alphaModFix/>
          </a:blip>
          <a:stretch>
            <a:fillRect/>
          </a:stretch>
        </p:blipFill>
        <p:spPr>
          <a:xfrm>
            <a:off x="1381750" y="1192500"/>
            <a:ext cx="6367549" cy="38079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nvSpPr>
        <p:spPr>
          <a:xfrm>
            <a:off x="1363250" y="252450"/>
            <a:ext cx="4165199" cy="504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FFFF"/>
                </a:solidFill>
              </a:rPr>
              <a:t>Statistics Tab</a:t>
            </a:r>
          </a:p>
        </p:txBody>
      </p:sp>
      <p:pic>
        <p:nvPicPr>
          <p:cNvPr id="117" name="Shape 117"/>
          <p:cNvPicPr preferRelativeResize="0"/>
          <p:nvPr/>
        </p:nvPicPr>
        <p:blipFill>
          <a:blip r:embed="rId3">
            <a:alphaModFix/>
          </a:blip>
          <a:stretch>
            <a:fillRect/>
          </a:stretch>
        </p:blipFill>
        <p:spPr>
          <a:xfrm>
            <a:off x="1490850" y="1130075"/>
            <a:ext cx="6070674" cy="38389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1295400" y="1265525"/>
            <a:ext cx="6248399" cy="3761549"/>
          </a:xfrm>
          <a:prstGeom prst="rect">
            <a:avLst/>
          </a:prstGeom>
          <a:noFill/>
          <a:ln>
            <a:noFill/>
          </a:ln>
        </p:spPr>
      </p:pic>
      <p:sp>
        <p:nvSpPr>
          <p:cNvPr id="123" name="Shape 123"/>
          <p:cNvSpPr txBox="1"/>
          <p:nvPr/>
        </p:nvSpPr>
        <p:spPr>
          <a:xfrm>
            <a:off x="1420000" y="389225"/>
            <a:ext cx="4457700" cy="537599"/>
          </a:xfrm>
          <a:prstGeom prst="rect">
            <a:avLst/>
          </a:prstGeom>
          <a:noFill/>
          <a:ln>
            <a:noFill/>
          </a:ln>
        </p:spPr>
        <p:txBody>
          <a:bodyPr anchorCtr="0" anchor="t" bIns="91425" lIns="91425" rIns="91425" tIns="91425">
            <a:noAutofit/>
          </a:bodyPr>
          <a:lstStyle/>
          <a:p>
            <a:pPr>
              <a:spcBef>
                <a:spcPts val="0"/>
              </a:spcBef>
              <a:buNone/>
            </a:pPr>
            <a:r>
              <a:rPr b="1" lang="en" sz="2400">
                <a:solidFill>
                  <a:srgbClr val="F3F3F3"/>
                </a:solidFill>
              </a:rPr>
              <a:t>Compete With Another User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1402225" y="1048325"/>
            <a:ext cx="6066474" cy="3981774"/>
          </a:xfrm>
          <a:prstGeom prst="rect">
            <a:avLst/>
          </a:prstGeom>
          <a:noFill/>
          <a:ln>
            <a:noFill/>
          </a:ln>
        </p:spPr>
      </p:pic>
      <p:sp>
        <p:nvSpPr>
          <p:cNvPr id="129" name="Shape 129"/>
          <p:cNvSpPr txBox="1"/>
          <p:nvPr/>
        </p:nvSpPr>
        <p:spPr>
          <a:xfrm>
            <a:off x="1363250" y="252450"/>
            <a:ext cx="4165199" cy="504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FFFF"/>
                </a:solidFill>
              </a:rPr>
              <a:t>Share Tab</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52450"/>
            <a:ext cx="6879600" cy="802799"/>
          </a:xfrm>
          <a:prstGeom prst="rect">
            <a:avLst/>
          </a:prstGeom>
        </p:spPr>
        <p:txBody>
          <a:bodyPr anchorCtr="0" anchor="b" bIns="91425" lIns="91425" rIns="91425" tIns="91425">
            <a:noAutofit/>
          </a:bodyPr>
          <a:lstStyle/>
          <a:p>
            <a:pPr>
              <a:spcBef>
                <a:spcPts val="0"/>
              </a:spcBef>
              <a:buNone/>
            </a:pPr>
            <a:r>
              <a:rPr lang="en" sz="3000">
                <a:latin typeface="Times New Roman"/>
                <a:ea typeface="Times New Roman"/>
                <a:cs typeface="Times New Roman"/>
                <a:sym typeface="Times New Roman"/>
              </a:rPr>
              <a:t>Phase 1 - Testing Fitness Tracker Pro</a:t>
            </a:r>
          </a:p>
        </p:txBody>
      </p:sp>
      <p:sp>
        <p:nvSpPr>
          <p:cNvPr id="135" name="Shape 135"/>
          <p:cNvSpPr txBox="1"/>
          <p:nvPr>
            <p:ph idx="1" type="body"/>
          </p:nvPr>
        </p:nvSpPr>
        <p:spPr>
          <a:xfrm>
            <a:off x="457200" y="1221400"/>
            <a:ext cx="8229600" cy="3157800"/>
          </a:xfrm>
          <a:prstGeom prst="rect">
            <a:avLst/>
          </a:prstGeom>
        </p:spPr>
        <p:txBody>
          <a:bodyPr anchorCtr="0" anchor="t" bIns="91425" lIns="91425" rIns="91425" tIns="91425">
            <a:noAutofit/>
          </a:bodyPr>
          <a:lstStyle/>
          <a:p>
            <a:pPr rtl="0">
              <a:spcBef>
                <a:spcPts val="0"/>
              </a:spcBef>
              <a:buNone/>
            </a:pPr>
            <a:r>
              <a:rPr lang="en" sz="1800">
                <a:latin typeface="Times New Roman"/>
                <a:ea typeface="Times New Roman"/>
                <a:cs typeface="Times New Roman"/>
                <a:sym typeface="Times New Roman"/>
              </a:rPr>
              <a:t>Worked well?</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Code Inspection</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Test Plan</a:t>
            </a:r>
          </a:p>
          <a:p>
            <a:pPr indent="-342900" lvl="1" marL="9144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Not perfect, but already reveals enough number of  defects</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Incremental Testing</a:t>
            </a:r>
          </a:p>
          <a:p>
            <a:pPr indent="-342900" lvl="1" marL="9144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Bottom-Up approach</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Unit Testing</a:t>
            </a:r>
          </a:p>
          <a:p>
            <a:pPr lvl="0" rtl="0">
              <a:spcBef>
                <a:spcPts val="0"/>
              </a:spcBef>
              <a:buNone/>
            </a:pPr>
            <a:r>
              <a:t/>
            </a:r>
            <a:endParaRPr sz="1800">
              <a:latin typeface="Times New Roman"/>
              <a:ea typeface="Times New Roman"/>
              <a:cs typeface="Times New Roman"/>
              <a:sym typeface="Times New Roman"/>
            </a:endParaRPr>
          </a:p>
          <a:p>
            <a:pPr rtl="0">
              <a:spcBef>
                <a:spcPts val="0"/>
              </a:spcBef>
              <a:buNone/>
            </a:pPr>
            <a:r>
              <a:rPr lang="en" sz="1800">
                <a:latin typeface="Times New Roman"/>
                <a:ea typeface="Times New Roman"/>
                <a:cs typeface="Times New Roman"/>
                <a:sym typeface="Times New Roman"/>
              </a:rPr>
              <a:t>What didn’t work well?</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Regression Testing</a:t>
            </a:r>
          </a:p>
          <a:p>
            <a:pPr indent="-342900" lvl="0" marL="457200" rtl="0">
              <a:spcBef>
                <a:spcPts val="0"/>
              </a:spcBef>
              <a:buClr>
                <a:schemeClr val="lt1"/>
              </a:buClr>
              <a:buSzPct val="100000"/>
              <a:buFont typeface="Times New Roman"/>
              <a:buChar char="●"/>
            </a:pPr>
            <a:r>
              <a:rPr lang="en" sz="1800">
                <a:latin typeface="Times New Roman"/>
                <a:ea typeface="Times New Roman"/>
                <a:cs typeface="Times New Roman"/>
                <a:sym typeface="Times New Roman"/>
              </a:rPr>
              <a:t>Design Inspection</a:t>
            </a:r>
          </a:p>
          <a:p>
            <a:pPr rtl="0">
              <a:spcBef>
                <a:spcPts val="0"/>
              </a:spcBef>
              <a:buNone/>
            </a:pPr>
            <a:r>
              <a:t/>
            </a:r>
            <a:endParaRPr sz="2400"/>
          </a:p>
          <a:p>
            <a:pPr rtl="0">
              <a:spcBef>
                <a:spcPts val="0"/>
              </a:spcBef>
              <a:buNone/>
            </a:pPr>
            <a:r>
              <a:t/>
            </a:r>
            <a:endParaRPr sz="2400"/>
          </a:p>
          <a:p>
            <a:pPr rtl="0">
              <a:spcBef>
                <a:spcPts val="0"/>
              </a:spcBef>
              <a:buNone/>
            </a:pPr>
            <a:r>
              <a:t/>
            </a:r>
            <a:endParaRPr sz="2400"/>
          </a:p>
          <a:p>
            <a:pPr>
              <a:spcBef>
                <a:spcPts val="0"/>
              </a:spcBef>
              <a:buNone/>
            </a:pPr>
            <a:r>
              <a:t/>
            </a:r>
            <a:endParaRPr sz="24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teps">
  <a:themeElements>
    <a:clrScheme name="Custom 462">
      <a:dk1>
        <a:srgbClr val="000000"/>
      </a:dk1>
      <a:lt1>
        <a:srgbClr val="FFFFFF"/>
      </a:lt1>
      <a:dk2>
        <a:srgbClr val="1F497D"/>
      </a:dk2>
      <a:lt2>
        <a:srgbClr val="EEECE1"/>
      </a:lt2>
      <a:accent1>
        <a:srgbClr val="FFD80C"/>
      </a:accent1>
      <a:accent2>
        <a:srgbClr val="CD108C"/>
      </a:accent2>
      <a:accent3>
        <a:srgbClr val="0990DB"/>
      </a:accent3>
      <a:accent4>
        <a:srgbClr val="AAAAAA"/>
      </a:accent4>
      <a:accent5>
        <a:srgbClr val="C3F180"/>
      </a:accent5>
      <a:accent6>
        <a:srgbClr val="FF986D"/>
      </a:accent6>
      <a:hlink>
        <a:srgbClr val="ABABAB"/>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