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504BB07-95D1-4D1B-B259-228638E147DF}" type="datetimeFigureOut">
              <a:rPr lang="en-IN" smtClean="0"/>
              <a:t>26-10-2024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3BBF78F-E09B-4491-900D-0B5D90EF859D}" type="slidenum">
              <a:rPr lang="en-IN" smtClean="0"/>
              <a:t>‹#›</a:t>
            </a:fld>
            <a:endParaRPr lang="en-IN"/>
          </a:p>
        </p:txBody>
      </p:sp>
    </p:spTree>
    <p:extLst>
      <p:ext uri="{BB962C8B-B14F-4D97-AF65-F5344CB8AC3E}">
        <p14:creationId xmlns:p14="http://schemas.microsoft.com/office/powerpoint/2010/main" val="35692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4BB07-95D1-4D1B-B259-228638E147DF}"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BBF78F-E09B-4491-900D-0B5D90EF859D}" type="slidenum">
              <a:rPr lang="en-IN" smtClean="0"/>
              <a:t>‹#›</a:t>
            </a:fld>
            <a:endParaRPr lang="en-IN"/>
          </a:p>
        </p:txBody>
      </p:sp>
    </p:spTree>
    <p:extLst>
      <p:ext uri="{BB962C8B-B14F-4D97-AF65-F5344CB8AC3E}">
        <p14:creationId xmlns:p14="http://schemas.microsoft.com/office/powerpoint/2010/main" val="323124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4BB07-95D1-4D1B-B259-228638E147DF}"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BBF78F-E09B-4491-900D-0B5D90EF859D}" type="slidenum">
              <a:rPr lang="en-IN" smtClean="0"/>
              <a:t>‹#›</a:t>
            </a:fld>
            <a:endParaRPr lang="en-IN"/>
          </a:p>
        </p:txBody>
      </p:sp>
    </p:spTree>
    <p:extLst>
      <p:ext uri="{BB962C8B-B14F-4D97-AF65-F5344CB8AC3E}">
        <p14:creationId xmlns:p14="http://schemas.microsoft.com/office/powerpoint/2010/main" val="366249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4BB07-95D1-4D1B-B259-228638E147DF}"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BBF78F-E09B-4491-900D-0B5D90EF859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2316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4BB07-95D1-4D1B-B259-228638E147DF}"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BBF78F-E09B-4491-900D-0B5D90EF859D}" type="slidenum">
              <a:rPr lang="en-IN" smtClean="0"/>
              <a:t>‹#›</a:t>
            </a:fld>
            <a:endParaRPr lang="en-IN"/>
          </a:p>
        </p:txBody>
      </p:sp>
    </p:spTree>
    <p:extLst>
      <p:ext uri="{BB962C8B-B14F-4D97-AF65-F5344CB8AC3E}">
        <p14:creationId xmlns:p14="http://schemas.microsoft.com/office/powerpoint/2010/main" val="2492529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4BB07-95D1-4D1B-B259-228638E147DF}" type="datetimeFigureOut">
              <a:rPr lang="en-IN" smtClean="0"/>
              <a:t>26-10-2024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BBF78F-E09B-4491-900D-0B5D90EF859D}" type="slidenum">
              <a:rPr lang="en-IN" smtClean="0"/>
              <a:t>‹#›</a:t>
            </a:fld>
            <a:endParaRPr lang="en-IN"/>
          </a:p>
        </p:txBody>
      </p:sp>
    </p:spTree>
    <p:extLst>
      <p:ext uri="{BB962C8B-B14F-4D97-AF65-F5344CB8AC3E}">
        <p14:creationId xmlns:p14="http://schemas.microsoft.com/office/powerpoint/2010/main" val="2727416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4BB07-95D1-4D1B-B259-228638E147DF}" type="datetimeFigureOut">
              <a:rPr lang="en-IN" smtClean="0"/>
              <a:t>26-10-2024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BBF78F-E09B-4491-900D-0B5D90EF859D}" type="slidenum">
              <a:rPr lang="en-IN" smtClean="0"/>
              <a:t>‹#›</a:t>
            </a:fld>
            <a:endParaRPr lang="en-IN"/>
          </a:p>
        </p:txBody>
      </p:sp>
    </p:spTree>
    <p:extLst>
      <p:ext uri="{BB962C8B-B14F-4D97-AF65-F5344CB8AC3E}">
        <p14:creationId xmlns:p14="http://schemas.microsoft.com/office/powerpoint/2010/main" val="1411240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4BB07-95D1-4D1B-B259-228638E147DF}"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BBF78F-E09B-4491-900D-0B5D90EF859D}" type="slidenum">
              <a:rPr lang="en-IN" smtClean="0"/>
              <a:t>‹#›</a:t>
            </a:fld>
            <a:endParaRPr lang="en-IN"/>
          </a:p>
        </p:txBody>
      </p:sp>
    </p:spTree>
    <p:extLst>
      <p:ext uri="{BB962C8B-B14F-4D97-AF65-F5344CB8AC3E}">
        <p14:creationId xmlns:p14="http://schemas.microsoft.com/office/powerpoint/2010/main" val="1713993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4BB07-95D1-4D1B-B259-228638E147DF}"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BBF78F-E09B-4491-900D-0B5D90EF859D}" type="slidenum">
              <a:rPr lang="en-IN" smtClean="0"/>
              <a:t>‹#›</a:t>
            </a:fld>
            <a:endParaRPr lang="en-IN"/>
          </a:p>
        </p:txBody>
      </p:sp>
    </p:spTree>
    <p:extLst>
      <p:ext uri="{BB962C8B-B14F-4D97-AF65-F5344CB8AC3E}">
        <p14:creationId xmlns:p14="http://schemas.microsoft.com/office/powerpoint/2010/main" val="428029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4BB07-95D1-4D1B-B259-228638E147DF}"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BBF78F-E09B-4491-900D-0B5D90EF859D}" type="slidenum">
              <a:rPr lang="en-IN" smtClean="0"/>
              <a:t>‹#›</a:t>
            </a:fld>
            <a:endParaRPr lang="en-IN"/>
          </a:p>
        </p:txBody>
      </p:sp>
    </p:spTree>
    <p:extLst>
      <p:ext uri="{BB962C8B-B14F-4D97-AF65-F5344CB8AC3E}">
        <p14:creationId xmlns:p14="http://schemas.microsoft.com/office/powerpoint/2010/main" val="89665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4BB07-95D1-4D1B-B259-228638E147DF}"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BBF78F-E09B-4491-900D-0B5D90EF859D}" type="slidenum">
              <a:rPr lang="en-IN" smtClean="0"/>
              <a:t>‹#›</a:t>
            </a:fld>
            <a:endParaRPr lang="en-IN"/>
          </a:p>
        </p:txBody>
      </p:sp>
    </p:spTree>
    <p:extLst>
      <p:ext uri="{BB962C8B-B14F-4D97-AF65-F5344CB8AC3E}">
        <p14:creationId xmlns:p14="http://schemas.microsoft.com/office/powerpoint/2010/main" val="66131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04BB07-95D1-4D1B-B259-228638E147DF}"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BBF78F-E09B-4491-900D-0B5D90EF859D}" type="slidenum">
              <a:rPr lang="en-IN" smtClean="0"/>
              <a:t>‹#›</a:t>
            </a:fld>
            <a:endParaRPr lang="en-IN"/>
          </a:p>
        </p:txBody>
      </p:sp>
    </p:spTree>
    <p:extLst>
      <p:ext uri="{BB962C8B-B14F-4D97-AF65-F5344CB8AC3E}">
        <p14:creationId xmlns:p14="http://schemas.microsoft.com/office/powerpoint/2010/main" val="1555017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4BB07-95D1-4D1B-B259-228638E147DF}" type="datetimeFigureOut">
              <a:rPr lang="en-IN" smtClean="0"/>
              <a:t>26-10-2024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BBF78F-E09B-4491-900D-0B5D90EF859D}" type="slidenum">
              <a:rPr lang="en-IN" smtClean="0"/>
              <a:t>‹#›</a:t>
            </a:fld>
            <a:endParaRPr lang="en-IN"/>
          </a:p>
        </p:txBody>
      </p:sp>
    </p:spTree>
    <p:extLst>
      <p:ext uri="{BB962C8B-B14F-4D97-AF65-F5344CB8AC3E}">
        <p14:creationId xmlns:p14="http://schemas.microsoft.com/office/powerpoint/2010/main" val="4243032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04BB07-95D1-4D1B-B259-228638E147DF}" type="datetimeFigureOut">
              <a:rPr lang="en-IN" smtClean="0"/>
              <a:t>26-10-2024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BBF78F-E09B-4491-900D-0B5D90EF859D}" type="slidenum">
              <a:rPr lang="en-IN" smtClean="0"/>
              <a:t>‹#›</a:t>
            </a:fld>
            <a:endParaRPr lang="en-IN"/>
          </a:p>
        </p:txBody>
      </p:sp>
    </p:spTree>
    <p:extLst>
      <p:ext uri="{BB962C8B-B14F-4D97-AF65-F5344CB8AC3E}">
        <p14:creationId xmlns:p14="http://schemas.microsoft.com/office/powerpoint/2010/main" val="66050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4BB07-95D1-4D1B-B259-228638E147DF}" type="datetimeFigureOut">
              <a:rPr lang="en-IN" smtClean="0"/>
              <a:t>26-10-2024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BBF78F-E09B-4491-900D-0B5D90EF859D}" type="slidenum">
              <a:rPr lang="en-IN" smtClean="0"/>
              <a:t>‹#›</a:t>
            </a:fld>
            <a:endParaRPr lang="en-IN"/>
          </a:p>
        </p:txBody>
      </p:sp>
    </p:spTree>
    <p:extLst>
      <p:ext uri="{BB962C8B-B14F-4D97-AF65-F5344CB8AC3E}">
        <p14:creationId xmlns:p14="http://schemas.microsoft.com/office/powerpoint/2010/main" val="101407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4BB07-95D1-4D1B-B259-228638E147DF}"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BBF78F-E09B-4491-900D-0B5D90EF859D}" type="slidenum">
              <a:rPr lang="en-IN" smtClean="0"/>
              <a:t>‹#›</a:t>
            </a:fld>
            <a:endParaRPr lang="en-IN"/>
          </a:p>
        </p:txBody>
      </p:sp>
    </p:spTree>
    <p:extLst>
      <p:ext uri="{BB962C8B-B14F-4D97-AF65-F5344CB8AC3E}">
        <p14:creationId xmlns:p14="http://schemas.microsoft.com/office/powerpoint/2010/main" val="2243732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4BB07-95D1-4D1B-B259-228638E147DF}"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BBF78F-E09B-4491-900D-0B5D90EF859D}" type="slidenum">
              <a:rPr lang="en-IN" smtClean="0"/>
              <a:t>‹#›</a:t>
            </a:fld>
            <a:endParaRPr lang="en-IN"/>
          </a:p>
        </p:txBody>
      </p:sp>
    </p:spTree>
    <p:extLst>
      <p:ext uri="{BB962C8B-B14F-4D97-AF65-F5344CB8AC3E}">
        <p14:creationId xmlns:p14="http://schemas.microsoft.com/office/powerpoint/2010/main" val="149548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04BB07-95D1-4D1B-B259-228638E147DF}" type="datetimeFigureOut">
              <a:rPr lang="en-IN" smtClean="0"/>
              <a:t>26-10-2024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BBF78F-E09B-4491-900D-0B5D90EF859D}" type="slidenum">
              <a:rPr lang="en-IN" smtClean="0"/>
              <a:t>‹#›</a:t>
            </a:fld>
            <a:endParaRPr lang="en-IN"/>
          </a:p>
        </p:txBody>
      </p:sp>
    </p:spTree>
    <p:extLst>
      <p:ext uri="{BB962C8B-B14F-4D97-AF65-F5344CB8AC3E}">
        <p14:creationId xmlns:p14="http://schemas.microsoft.com/office/powerpoint/2010/main" val="2813467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4FC6C7-F238-313F-19F8-12713A14476D}"/>
              </a:ext>
            </a:extLst>
          </p:cNvPr>
          <p:cNvSpPr/>
          <p:nvPr/>
        </p:nvSpPr>
        <p:spPr>
          <a:xfrm>
            <a:off x="673621" y="0"/>
            <a:ext cx="11855264" cy="1754326"/>
          </a:xfrm>
          <a:prstGeom prst="rect">
            <a:avLst/>
          </a:prstGeom>
          <a:noFill/>
        </p:spPr>
        <p:txBody>
          <a:bodyPr wrap="squar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EXPERIMENTAL LEARNING ACTIVITY(B.Tech. 3</a:t>
            </a:r>
            <a:r>
              <a:rPr lang="en-US" sz="5400" b="1" cap="none" spc="0" baseline="30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rd</a:t>
            </a: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SEMESTER</a:t>
            </a:r>
          </a:p>
        </p:txBody>
      </p:sp>
      <p:sp>
        <p:nvSpPr>
          <p:cNvPr id="9" name="Rectangle 8">
            <a:extLst>
              <a:ext uri="{FF2B5EF4-FFF2-40B4-BE49-F238E27FC236}">
                <a16:creationId xmlns:a16="http://schemas.microsoft.com/office/drawing/2014/main" id="{2557C0B6-5FF4-51A8-03B5-79B6A97CB131}"/>
              </a:ext>
            </a:extLst>
          </p:cNvPr>
          <p:cNvSpPr/>
          <p:nvPr/>
        </p:nvSpPr>
        <p:spPr>
          <a:xfrm>
            <a:off x="1689848" y="2638943"/>
            <a:ext cx="9822810" cy="1323439"/>
          </a:xfrm>
          <a:prstGeom prst="rect">
            <a:avLst/>
          </a:prstGeom>
          <a:noFill/>
        </p:spPr>
        <p:txBody>
          <a:bodyPr wrap="square" lIns="91440" tIns="45720" rIns="91440" bIns="45720">
            <a:sp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Real-Time applications on Computer Vision using MATLAB and PYTHON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585833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0E6DC-EEEB-CC3E-60D1-5F56417F5C43}"/>
              </a:ext>
            </a:extLst>
          </p:cNvPr>
          <p:cNvSpPr>
            <a:spLocks noGrp="1"/>
          </p:cNvSpPr>
          <p:nvPr>
            <p:ph idx="1"/>
          </p:nvPr>
        </p:nvSpPr>
        <p:spPr/>
        <p:txBody>
          <a:bodyPr/>
          <a:lstStyle/>
          <a:p>
            <a:pPr algn="l"/>
            <a:endParaRPr lang="en-IN" sz="1800" b="0" i="0" u="none" strike="noStrike" baseline="0" dirty="0">
              <a:solidFill>
                <a:srgbClr val="000000"/>
              </a:solidFill>
              <a:latin typeface="Georgia" panose="02040502050405020303" pitchFamily="18" charset="0"/>
            </a:endParaRPr>
          </a:p>
          <a:p>
            <a:r>
              <a:rPr lang="en-US" b="0" i="0" u="none" strike="noStrike" baseline="0" dirty="0">
                <a:latin typeface="Arial" panose="020B0604020202020204" pitchFamily="34" charset="0"/>
                <a:cs typeface="Arial" panose="020B0604020202020204" pitchFamily="34" charset="0"/>
              </a:rPr>
              <a:t> </a:t>
            </a:r>
            <a:r>
              <a:rPr lang="en-US" sz="2800" b="0" i="0" u="none" strike="noStrike" baseline="0" dirty="0">
                <a:latin typeface="Arial" panose="020B0604020202020204" pitchFamily="34" charset="0"/>
                <a:cs typeface="Arial" panose="020B0604020202020204" pitchFamily="34" charset="0"/>
              </a:rPr>
              <a:t>This ELC activity is aimed to provide knowledge about Computer vision for transformation of images for imparting different drawing effects in real-time. The student must be able to apply the various concepts of computer-vision to solve and develop the applications of real-life issues. </a:t>
            </a:r>
            <a:endParaRPr lang="en-IN" sz="28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140E9764-8D39-4FEB-062F-62AF6EB85E72}"/>
              </a:ext>
            </a:extLst>
          </p:cNvPr>
          <p:cNvSpPr/>
          <p:nvPr/>
        </p:nvSpPr>
        <p:spPr>
          <a:xfrm>
            <a:off x="1663875" y="605134"/>
            <a:ext cx="3377848"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OBJECTIVE</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31273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153CF0-E848-22FB-6298-4137EDE93AB5}"/>
              </a:ext>
            </a:extLst>
          </p:cNvPr>
          <p:cNvSpPr>
            <a:spLocks noGrp="1"/>
          </p:cNvSpPr>
          <p:nvPr>
            <p:ph idx="1"/>
          </p:nvPr>
        </p:nvSpPr>
        <p:spPr>
          <a:xfrm>
            <a:off x="401055" y="2024897"/>
            <a:ext cx="11646568" cy="4343818"/>
          </a:xfrm>
        </p:spPr>
        <p:txBody>
          <a:bodyPr>
            <a:normAutofit/>
          </a:bodyPr>
          <a:lstStyle/>
          <a:p>
            <a:r>
              <a:rPr lang="en-US" b="0" i="0" u="none" strike="noStrike" baseline="0" dirty="0">
                <a:latin typeface="Arial" panose="020B0604020202020204" pitchFamily="34" charset="0"/>
                <a:cs typeface="Arial" panose="020B0604020202020204" pitchFamily="34" charset="0"/>
              </a:rPr>
              <a:t>Computer vision is a scientific field that deals with how computers can be made to understand the visual world such as digital images or videos. And after years of research by some of the top experts in the world, this is now a possibility. The future of computer vision is beyond our expectations. </a:t>
            </a:r>
          </a:p>
          <a:p>
            <a:r>
              <a:rPr lang="en-US" b="0" i="0" u="none" strike="noStrike" baseline="0" dirty="0">
                <a:latin typeface="Arial" panose="020B0604020202020204" pitchFamily="34" charset="0"/>
                <a:cs typeface="Arial" panose="020B0604020202020204" pitchFamily="34" charset="0"/>
              </a:rPr>
              <a:t>In this ELC activity, we have discussed just an introduction of MATLAB and some idea about how the student must be able to apply the various concepts of Computer Vision to solve and develop the applications for real-world challenges. Some of the project’s examples that we have to show here to make you all acquainted with the real-world experience and to make you job-ready. </a:t>
            </a:r>
            <a:endParaRPr lang="en-IN"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FD2FD58-D491-9D7D-4CD7-A32D63F74EB0}"/>
              </a:ext>
            </a:extLst>
          </p:cNvPr>
          <p:cNvSpPr/>
          <p:nvPr/>
        </p:nvSpPr>
        <p:spPr>
          <a:xfrm>
            <a:off x="1013075" y="489285"/>
            <a:ext cx="6567182"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PROBLEM STATEMENT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00223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579975-5B80-0B2C-21B6-CFE639CB22A2}"/>
              </a:ext>
            </a:extLst>
          </p:cNvPr>
          <p:cNvSpPr>
            <a:spLocks noGrp="1"/>
          </p:cNvSpPr>
          <p:nvPr>
            <p:ph idx="1"/>
          </p:nvPr>
        </p:nvSpPr>
        <p:spPr/>
        <p:txBody>
          <a:bodyPr>
            <a:normAutofit/>
          </a:bodyPr>
          <a:lstStyle/>
          <a:p>
            <a:r>
              <a:rPr lang="en-IN" sz="2800" b="0" i="0" u="none" strike="noStrike" baseline="0" dirty="0">
                <a:latin typeface="Arial" panose="020B0604020202020204" pitchFamily="34" charset="0"/>
                <a:cs typeface="Arial" panose="020B0604020202020204" pitchFamily="34" charset="0"/>
              </a:rPr>
              <a:t>Face Detection </a:t>
            </a:r>
          </a:p>
          <a:p>
            <a:pPr marL="0" indent="0">
              <a:buNone/>
            </a:pPr>
            <a:r>
              <a:rPr lang="en-US" sz="2800" b="0" i="0" u="none" strike="noStrike" baseline="0" dirty="0">
                <a:latin typeface="Arial" panose="020B0604020202020204" pitchFamily="34" charset="0"/>
                <a:cs typeface="Arial" panose="020B0604020202020204" pitchFamily="34" charset="0"/>
              </a:rPr>
              <a:t>Face detection is a technique to find the location of the human faces in an image. Computers use various types of algorithms to detect if the shape in the image resembles a face or not. </a:t>
            </a:r>
            <a:endParaRPr lang="en-IN" sz="28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85235D1-60A1-5083-0CD6-4824981B1FCA}"/>
              </a:ext>
            </a:extLst>
          </p:cNvPr>
          <p:cNvSpPr/>
          <p:nvPr/>
        </p:nvSpPr>
        <p:spPr>
          <a:xfrm>
            <a:off x="1141412" y="476797"/>
            <a:ext cx="8554779"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SOLUTION T</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 THE PROBLEM</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56516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FF4F1-2DD5-F6E2-30EB-2A843919CD5C}"/>
              </a:ext>
            </a:extLst>
          </p:cNvPr>
          <p:cNvSpPr>
            <a:spLocks noGrp="1"/>
          </p:cNvSpPr>
          <p:nvPr>
            <p:ph idx="1"/>
          </p:nvPr>
        </p:nvSpPr>
        <p:spPr/>
        <p:txBody>
          <a:bodyPr>
            <a:normAutofit/>
          </a:bodyPr>
          <a:lstStyle/>
          <a:p>
            <a:r>
              <a:rPr lang="en-IN" sz="2800" dirty="0">
                <a:latin typeface="Arial" panose="020B0604020202020204" pitchFamily="34" charset="0"/>
                <a:cs typeface="Arial" panose="020B0604020202020204" pitchFamily="34" charset="0"/>
              </a:rPr>
              <a:t>MATLAB</a:t>
            </a:r>
          </a:p>
        </p:txBody>
      </p:sp>
      <p:sp>
        <p:nvSpPr>
          <p:cNvPr id="6" name="Rectangle 5">
            <a:extLst>
              <a:ext uri="{FF2B5EF4-FFF2-40B4-BE49-F238E27FC236}">
                <a16:creationId xmlns:a16="http://schemas.microsoft.com/office/drawing/2014/main" id="{9C869350-07F6-9B0A-2F36-2D6247694DF0}"/>
              </a:ext>
            </a:extLst>
          </p:cNvPr>
          <p:cNvSpPr/>
          <p:nvPr/>
        </p:nvSpPr>
        <p:spPr>
          <a:xfrm>
            <a:off x="945693" y="781597"/>
            <a:ext cx="5148718"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SOFTWARE USED</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54022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8FA3C-BB34-7369-3DD0-4E75AFCC114E}"/>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FACE DETECTED </a:t>
            </a:r>
          </a:p>
        </p:txBody>
      </p:sp>
      <p:sp>
        <p:nvSpPr>
          <p:cNvPr id="4" name="Rectangle 3">
            <a:extLst>
              <a:ext uri="{FF2B5EF4-FFF2-40B4-BE49-F238E27FC236}">
                <a16:creationId xmlns:a16="http://schemas.microsoft.com/office/drawing/2014/main" id="{7DA34204-A6D4-18A8-5614-59A8E987DD55}"/>
              </a:ext>
            </a:extLst>
          </p:cNvPr>
          <p:cNvSpPr/>
          <p:nvPr/>
        </p:nvSpPr>
        <p:spPr>
          <a:xfrm>
            <a:off x="1141412" y="605134"/>
            <a:ext cx="2480359"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RESULT </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690932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EE2B97-E4AC-8B56-7184-53F9B46A19EC}"/>
              </a:ext>
            </a:extLst>
          </p:cNvPr>
          <p:cNvSpPr/>
          <p:nvPr/>
        </p:nvSpPr>
        <p:spPr>
          <a:xfrm>
            <a:off x="4166048" y="2967335"/>
            <a:ext cx="3859904"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666061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TotalTime>
  <Words>243</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Georgia</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SINGH PUNDIR</dc:creator>
  <cp:lastModifiedBy>DHRUV SINGH PUNDIR</cp:lastModifiedBy>
  <cp:revision>3</cp:revision>
  <dcterms:created xsi:type="dcterms:W3CDTF">2023-11-10T17:18:46Z</dcterms:created>
  <dcterms:modified xsi:type="dcterms:W3CDTF">2024-10-26T18:24:01Z</dcterms:modified>
</cp:coreProperties>
</file>