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3" r:id="rId5"/>
    <p:sldId id="264" r:id="rId6"/>
    <p:sldId id="259" r:id="rId7"/>
    <p:sldId id="270" r:id="rId8"/>
    <p:sldId id="271" r:id="rId9"/>
    <p:sldId id="260" r:id="rId10"/>
    <p:sldId id="261" r:id="rId11"/>
    <p:sldId id="262" r:id="rId12"/>
    <p:sldId id="265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67225-8FF2-4251-8A58-9AAAC1B41F9C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72FA0-4FFC-41AB-935E-7B9E7ABD6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6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2FA0-4FFC-41AB-935E-7B9E7ABD6B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5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72FA0-4FFC-41AB-935E-7B9E7ABD6B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F233507-9F33-4B65-865D-494EADE09BF9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463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F6B-D8FC-4FAF-A654-BEB725DDB949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6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AF1AC-9586-4E76-B978-C787781A4074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6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4BB6-EA4F-42FC-9C1E-489FAEB2EE32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04199-B0D2-4AD8-83E1-4A6D663247BE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384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C269-2E85-4791-819C-E988B07C6AC6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1E52-776E-41FE-BC07-A86AF0E58F2D}" type="datetime1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9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E17A-6865-4BA9-981F-950912C968BE}" type="datetime1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DB29-46FB-4DE7-AC6E-800F658B62F7}" type="datetime1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8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0ED0-E8CC-4A3A-9C39-5BFC1E999C66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8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DAAB-D040-4B09-BAF0-EAAC016B8F97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855BFDF-F9BE-4C8A-8BB8-98769A6440D1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EAEAB54-D1CF-408B-A2C4-D270188D0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63/1.1669374" TargetMode="External"/><Relationship Id="rId2" Type="http://schemas.openxmlformats.org/officeDocument/2006/relationships/hyperlink" Target="https://doi.org/10.1088/1367-2630/15/10/105007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6F41-44CF-47B5-9E93-5934FFBED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422281"/>
            <a:ext cx="9418320" cy="201343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Model Salt in Liquid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FF9FC-7650-43F8-B4F4-3E45DC555247}"/>
              </a:ext>
            </a:extLst>
          </p:cNvPr>
          <p:cNvSpPr txBox="1"/>
          <p:nvPr/>
        </p:nvSpPr>
        <p:spPr>
          <a:xfrm>
            <a:off x="10058400" y="5644662"/>
            <a:ext cx="2303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Imesh Chamara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S14216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 3032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CE4D7-E986-447D-AD6C-164C2333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2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Radial Distribution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4FF6-C17C-4F1F-B349-D15B09739DF0}"/>
              </a:ext>
            </a:extLst>
          </p:cNvPr>
          <p:cNvSpPr txBox="1"/>
          <p:nvPr/>
        </p:nvSpPr>
        <p:spPr>
          <a:xfrm>
            <a:off x="865162" y="918672"/>
            <a:ext cx="1091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Salt in liquid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67DAD-0594-4AA1-AE61-D083036D51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7692" r="39279" b="31154"/>
          <a:stretch/>
        </p:blipFill>
        <p:spPr>
          <a:xfrm>
            <a:off x="1797146" y="1503484"/>
            <a:ext cx="9047286" cy="4914901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6251612-B5C5-436A-A2AC-803E213CCD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89615" y="1780565"/>
            <a:ext cx="3209193" cy="162533"/>
          </a:xfrm>
          <a:prstGeom prst="bentConnector3">
            <a:avLst>
              <a:gd name="adj1" fmla="val 9082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D8002E3-CBAC-4014-B8A0-3F60209227C2}"/>
              </a:ext>
            </a:extLst>
          </p:cNvPr>
          <p:cNvCxnSpPr/>
          <p:nvPr/>
        </p:nvCxnSpPr>
        <p:spPr>
          <a:xfrm rot="10800000">
            <a:off x="3705076" y="2628901"/>
            <a:ext cx="2532184" cy="571500"/>
          </a:xfrm>
          <a:prstGeom prst="bentConnector3">
            <a:avLst>
              <a:gd name="adj1" fmla="val 934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15B9FE-BD52-48AC-A8C2-A3956C044090}"/>
              </a:ext>
            </a:extLst>
          </p:cNvPr>
          <p:cNvCxnSpPr/>
          <p:nvPr/>
        </p:nvCxnSpPr>
        <p:spPr>
          <a:xfrm flipH="1">
            <a:off x="4426044" y="6172201"/>
            <a:ext cx="1758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D3D40AD-7A36-4B73-AC97-6409074AE230}"/>
              </a:ext>
            </a:extLst>
          </p:cNvPr>
          <p:cNvCxnSpPr>
            <a:cxnSpLocks/>
          </p:cNvCxnSpPr>
          <p:nvPr/>
        </p:nvCxnSpPr>
        <p:spPr>
          <a:xfrm rot="10800000">
            <a:off x="4953584" y="4879732"/>
            <a:ext cx="1345224" cy="360484"/>
          </a:xfrm>
          <a:prstGeom prst="bentConnector3">
            <a:avLst>
              <a:gd name="adj1" fmla="val 8006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B5F3D-A01F-4C61-8CB3-59EDF714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10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7AD6F-E913-4F6F-B4CD-F16475F62A1A}"/>
              </a:ext>
            </a:extLst>
          </p:cNvPr>
          <p:cNvSpPr txBox="1"/>
          <p:nvPr/>
        </p:nvSpPr>
        <p:spPr>
          <a:xfrm>
            <a:off x="2372111" y="6358933"/>
            <a:ext cx="789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08: Code of the rdf.f95 program for the salt in liquid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1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Homogeneous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4FF6-C17C-4F1F-B349-D15B09739DF0}"/>
              </a:ext>
            </a:extLst>
          </p:cNvPr>
          <p:cNvSpPr txBox="1"/>
          <p:nvPr/>
        </p:nvSpPr>
        <p:spPr>
          <a:xfrm>
            <a:off x="905610" y="1169376"/>
            <a:ext cx="10911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with,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composition</a:t>
            </a:r>
          </a:p>
          <a:p>
            <a:pPr marL="3086100" lvl="6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properties</a:t>
            </a:r>
          </a:p>
        </p:txBody>
      </p:sp>
      <p:sp>
        <p:nvSpPr>
          <p:cNvPr id="3" name="AutoShape 2" descr="Homogeneous vs Heterogeneous Mixtures: The key differences - PSIBERG">
            <a:extLst>
              <a:ext uri="{FF2B5EF4-FFF2-40B4-BE49-F238E27FC236}">
                <a16:creationId xmlns:a16="http://schemas.microsoft.com/office/drawing/2014/main" id="{836C7256-418C-4C88-B36F-36AF7ABEE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36731" cy="37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3B975A-0F91-43C1-8E22-FB03EC3D65EF}"/>
              </a:ext>
            </a:extLst>
          </p:cNvPr>
          <p:cNvGrpSpPr/>
          <p:nvPr/>
        </p:nvGrpSpPr>
        <p:grpSpPr>
          <a:xfrm>
            <a:off x="4724399" y="3429000"/>
            <a:ext cx="2438400" cy="2989385"/>
            <a:chOff x="4252547" y="3429000"/>
            <a:chExt cx="2438400" cy="29893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980F58-4072-412D-9E03-4AAB1D311474}"/>
                </a:ext>
              </a:extLst>
            </p:cNvPr>
            <p:cNvSpPr/>
            <p:nvPr/>
          </p:nvSpPr>
          <p:spPr>
            <a:xfrm>
              <a:off x="4252547" y="3429000"/>
              <a:ext cx="2438400" cy="2989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AE3FD13-8183-48B7-8A6E-CF90221490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2859" r="47995"/>
            <a:stretch/>
          </p:blipFill>
          <p:spPr>
            <a:xfrm>
              <a:off x="4487007" y="3720160"/>
              <a:ext cx="2203940" cy="240334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268677-CDD8-4B98-8EB7-89C84B4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25AF7-30A3-4C65-BBC2-BEFF67B894D8}"/>
              </a:ext>
            </a:extLst>
          </p:cNvPr>
          <p:cNvSpPr txBox="1"/>
          <p:nvPr/>
        </p:nvSpPr>
        <p:spPr>
          <a:xfrm>
            <a:off x="2686617" y="6355783"/>
            <a:ext cx="6513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09: Atomic view of a homogeneous solution</a:t>
            </a:r>
          </a:p>
        </p:txBody>
      </p:sp>
    </p:spTree>
    <p:extLst>
      <p:ext uri="{BB962C8B-B14F-4D97-AF65-F5344CB8AC3E}">
        <p14:creationId xmlns:p14="http://schemas.microsoft.com/office/powerpoint/2010/main" val="7575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for a Homogeneous  Solution</a:t>
            </a:r>
          </a:p>
        </p:txBody>
      </p:sp>
      <p:sp>
        <p:nvSpPr>
          <p:cNvPr id="3" name="AutoShape 2" descr="Homogeneous vs Heterogeneous Mixtures: The key differences - PSIBERG">
            <a:extLst>
              <a:ext uri="{FF2B5EF4-FFF2-40B4-BE49-F238E27FC236}">
                <a16:creationId xmlns:a16="http://schemas.microsoft.com/office/drawing/2014/main" id="{836C7256-418C-4C88-B36F-36AF7ABEE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36731" cy="37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3131D-77C7-425D-B6BC-3FCC0DD438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5" t="20181" r="41442" b="19359"/>
          <a:stretch/>
        </p:blipFill>
        <p:spPr>
          <a:xfrm>
            <a:off x="2277487" y="1027492"/>
            <a:ext cx="7637024" cy="499825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601B9C8-D3CA-4CBE-99B6-78094EE7B6BD}"/>
              </a:ext>
            </a:extLst>
          </p:cNvPr>
          <p:cNvCxnSpPr>
            <a:cxnSpLocks/>
          </p:cNvCxnSpPr>
          <p:nvPr/>
        </p:nvCxnSpPr>
        <p:spPr>
          <a:xfrm flipH="1">
            <a:off x="9639001" y="2746787"/>
            <a:ext cx="4835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E41FFD-BC9A-41DB-AEDD-F6021211A8FD}"/>
              </a:ext>
            </a:extLst>
          </p:cNvPr>
          <p:cNvSpPr txBox="1"/>
          <p:nvPr/>
        </p:nvSpPr>
        <p:spPr>
          <a:xfrm>
            <a:off x="10122578" y="2333548"/>
            <a:ext cx="21082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Homogeneous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80 K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323740-6257-4001-8649-4300A644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F1B57-0BC8-468B-A745-CFFEC5B44DA9}"/>
              </a:ext>
            </a:extLst>
          </p:cNvPr>
          <p:cNvSpPr txBox="1"/>
          <p:nvPr/>
        </p:nvSpPr>
        <p:spPr>
          <a:xfrm>
            <a:off x="1180999" y="6025742"/>
            <a:ext cx="9829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10: The plot of radial distribution function vs distance (r) (for different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Temperatures)</a:t>
            </a:r>
          </a:p>
        </p:txBody>
      </p:sp>
    </p:spTree>
    <p:extLst>
      <p:ext uri="{BB962C8B-B14F-4D97-AF65-F5344CB8AC3E}">
        <p14:creationId xmlns:p14="http://schemas.microsoft.com/office/powerpoint/2010/main" val="423153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4FF6-C17C-4F1F-B349-D15B09739DF0}"/>
              </a:ext>
            </a:extLst>
          </p:cNvPr>
          <p:cNvSpPr txBox="1"/>
          <p:nvPr/>
        </p:nvSpPr>
        <p:spPr>
          <a:xfrm>
            <a:off x="905610" y="1169376"/>
            <a:ext cx="10911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for 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solution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salt in liquid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80 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low temperatures – solid characters in radial distribution function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high temperatures – gas characters in radial distribution function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omogeneous vs Heterogeneous Mixtures: The key differences - PSIBERG">
            <a:extLst>
              <a:ext uri="{FF2B5EF4-FFF2-40B4-BE49-F238E27FC236}">
                <a16:creationId xmlns:a16="http://schemas.microsoft.com/office/drawing/2014/main" id="{836C7256-418C-4C88-B36F-36AF7ABEE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36731" cy="37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E9A563-CF3E-4F21-8F19-AC3AB9B4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4FF6-C17C-4F1F-B349-D15B09739DF0}"/>
              </a:ext>
            </a:extLst>
          </p:cNvPr>
          <p:cNvSpPr txBox="1"/>
          <p:nvPr/>
        </p:nvSpPr>
        <p:spPr>
          <a:xfrm>
            <a:off x="905610" y="1169376"/>
            <a:ext cx="109112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File Description (PDB Format) https://zhanggroup.org/SSIPe/pdb_atom_format.html (accessed 2022 -03 -08).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Bevc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Junghans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C.; Kremer, K.;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Praprotnik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Adaptive Resolution Simulation of Salt Solutions.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Journal of Physics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(10), 105007.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https://doi.org/10.1088/1367-2630/15/10/105007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(accessed 2022 -04 -10).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Wardle, K. E.; Carlson, E.; Henderson, D.; Rowley, R. L. Molecular-Dynamics Simulation of the Effect of Ions on a Liquid-Liquid Interface for a Partially Miscible Mixture.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Journal of Chemical Physics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(16), 7681–7688.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https://doi.org/10.1063/1.1669374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(accessed 2022 -05 -01).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‌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omogeneous vs Heterogeneous Mixtures: The key differences - PSIBERG">
            <a:extLst>
              <a:ext uri="{FF2B5EF4-FFF2-40B4-BE49-F238E27FC236}">
                <a16:creationId xmlns:a16="http://schemas.microsoft.com/office/drawing/2014/main" id="{836C7256-418C-4C88-B36F-36AF7ABEE0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36731" cy="37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1FCDD-5252-45E5-9A24-ABF2EE8A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7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6F41-44CF-47B5-9E93-5934FFBED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912452"/>
            <a:ext cx="9418320" cy="10330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3CA9D-1AC7-4299-A8FF-E08299DD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4FF6-C17C-4F1F-B349-D15B09739DF0}"/>
              </a:ext>
            </a:extLst>
          </p:cNvPr>
          <p:cNvSpPr txBox="1"/>
          <p:nvPr/>
        </p:nvSpPr>
        <p:spPr>
          <a:xfrm>
            <a:off x="870440" y="1178168"/>
            <a:ext cx="1091125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MD program for liquid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radial distribution function for liquid Ar.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assign 10 atoms positive, 10 atoms negative and other atoms as neutral atoms in MD simulation.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electrostatic forces in MD simulation.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radial distribution function for salt in liquid Ar.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plot radial distribution function vs distance and find the temperature for a homogeneous solution.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2FC05-6D46-43C9-865D-7BA1FC18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5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Shifting Between Two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4FF6-C17C-4F1F-B349-D15B09739DF0}"/>
              </a:ext>
            </a:extLst>
          </p:cNvPr>
          <p:cNvSpPr txBox="1"/>
          <p:nvPr/>
        </p:nvSpPr>
        <p:spPr>
          <a:xfrm>
            <a:off x="870440" y="1195753"/>
            <a:ext cx="109112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variable – to run on both liquid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salt in liquid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         liquid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86100" lvl="6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       salt in liquid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2DBB8-7B31-4D07-9AA6-A09C2E6D05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73719" r="48582" b="19201"/>
          <a:stretch/>
        </p:blipFill>
        <p:spPr>
          <a:xfrm>
            <a:off x="2250830" y="2263799"/>
            <a:ext cx="7472193" cy="6242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C7D6E1-0B1B-4A88-8085-53598B38D095}"/>
              </a:ext>
            </a:extLst>
          </p:cNvPr>
          <p:cNvCxnSpPr>
            <a:cxnSpLocks/>
          </p:cNvCxnSpPr>
          <p:nvPr/>
        </p:nvCxnSpPr>
        <p:spPr>
          <a:xfrm flipH="1">
            <a:off x="6699738" y="2639731"/>
            <a:ext cx="26201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A748FF-1571-4774-889D-E7D167AE5162}"/>
              </a:ext>
            </a:extLst>
          </p:cNvPr>
          <p:cNvCxnSpPr/>
          <p:nvPr/>
        </p:nvCxnSpPr>
        <p:spPr>
          <a:xfrm>
            <a:off x="5240216" y="472146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7A7379-F7E5-48DC-9FB4-C8D3BE5BD627}"/>
              </a:ext>
            </a:extLst>
          </p:cNvPr>
          <p:cNvCxnSpPr/>
          <p:nvPr/>
        </p:nvCxnSpPr>
        <p:spPr>
          <a:xfrm>
            <a:off x="5240216" y="509367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B39610-7EA7-4174-9559-43409832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74FC0-050A-4937-BD6E-468055E2A05D}"/>
              </a:ext>
            </a:extLst>
          </p:cNvPr>
          <p:cNvSpPr txBox="1"/>
          <p:nvPr/>
        </p:nvSpPr>
        <p:spPr>
          <a:xfrm>
            <a:off x="2376803" y="2906760"/>
            <a:ext cx="722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01: Code to read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from armd.dat file</a:t>
            </a:r>
          </a:p>
        </p:txBody>
      </p:sp>
    </p:spTree>
    <p:extLst>
      <p:ext uri="{BB962C8B-B14F-4D97-AF65-F5344CB8AC3E}">
        <p14:creationId xmlns:p14="http://schemas.microsoft.com/office/powerpoint/2010/main" val="413410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Charges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4FF6-C17C-4F1F-B349-D15B09739DF0}"/>
              </a:ext>
            </a:extLst>
          </p:cNvPr>
          <p:cNvSpPr txBox="1"/>
          <p:nvPr/>
        </p:nvSpPr>
        <p:spPr>
          <a:xfrm>
            <a:off x="838786" y="1019906"/>
            <a:ext cx="1091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PDB file format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D4898-2C96-4715-8597-F0205498D5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80" r="61562" b="15641"/>
          <a:stretch/>
        </p:blipFill>
        <p:spPr>
          <a:xfrm>
            <a:off x="3313233" y="1583927"/>
            <a:ext cx="5565531" cy="47466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979BEE-65B3-4D3B-9FE8-773045A1CC77}"/>
              </a:ext>
            </a:extLst>
          </p:cNvPr>
          <p:cNvSpPr/>
          <p:nvPr/>
        </p:nvSpPr>
        <p:spPr>
          <a:xfrm>
            <a:off x="3376247" y="6120757"/>
            <a:ext cx="3464169" cy="209827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C5BE3-5D7C-4AAB-A27A-7B3E08F9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D2EC6-6B81-4588-8EB7-092BB0012146}"/>
              </a:ext>
            </a:extLst>
          </p:cNvPr>
          <p:cNvSpPr txBox="1"/>
          <p:nvPr/>
        </p:nvSpPr>
        <p:spPr>
          <a:xfrm>
            <a:off x="3905947" y="6304260"/>
            <a:ext cx="4370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02: Format of the PDB file</a:t>
            </a:r>
          </a:p>
        </p:txBody>
      </p:sp>
    </p:spTree>
    <p:extLst>
      <p:ext uri="{BB962C8B-B14F-4D97-AF65-F5344CB8AC3E}">
        <p14:creationId xmlns:p14="http://schemas.microsoft.com/office/powerpoint/2010/main" val="868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Charges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AC16C3-3E21-41F8-B4C8-B2CBA810F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0" t="61609" r="41082" b="14487"/>
          <a:stretch/>
        </p:blipFill>
        <p:spPr>
          <a:xfrm>
            <a:off x="979486" y="2178575"/>
            <a:ext cx="10233025" cy="25008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5F5C41-3BC8-4B97-9CE7-2526C93B6157}"/>
              </a:ext>
            </a:extLst>
          </p:cNvPr>
          <p:cNvSpPr/>
          <p:nvPr/>
        </p:nvSpPr>
        <p:spPr>
          <a:xfrm>
            <a:off x="6800239" y="4354109"/>
            <a:ext cx="958362" cy="22860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693C6-667A-4D89-B60F-3B10DD2A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358635-FEDA-4021-A08D-8DAD5E4F00DE}"/>
              </a:ext>
            </a:extLst>
          </p:cNvPr>
          <p:cNvSpPr txBox="1"/>
          <p:nvPr/>
        </p:nvSpPr>
        <p:spPr>
          <a:xfrm>
            <a:off x="3294173" y="4679424"/>
            <a:ext cx="5603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03: Code to assign charges for atoms</a:t>
            </a:r>
          </a:p>
        </p:txBody>
      </p:sp>
    </p:spTree>
    <p:extLst>
      <p:ext uri="{BB962C8B-B14F-4D97-AF65-F5344CB8AC3E}">
        <p14:creationId xmlns:p14="http://schemas.microsoft.com/office/powerpoint/2010/main" val="384974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E223B5-53CB-4E25-89FB-7BA77AFDF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6795" r="7140" b="32692"/>
          <a:stretch/>
        </p:blipFill>
        <p:spPr>
          <a:xfrm>
            <a:off x="902679" y="2009165"/>
            <a:ext cx="10846776" cy="4149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Electrostatic Force 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4FF6-C17C-4F1F-B349-D15B09739DF0}"/>
              </a:ext>
            </a:extLst>
          </p:cNvPr>
          <p:cNvSpPr txBox="1"/>
          <p:nvPr/>
        </p:nvSpPr>
        <p:spPr>
          <a:xfrm>
            <a:off x="870440" y="1178168"/>
            <a:ext cx="1091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electrostatic forces.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7BC28-1090-419C-92F7-07F49CF30BB5}"/>
                  </a:ext>
                </a:extLst>
              </p:cNvPr>
              <p:cNvSpPr txBox="1"/>
              <p:nvPr/>
            </p:nvSpPr>
            <p:spPr>
              <a:xfrm>
                <a:off x="8641114" y="4517838"/>
                <a:ext cx="2445985" cy="632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4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sz="2400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πε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sz="24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7BC28-1090-419C-92F7-07F49CF30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114" y="4517838"/>
                <a:ext cx="2445985" cy="632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133CA48-13B4-4F7B-AEF1-3AA8E33962C0}"/>
              </a:ext>
            </a:extLst>
          </p:cNvPr>
          <p:cNvSpPr/>
          <p:nvPr/>
        </p:nvSpPr>
        <p:spPr>
          <a:xfrm>
            <a:off x="8818685" y="4378447"/>
            <a:ext cx="2277208" cy="9407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D1576E-DED9-4572-8977-C604DEF1F0BD}"/>
              </a:ext>
            </a:extLst>
          </p:cNvPr>
          <p:cNvCxnSpPr>
            <a:cxnSpLocks/>
          </p:cNvCxnSpPr>
          <p:nvPr/>
        </p:nvCxnSpPr>
        <p:spPr>
          <a:xfrm flipH="1">
            <a:off x="9010649" y="3967370"/>
            <a:ext cx="136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07F13-5432-4A2A-9057-E37F79AD0B09}"/>
              </a:ext>
            </a:extLst>
          </p:cNvPr>
          <p:cNvCxnSpPr>
            <a:cxnSpLocks/>
          </p:cNvCxnSpPr>
          <p:nvPr/>
        </p:nvCxnSpPr>
        <p:spPr>
          <a:xfrm flipH="1">
            <a:off x="4072303" y="4805570"/>
            <a:ext cx="136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02412-EBFD-411C-AA4D-E2B55B68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AAB65-4C68-4A97-BC43-FE1BC4825FFC}"/>
              </a:ext>
            </a:extLst>
          </p:cNvPr>
          <p:cNvSpPr txBox="1"/>
          <p:nvPr/>
        </p:nvSpPr>
        <p:spPr>
          <a:xfrm>
            <a:off x="1820250" y="6201877"/>
            <a:ext cx="9011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04: Code to calculate electrostatic forces between charged atoms</a:t>
            </a:r>
          </a:p>
        </p:txBody>
      </p:sp>
    </p:spTree>
    <p:extLst>
      <p:ext uri="{BB962C8B-B14F-4D97-AF65-F5344CB8AC3E}">
        <p14:creationId xmlns:p14="http://schemas.microsoft.com/office/powerpoint/2010/main" val="258987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MD Program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6BBFE-9861-45FB-8A77-6DA6D5B49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5" t="19615" r="26082" b="36154"/>
          <a:stretch/>
        </p:blipFill>
        <p:spPr>
          <a:xfrm>
            <a:off x="1501980" y="1301262"/>
            <a:ext cx="9188038" cy="45544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1E9346-47B8-4441-A2F4-FA230011790B}"/>
              </a:ext>
            </a:extLst>
          </p:cNvPr>
          <p:cNvCxnSpPr>
            <a:cxnSpLocks/>
          </p:cNvCxnSpPr>
          <p:nvPr/>
        </p:nvCxnSpPr>
        <p:spPr>
          <a:xfrm flipH="1">
            <a:off x="8072803" y="3020732"/>
            <a:ext cx="21174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33093-D5F8-4B11-A55F-76BC7E65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FFEB6-7A5A-47A4-B084-8C0DCF2B971B}"/>
              </a:ext>
            </a:extLst>
          </p:cNvPr>
          <p:cNvSpPr txBox="1"/>
          <p:nvPr/>
        </p:nvSpPr>
        <p:spPr>
          <a:xfrm>
            <a:off x="4509346" y="5837927"/>
            <a:ext cx="3173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05: Armd.dat file</a:t>
            </a:r>
          </a:p>
        </p:txBody>
      </p:sp>
    </p:spTree>
    <p:extLst>
      <p:ext uri="{BB962C8B-B14F-4D97-AF65-F5344CB8AC3E}">
        <p14:creationId xmlns:p14="http://schemas.microsoft.com/office/powerpoint/2010/main" val="30262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Rasmol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of the Final PDB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AD6A0-6149-4575-AFAF-0E9A4A0FE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1" t="5064" r="45337" b="6152"/>
          <a:stretch/>
        </p:blipFill>
        <p:spPr>
          <a:xfrm>
            <a:off x="3557016" y="967155"/>
            <a:ext cx="5106336" cy="53330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67F1A-7D4E-4E33-BBDC-2ADCE6F3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0EDDD-CB8D-45C2-B7A5-FE07ADFB2797}"/>
              </a:ext>
            </a:extLst>
          </p:cNvPr>
          <p:cNvSpPr txBox="1"/>
          <p:nvPr/>
        </p:nvSpPr>
        <p:spPr>
          <a:xfrm>
            <a:off x="3242251" y="6238229"/>
            <a:ext cx="5735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06: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of the final PDB file</a:t>
            </a:r>
          </a:p>
        </p:txBody>
      </p:sp>
    </p:spTree>
    <p:extLst>
      <p:ext uri="{BB962C8B-B14F-4D97-AF65-F5344CB8AC3E}">
        <p14:creationId xmlns:p14="http://schemas.microsoft.com/office/powerpoint/2010/main" val="424966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ECEBAF-EF8B-4A27-8A3B-9BDD1C788C17}"/>
              </a:ext>
            </a:extLst>
          </p:cNvPr>
          <p:cNvSpPr txBox="1"/>
          <p:nvPr/>
        </p:nvSpPr>
        <p:spPr>
          <a:xfrm>
            <a:off x="561242" y="211015"/>
            <a:ext cx="1106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Radial Distribution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54FF6-C17C-4F1F-B349-D15B09739DF0}"/>
              </a:ext>
            </a:extLst>
          </p:cNvPr>
          <p:cNvSpPr txBox="1"/>
          <p:nvPr/>
        </p:nvSpPr>
        <p:spPr>
          <a:xfrm>
            <a:off x="865162" y="927468"/>
            <a:ext cx="10911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39BB41-6F87-43E5-8EF2-94E51185DD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4" t="8588" r="38270" b="31539"/>
          <a:stretch/>
        </p:blipFill>
        <p:spPr>
          <a:xfrm>
            <a:off x="2148840" y="1537487"/>
            <a:ext cx="8343900" cy="490610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79DB68-2B19-4F81-89A0-55A7978065FE}"/>
              </a:ext>
            </a:extLst>
          </p:cNvPr>
          <p:cNvCxnSpPr/>
          <p:nvPr/>
        </p:nvCxnSpPr>
        <p:spPr>
          <a:xfrm flipH="1">
            <a:off x="3771900" y="1956413"/>
            <a:ext cx="19518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C353AF0-E6A8-4B2D-B42A-BF0070950E8D}"/>
              </a:ext>
            </a:extLst>
          </p:cNvPr>
          <p:cNvCxnSpPr/>
          <p:nvPr/>
        </p:nvCxnSpPr>
        <p:spPr>
          <a:xfrm rot="10800000" flipV="1">
            <a:off x="3833447" y="2391512"/>
            <a:ext cx="1916723" cy="246184"/>
          </a:xfrm>
          <a:prstGeom prst="bentConnector3">
            <a:avLst>
              <a:gd name="adj1" fmla="val 88532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E99FFDF-1386-49C0-90CA-781AB099A4D7}"/>
              </a:ext>
            </a:extLst>
          </p:cNvPr>
          <p:cNvCxnSpPr/>
          <p:nvPr/>
        </p:nvCxnSpPr>
        <p:spPr>
          <a:xfrm rot="10800000">
            <a:off x="5002824" y="4941283"/>
            <a:ext cx="1011115" cy="211015"/>
          </a:xfrm>
          <a:prstGeom prst="bentConnector3">
            <a:avLst>
              <a:gd name="adj1" fmla="val 7869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A12B41-A03D-41D7-94B7-60FA55A8086F}"/>
              </a:ext>
            </a:extLst>
          </p:cNvPr>
          <p:cNvCxnSpPr/>
          <p:nvPr/>
        </p:nvCxnSpPr>
        <p:spPr>
          <a:xfrm flipH="1">
            <a:off x="4853354" y="6242543"/>
            <a:ext cx="12426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090168-D0FC-4E19-B9E6-93FB370B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EAEAB54-D1CF-408B-A2C4-D270188D0654}" type="slidenum">
              <a:rPr lang="en-US" smtClean="0"/>
              <a:t>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89A29-B429-48A4-AFD2-A1A3B81645DA}"/>
              </a:ext>
            </a:extLst>
          </p:cNvPr>
          <p:cNvSpPr txBox="1"/>
          <p:nvPr/>
        </p:nvSpPr>
        <p:spPr>
          <a:xfrm>
            <a:off x="3007703" y="6363502"/>
            <a:ext cx="6626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07: Code of the rdf.f95 program for liquid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735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9926</TotalTime>
  <Words>498</Words>
  <Application>Microsoft Office PowerPoint</Application>
  <PresentationFormat>Widescreen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Times New Roman</vt:lpstr>
      <vt:lpstr>Wingdings</vt:lpstr>
      <vt:lpstr>Wingdings 2</vt:lpstr>
      <vt:lpstr>View</vt:lpstr>
      <vt:lpstr>Simulation of Model Salt in Liquid Ar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of Model Salt in Liquid Ar </dc:title>
  <dc:creator>Imesh</dc:creator>
  <cp:lastModifiedBy>Imesh</cp:lastModifiedBy>
  <cp:revision>21</cp:revision>
  <dcterms:created xsi:type="dcterms:W3CDTF">2022-04-19T02:37:28Z</dcterms:created>
  <dcterms:modified xsi:type="dcterms:W3CDTF">2022-05-13T02:39:08Z</dcterms:modified>
</cp:coreProperties>
</file>