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3" r:id="rId11"/>
    <p:sldId id="262" r:id="rId12"/>
    <p:sldId id="264" r:id="rId13"/>
    <p:sldId id="265" r:id="rId14"/>
    <p:sldId id="266" r:id="rId15"/>
    <p:sldId id="267" r:id="rId1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FDB26-16AF-4C82-AF7A-92449513F3F4}" type="datetime1">
              <a:rPr lang="fr-FR" smtClean="0"/>
              <a:t>17/07/2023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fr-FR" smtClean="0"/>
              <a:t>‹N°›</a:t>
            </a:fld>
            <a:endParaRPr lang="fr-F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60E9541-3375-4528-AC9C-1D7FD00C3017}" type="datetime1">
              <a:rPr lang="fr-FR" noProof="0" smtClean="0"/>
              <a:t>17/07/2023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fr-FR" noProof="0" smtClean="0"/>
              <a:t>‹N°›</a:t>
            </a:fld>
            <a:endParaRPr lang="fr-FR"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a:t>
            </a:fld>
            <a:endParaRPr lang="fr-FR"/>
          </a:p>
        </p:txBody>
      </p:sp>
    </p:spTree>
    <p:extLst>
      <p:ext uri="{BB962C8B-B14F-4D97-AF65-F5344CB8AC3E}">
        <p14:creationId xmlns:p14="http://schemas.microsoft.com/office/powerpoint/2010/main" val="385925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10</a:t>
            </a:fld>
            <a:endParaRPr lang="fr-FR"/>
          </a:p>
        </p:txBody>
      </p:sp>
    </p:spTree>
    <p:extLst>
      <p:ext uri="{BB962C8B-B14F-4D97-AF65-F5344CB8AC3E}">
        <p14:creationId xmlns:p14="http://schemas.microsoft.com/office/powerpoint/2010/main" val="9397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11</a:t>
            </a:fld>
            <a:endParaRPr lang="fr-FR"/>
          </a:p>
        </p:txBody>
      </p:sp>
    </p:spTree>
    <p:extLst>
      <p:ext uri="{BB962C8B-B14F-4D97-AF65-F5344CB8AC3E}">
        <p14:creationId xmlns:p14="http://schemas.microsoft.com/office/powerpoint/2010/main" val="46686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12</a:t>
            </a:fld>
            <a:endParaRPr lang="fr-FR"/>
          </a:p>
        </p:txBody>
      </p:sp>
    </p:spTree>
    <p:extLst>
      <p:ext uri="{BB962C8B-B14F-4D97-AF65-F5344CB8AC3E}">
        <p14:creationId xmlns:p14="http://schemas.microsoft.com/office/powerpoint/2010/main" val="408598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2</a:t>
            </a:fld>
            <a:endParaRPr lang="fr-FR"/>
          </a:p>
        </p:txBody>
      </p:sp>
    </p:spTree>
    <p:extLst>
      <p:ext uri="{BB962C8B-B14F-4D97-AF65-F5344CB8AC3E}">
        <p14:creationId xmlns:p14="http://schemas.microsoft.com/office/powerpoint/2010/main" val="105724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3</a:t>
            </a:fld>
            <a:endParaRPr lang="fr-FR"/>
          </a:p>
        </p:txBody>
      </p:sp>
    </p:spTree>
    <p:extLst>
      <p:ext uri="{BB962C8B-B14F-4D97-AF65-F5344CB8AC3E}">
        <p14:creationId xmlns:p14="http://schemas.microsoft.com/office/powerpoint/2010/main" val="255684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4</a:t>
            </a:fld>
            <a:endParaRPr lang="fr-FR"/>
          </a:p>
        </p:txBody>
      </p:sp>
    </p:spTree>
    <p:extLst>
      <p:ext uri="{BB962C8B-B14F-4D97-AF65-F5344CB8AC3E}">
        <p14:creationId xmlns:p14="http://schemas.microsoft.com/office/powerpoint/2010/main" val="201072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5</a:t>
            </a:fld>
            <a:endParaRPr lang="fr-FR"/>
          </a:p>
        </p:txBody>
      </p:sp>
    </p:spTree>
    <p:extLst>
      <p:ext uri="{BB962C8B-B14F-4D97-AF65-F5344CB8AC3E}">
        <p14:creationId xmlns:p14="http://schemas.microsoft.com/office/powerpoint/2010/main" val="2092111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6</a:t>
            </a:fld>
            <a:endParaRPr lang="fr-FR"/>
          </a:p>
        </p:txBody>
      </p:sp>
    </p:spTree>
    <p:extLst>
      <p:ext uri="{BB962C8B-B14F-4D97-AF65-F5344CB8AC3E}">
        <p14:creationId xmlns:p14="http://schemas.microsoft.com/office/powerpoint/2010/main" val="3416653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7</a:t>
            </a:fld>
            <a:endParaRPr lang="fr-FR"/>
          </a:p>
        </p:txBody>
      </p:sp>
    </p:spTree>
    <p:extLst>
      <p:ext uri="{BB962C8B-B14F-4D97-AF65-F5344CB8AC3E}">
        <p14:creationId xmlns:p14="http://schemas.microsoft.com/office/powerpoint/2010/main" val="1941395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8</a:t>
            </a:fld>
            <a:endParaRPr lang="fr-FR"/>
          </a:p>
        </p:txBody>
      </p:sp>
    </p:spTree>
    <p:extLst>
      <p:ext uri="{BB962C8B-B14F-4D97-AF65-F5344CB8AC3E}">
        <p14:creationId xmlns:p14="http://schemas.microsoft.com/office/powerpoint/2010/main" val="231064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9</a:t>
            </a:fld>
            <a:endParaRPr lang="fr-FR"/>
          </a:p>
        </p:txBody>
      </p:sp>
    </p:spTree>
    <p:extLst>
      <p:ext uri="{BB962C8B-B14F-4D97-AF65-F5344CB8AC3E}">
        <p14:creationId xmlns:p14="http://schemas.microsoft.com/office/powerpoint/2010/main" val="50081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Sous-titre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Cliquez pour modifier le style des sous-titres du masque</a:t>
            </a:r>
          </a:p>
        </p:txBody>
      </p:sp>
      <p:sp>
        <p:nvSpPr>
          <p:cNvPr id="4" name="Espace réservé de la date 3"/>
          <p:cNvSpPr>
            <a:spLocks noGrp="1"/>
          </p:cNvSpPr>
          <p:nvPr>
            <p:ph type="dt" sz="half" idx="10"/>
          </p:nvPr>
        </p:nvSpPr>
        <p:spPr/>
        <p:txBody>
          <a:bodyPr rtlCol="0"/>
          <a:lstStyle>
            <a:lvl1pPr algn="l">
              <a:defRPr/>
            </a:lvl1pPr>
          </a:lstStyle>
          <a:p>
            <a:pPr rtl="0"/>
            <a:fld id="{E27949C9-1C26-45BB-BA53-FCDDA512553D}" type="datetime1">
              <a:rPr lang="fr-FR" noProof="0" smtClean="0"/>
              <a:t>17/07/2023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21F1C99-0FCE-4E24-B45E-A6B8B87EE97A}" type="datetime1">
              <a:rPr lang="fr-FR" noProof="0" smtClean="0"/>
              <a:t>17/07/2023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fr-FR" noProof="0"/>
              <a:t>Cliquez pour modifier le style du titre</a:t>
            </a:r>
          </a:p>
        </p:txBody>
      </p:sp>
      <p:sp>
        <p:nvSpPr>
          <p:cNvPr id="3" name="Espace réservé du texte vertical 2"/>
          <p:cNvSpPr>
            <a:spLocks noGrp="1"/>
          </p:cNvSpPr>
          <p:nvPr>
            <p:ph type="body" orient="vert" idx="1" hasCustomPrompt="1"/>
          </p:nvPr>
        </p:nvSpPr>
        <p:spPr>
          <a:xfrm>
            <a:off x="990601" y="762000"/>
            <a:ext cx="7581900" cy="5410200"/>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32C3B24-D805-4A76-8E65-C9738296B930}" type="datetime1">
              <a:rPr lang="fr-FR" noProof="0" smtClean="0"/>
              <a:t>17/07/2023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7" name="Connecteur droit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70CDC4-B118-436F-8999-4E53124174C8}" type="datetime1">
              <a:rPr lang="fr-FR" noProof="0" smtClean="0"/>
              <a:t>17/07/2023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CB3B74C-3552-4EC5-970E-EA08B17DE6C3}" type="datetime1">
              <a:rPr lang="fr-FR" noProof="0" smtClean="0"/>
              <a:t>17/07/2023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1499616"/>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024127"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989320"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BA86671B-8518-416E-9A93-110C3FC765B0}" type="datetime1">
              <a:rPr lang="fr-FR" noProof="0" smtClean="0"/>
              <a:t>17/07/2023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02412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99088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95CA171-7817-4EB8-BD06-8DC08B6DD669}" type="datetime1">
              <a:rPr lang="fr-FR" noProof="0" smtClean="0"/>
              <a:t>17/07/2023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A8CB6A67-71AB-4430-8E9A-3C4E54AB6270}" type="datetime1">
              <a:rPr lang="fr-FR" noProof="0" smtClean="0"/>
              <a:t>17/07/2023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278E809-7279-41D4-8D12-46601669AEF8}" type="datetime1">
              <a:rPr lang="fr-FR" noProof="0" smtClean="0"/>
              <a:t>17/07/2023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fr-FR" noProof="0"/>
              <a:t>Modifiez le style du titre du masque</a:t>
            </a:r>
          </a:p>
        </p:txBody>
      </p:sp>
      <p:sp>
        <p:nvSpPr>
          <p:cNvPr id="3" name="Espace réservé du contenu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EE15B8F-B91C-47AC-B98D-C114892A6229}" type="datetime1">
              <a:rPr lang="fr-FR" noProof="0" smtClean="0"/>
              <a:t>17/07/2023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92769C86-3347-4673-9EED-DCA59A1E5DED}" type="datetime1">
              <a:rPr lang="fr-FR" noProof="0" smtClean="0"/>
              <a:t>17/07/2023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867E5644-1E61-4311-A31E-84CB9C7AA8A9}"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87726DE0-7F70-4976-999D-381380B45882}" type="datetime1">
              <a:rPr lang="fr-FR" noProof="0" smtClean="0"/>
              <a:t>17/07/2023</a:t>
            </a:fld>
            <a:endParaRPr lang="fr-FR" noProof="0"/>
          </a:p>
        </p:txBody>
      </p:sp>
      <p:sp>
        <p:nvSpPr>
          <p:cNvPr id="5" name="Espace réservé du pied de page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fr-FR" noProof="0"/>
          </a:p>
        </p:txBody>
      </p:sp>
      <p:sp>
        <p:nvSpPr>
          <p:cNvPr id="6" name="Espace réservé du numéro de diapositiv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fr-FR" noProof="0" smtClean="0"/>
              <a:pPr rtl="0"/>
              <a:t>‹N°›</a:t>
            </a:fld>
            <a:endParaRPr lang="fr-FR" noProof="0"/>
          </a:p>
        </p:txBody>
      </p:sp>
      <p:cxnSp>
        <p:nvCxnSpPr>
          <p:cNvPr id="7" name="Connecteur droit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pic>
        <p:nvPicPr>
          <p:cNvPr id="10" name="Image 9" descr="Une image contenant logo, capture d’écran, Graphique, texte&#10;&#10;Description générée automatiquement">
            <a:extLst>
              <a:ext uri="{FF2B5EF4-FFF2-40B4-BE49-F238E27FC236}">
                <a16:creationId xmlns:a16="http://schemas.microsoft.com/office/drawing/2014/main" id="{B39DCDEF-B6CB-387E-5E50-2A5E31069FB1}"/>
              </a:ext>
            </a:extLst>
          </p:cNvPr>
          <p:cNvPicPr>
            <a:picLocks noChangeAspect="1"/>
          </p:cNvPicPr>
          <p:nvPr/>
        </p:nvPicPr>
        <p:blipFill>
          <a:blip r:embed="rId4"/>
          <a:stretch>
            <a:fillRect/>
          </a:stretch>
        </p:blipFill>
        <p:spPr>
          <a:xfrm>
            <a:off x="1104880" y="3093025"/>
            <a:ext cx="10480138" cy="3536375"/>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pic>
        <p:nvPicPr>
          <p:cNvPr id="10" name="Image 9">
            <a:extLst>
              <a:ext uri="{FF2B5EF4-FFF2-40B4-BE49-F238E27FC236}">
                <a16:creationId xmlns:a16="http://schemas.microsoft.com/office/drawing/2014/main" id="{B39DCDEF-B6CB-387E-5E50-2A5E31069FB1}"/>
              </a:ext>
            </a:extLst>
          </p:cNvPr>
          <p:cNvPicPr>
            <a:picLocks noChangeAspect="1"/>
          </p:cNvPicPr>
          <p:nvPr/>
        </p:nvPicPr>
        <p:blipFill>
          <a:blip r:embed="rId4"/>
          <a:srcRect/>
          <a:stretch/>
        </p:blipFill>
        <p:spPr>
          <a:xfrm>
            <a:off x="1104881" y="2589171"/>
            <a:ext cx="10480136" cy="3536373"/>
          </a:xfrm>
          <a:prstGeom prst="rect">
            <a:avLst/>
          </a:prstGeom>
        </p:spPr>
      </p:pic>
    </p:spTree>
    <p:extLst>
      <p:ext uri="{BB962C8B-B14F-4D97-AF65-F5344CB8AC3E}">
        <p14:creationId xmlns:p14="http://schemas.microsoft.com/office/powerpoint/2010/main" val="115626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pic>
        <p:nvPicPr>
          <p:cNvPr id="10" name="Image 9">
            <a:extLst>
              <a:ext uri="{FF2B5EF4-FFF2-40B4-BE49-F238E27FC236}">
                <a16:creationId xmlns:a16="http://schemas.microsoft.com/office/drawing/2014/main" id="{B39DCDEF-B6CB-387E-5E50-2A5E31069FB1}"/>
              </a:ext>
            </a:extLst>
          </p:cNvPr>
          <p:cNvPicPr>
            <a:picLocks noChangeAspect="1"/>
          </p:cNvPicPr>
          <p:nvPr/>
        </p:nvPicPr>
        <p:blipFill>
          <a:blip r:embed="rId4"/>
          <a:srcRect/>
          <a:stretch/>
        </p:blipFill>
        <p:spPr>
          <a:xfrm>
            <a:off x="889135" y="660603"/>
            <a:ext cx="10152475" cy="553679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45921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sp>
        <p:nvSpPr>
          <p:cNvPr id="3" name="ZoneTexte 2">
            <a:extLst>
              <a:ext uri="{FF2B5EF4-FFF2-40B4-BE49-F238E27FC236}">
                <a16:creationId xmlns:a16="http://schemas.microsoft.com/office/drawing/2014/main" id="{4018BD61-6CEF-701F-22B2-5D54542C2741}"/>
              </a:ext>
            </a:extLst>
          </p:cNvPr>
          <p:cNvSpPr txBox="1"/>
          <p:nvPr/>
        </p:nvSpPr>
        <p:spPr>
          <a:xfrm>
            <a:off x="1929104" y="2033130"/>
            <a:ext cx="8437206" cy="3416320"/>
          </a:xfrm>
          <a:custGeom>
            <a:avLst/>
            <a:gdLst>
              <a:gd name="connsiteX0" fmla="*/ 0 w 8437206"/>
              <a:gd name="connsiteY0" fmla="*/ 0 h 3416320"/>
              <a:gd name="connsiteX1" fmla="*/ 8437206 w 8437206"/>
              <a:gd name="connsiteY1" fmla="*/ 0 h 3416320"/>
              <a:gd name="connsiteX2" fmla="*/ 8437206 w 8437206"/>
              <a:gd name="connsiteY2" fmla="*/ 3416320 h 3416320"/>
              <a:gd name="connsiteX3" fmla="*/ 0 w 8437206"/>
              <a:gd name="connsiteY3" fmla="*/ 3416320 h 3416320"/>
              <a:gd name="connsiteX4" fmla="*/ 0 w 8437206"/>
              <a:gd name="connsiteY4" fmla="*/ 0 h 341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7206" h="3416320" fill="none" extrusionOk="0">
                <a:moveTo>
                  <a:pt x="0" y="0"/>
                </a:moveTo>
                <a:cubicBezTo>
                  <a:pt x="1777245" y="-49533"/>
                  <a:pt x="4298076" y="-14809"/>
                  <a:pt x="8437206" y="0"/>
                </a:cubicBezTo>
                <a:cubicBezTo>
                  <a:pt x="8524845" y="827293"/>
                  <a:pt x="8364527" y="2350757"/>
                  <a:pt x="8437206" y="3416320"/>
                </a:cubicBezTo>
                <a:cubicBezTo>
                  <a:pt x="4745089" y="3368089"/>
                  <a:pt x="1877245" y="3500775"/>
                  <a:pt x="0" y="3416320"/>
                </a:cubicBezTo>
                <a:cubicBezTo>
                  <a:pt x="-38581" y="2406933"/>
                  <a:pt x="63341" y="1254046"/>
                  <a:pt x="0" y="0"/>
                </a:cubicBezTo>
                <a:close/>
              </a:path>
              <a:path w="8437206" h="3416320" stroke="0" extrusionOk="0">
                <a:moveTo>
                  <a:pt x="0" y="0"/>
                </a:moveTo>
                <a:cubicBezTo>
                  <a:pt x="2455266" y="118645"/>
                  <a:pt x="4888861" y="116012"/>
                  <a:pt x="8437206" y="0"/>
                </a:cubicBezTo>
                <a:cubicBezTo>
                  <a:pt x="8304324" y="1117060"/>
                  <a:pt x="8522157" y="2160785"/>
                  <a:pt x="8437206" y="3416320"/>
                </a:cubicBezTo>
                <a:cubicBezTo>
                  <a:pt x="7012628" y="3550920"/>
                  <a:pt x="1015999" y="3259124"/>
                  <a:pt x="0" y="3416320"/>
                </a:cubicBezTo>
                <a:cubicBezTo>
                  <a:pt x="-20187" y="2247137"/>
                  <a:pt x="-152480" y="902025"/>
                  <a:pt x="0" y="0"/>
                </a:cubicBezTo>
                <a:close/>
              </a:path>
            </a:pathLst>
          </a:custGeom>
          <a:ln w="0">
            <a:solidFill>
              <a:schemeClr val="bg1"/>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a:t>In comparison to the SQL server, MongoDB is faster and more scalable. While the SQL server supports JOIN and Global transactions, MongoDB does not. The MS SQL server does not accommodate large amounts of data, however MongoDB does.</a:t>
            </a:r>
          </a:p>
          <a:p>
            <a:endParaRPr lang="en-US" dirty="0"/>
          </a:p>
          <a:p>
            <a:r>
              <a:rPr lang="en-US" dirty="0"/>
              <a:t>Agile practices are supported by MongoDB, although they are not supported by MS SQL Server.</a:t>
            </a:r>
          </a:p>
          <a:p>
            <a:endParaRPr lang="en-US" dirty="0"/>
          </a:p>
          <a:p>
            <a:r>
              <a:rPr lang="en-US" dirty="0"/>
              <a:t>A SQL database processes SQL queries, whereas MongoDB offers JSON querying. MongoDB is a more dynamic and complicated choice that is appropriate for hierarchical data because of its fundamental properties, as opposed to a SQL Database, which is still more predetermined and appropriate for other types of data </a:t>
            </a:r>
            <a:r>
              <a:rPr lang="en-US" dirty="0" err="1"/>
              <a:t>storage.Hence</a:t>
            </a:r>
            <a:r>
              <a:rPr lang="en-US" dirty="0"/>
              <a:t> this is the reason MongoDB outshines the SQL database.</a:t>
            </a:r>
            <a:endParaRPr lang="fr-FR" dirty="0"/>
          </a:p>
        </p:txBody>
      </p:sp>
    </p:spTree>
    <p:extLst>
      <p:ext uri="{BB962C8B-B14F-4D97-AF65-F5344CB8AC3E}">
        <p14:creationId xmlns:p14="http://schemas.microsoft.com/office/powerpoint/2010/main" val="304055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sp>
        <p:nvSpPr>
          <p:cNvPr id="2" name="ZoneTexte 1">
            <a:extLst>
              <a:ext uri="{FF2B5EF4-FFF2-40B4-BE49-F238E27FC236}">
                <a16:creationId xmlns:a16="http://schemas.microsoft.com/office/drawing/2014/main" id="{B0EC0E33-0C5A-894C-9726-BF6E6D707235}"/>
              </a:ext>
            </a:extLst>
          </p:cNvPr>
          <p:cNvSpPr txBox="1"/>
          <p:nvPr/>
        </p:nvSpPr>
        <p:spPr>
          <a:xfrm>
            <a:off x="752475" y="619125"/>
            <a:ext cx="3124200" cy="707886"/>
          </a:xfrm>
          <a:prstGeom prst="rect">
            <a:avLst/>
          </a:prstGeom>
          <a:noFill/>
        </p:spPr>
        <p:txBody>
          <a:bodyPr wrap="square" rtlCol="0">
            <a:spAutoFit/>
          </a:bodyPr>
          <a:lstStyle/>
          <a:p>
            <a:r>
              <a:rPr lang="fr-FR" sz="4000" b="1" u="sng" dirty="0">
                <a:solidFill>
                  <a:srgbClr val="FF0000"/>
                </a:solidFill>
              </a:rPr>
              <a:t>MongoDB</a:t>
            </a:r>
          </a:p>
        </p:txBody>
      </p:sp>
      <p:sp>
        <p:nvSpPr>
          <p:cNvPr id="3" name="ZoneTexte 2">
            <a:extLst>
              <a:ext uri="{FF2B5EF4-FFF2-40B4-BE49-F238E27FC236}">
                <a16:creationId xmlns:a16="http://schemas.microsoft.com/office/drawing/2014/main" id="{76F8FAF7-5B4A-A386-4ED2-F3C3AD1823DF}"/>
              </a:ext>
            </a:extLst>
          </p:cNvPr>
          <p:cNvSpPr txBox="1"/>
          <p:nvPr/>
        </p:nvSpPr>
        <p:spPr>
          <a:xfrm>
            <a:off x="830424" y="1698171"/>
            <a:ext cx="10944809" cy="4524315"/>
          </a:xfrm>
          <a:custGeom>
            <a:avLst/>
            <a:gdLst>
              <a:gd name="connsiteX0" fmla="*/ 0 w 10944809"/>
              <a:gd name="connsiteY0" fmla="*/ 0 h 4524315"/>
              <a:gd name="connsiteX1" fmla="*/ 576043 w 10944809"/>
              <a:gd name="connsiteY1" fmla="*/ 0 h 4524315"/>
              <a:gd name="connsiteX2" fmla="*/ 1042637 w 10944809"/>
              <a:gd name="connsiteY2" fmla="*/ 0 h 4524315"/>
              <a:gd name="connsiteX3" fmla="*/ 1728128 w 10944809"/>
              <a:gd name="connsiteY3" fmla="*/ 0 h 4524315"/>
              <a:gd name="connsiteX4" fmla="*/ 2304170 w 10944809"/>
              <a:gd name="connsiteY4" fmla="*/ 0 h 4524315"/>
              <a:gd name="connsiteX5" fmla="*/ 3099109 w 10944809"/>
              <a:gd name="connsiteY5" fmla="*/ 0 h 4524315"/>
              <a:gd name="connsiteX6" fmla="*/ 3675152 w 10944809"/>
              <a:gd name="connsiteY6" fmla="*/ 0 h 4524315"/>
              <a:gd name="connsiteX7" fmla="*/ 3922850 w 10944809"/>
              <a:gd name="connsiteY7" fmla="*/ 0 h 4524315"/>
              <a:gd name="connsiteX8" fmla="*/ 4389444 w 10944809"/>
              <a:gd name="connsiteY8" fmla="*/ 0 h 4524315"/>
              <a:gd name="connsiteX9" fmla="*/ 4746591 w 10944809"/>
              <a:gd name="connsiteY9" fmla="*/ 0 h 4524315"/>
              <a:gd name="connsiteX10" fmla="*/ 5103737 w 10944809"/>
              <a:gd name="connsiteY10" fmla="*/ 0 h 4524315"/>
              <a:gd name="connsiteX11" fmla="*/ 5460884 w 10944809"/>
              <a:gd name="connsiteY11" fmla="*/ 0 h 4524315"/>
              <a:gd name="connsiteX12" fmla="*/ 5927478 w 10944809"/>
              <a:gd name="connsiteY12" fmla="*/ 0 h 4524315"/>
              <a:gd name="connsiteX13" fmla="*/ 6503521 w 10944809"/>
              <a:gd name="connsiteY13" fmla="*/ 0 h 4524315"/>
              <a:gd name="connsiteX14" fmla="*/ 7079563 w 10944809"/>
              <a:gd name="connsiteY14" fmla="*/ 0 h 4524315"/>
              <a:gd name="connsiteX15" fmla="*/ 7765054 w 10944809"/>
              <a:gd name="connsiteY15" fmla="*/ 0 h 4524315"/>
              <a:gd name="connsiteX16" fmla="*/ 8231648 w 10944809"/>
              <a:gd name="connsiteY16" fmla="*/ 0 h 4524315"/>
              <a:gd name="connsiteX17" fmla="*/ 8588795 w 10944809"/>
              <a:gd name="connsiteY17" fmla="*/ 0 h 4524315"/>
              <a:gd name="connsiteX18" fmla="*/ 9383734 w 10944809"/>
              <a:gd name="connsiteY18" fmla="*/ 0 h 4524315"/>
              <a:gd name="connsiteX19" fmla="*/ 9850328 w 10944809"/>
              <a:gd name="connsiteY19" fmla="*/ 0 h 4524315"/>
              <a:gd name="connsiteX20" fmla="*/ 10207474 w 10944809"/>
              <a:gd name="connsiteY20" fmla="*/ 0 h 4524315"/>
              <a:gd name="connsiteX21" fmla="*/ 10944809 w 10944809"/>
              <a:gd name="connsiteY21" fmla="*/ 0 h 4524315"/>
              <a:gd name="connsiteX22" fmla="*/ 10944809 w 10944809"/>
              <a:gd name="connsiteY22" fmla="*/ 520296 h 4524315"/>
              <a:gd name="connsiteX23" fmla="*/ 10944809 w 10944809"/>
              <a:gd name="connsiteY23" fmla="*/ 1040592 h 4524315"/>
              <a:gd name="connsiteX24" fmla="*/ 10944809 w 10944809"/>
              <a:gd name="connsiteY24" fmla="*/ 1651375 h 4524315"/>
              <a:gd name="connsiteX25" fmla="*/ 10944809 w 10944809"/>
              <a:gd name="connsiteY25" fmla="*/ 2307401 h 4524315"/>
              <a:gd name="connsiteX26" fmla="*/ 10944809 w 10944809"/>
              <a:gd name="connsiteY26" fmla="*/ 2872940 h 4524315"/>
              <a:gd name="connsiteX27" fmla="*/ 10944809 w 10944809"/>
              <a:gd name="connsiteY27" fmla="*/ 3347993 h 4524315"/>
              <a:gd name="connsiteX28" fmla="*/ 10944809 w 10944809"/>
              <a:gd name="connsiteY28" fmla="*/ 3958776 h 4524315"/>
              <a:gd name="connsiteX29" fmla="*/ 10944809 w 10944809"/>
              <a:gd name="connsiteY29" fmla="*/ 4524315 h 4524315"/>
              <a:gd name="connsiteX30" fmla="*/ 10149870 w 10944809"/>
              <a:gd name="connsiteY30" fmla="*/ 4524315 h 4524315"/>
              <a:gd name="connsiteX31" fmla="*/ 9792724 w 10944809"/>
              <a:gd name="connsiteY31" fmla="*/ 4524315 h 4524315"/>
              <a:gd name="connsiteX32" fmla="*/ 9107233 w 10944809"/>
              <a:gd name="connsiteY32" fmla="*/ 4524315 h 4524315"/>
              <a:gd name="connsiteX33" fmla="*/ 8750087 w 10944809"/>
              <a:gd name="connsiteY33" fmla="*/ 4524315 h 4524315"/>
              <a:gd name="connsiteX34" fmla="*/ 7955148 w 10944809"/>
              <a:gd name="connsiteY34" fmla="*/ 4524315 h 4524315"/>
              <a:gd name="connsiteX35" fmla="*/ 7707450 w 10944809"/>
              <a:gd name="connsiteY35" fmla="*/ 4524315 h 4524315"/>
              <a:gd name="connsiteX36" fmla="*/ 7021959 w 10944809"/>
              <a:gd name="connsiteY36" fmla="*/ 4524315 h 4524315"/>
              <a:gd name="connsiteX37" fmla="*/ 6664813 w 10944809"/>
              <a:gd name="connsiteY37" fmla="*/ 4524315 h 4524315"/>
              <a:gd name="connsiteX38" fmla="*/ 5869874 w 10944809"/>
              <a:gd name="connsiteY38" fmla="*/ 4524315 h 4524315"/>
              <a:gd name="connsiteX39" fmla="*/ 5622176 w 10944809"/>
              <a:gd name="connsiteY39" fmla="*/ 4524315 h 4524315"/>
              <a:gd name="connsiteX40" fmla="*/ 4936685 w 10944809"/>
              <a:gd name="connsiteY40" fmla="*/ 4524315 h 4524315"/>
              <a:gd name="connsiteX41" fmla="*/ 4579539 w 10944809"/>
              <a:gd name="connsiteY41" fmla="*/ 4524315 h 4524315"/>
              <a:gd name="connsiteX42" fmla="*/ 4003496 w 10944809"/>
              <a:gd name="connsiteY42" fmla="*/ 4524315 h 4524315"/>
              <a:gd name="connsiteX43" fmla="*/ 3318005 w 10944809"/>
              <a:gd name="connsiteY43" fmla="*/ 4524315 h 4524315"/>
              <a:gd name="connsiteX44" fmla="*/ 3070307 w 10944809"/>
              <a:gd name="connsiteY44" fmla="*/ 4524315 h 4524315"/>
              <a:gd name="connsiteX45" fmla="*/ 2494264 w 10944809"/>
              <a:gd name="connsiteY45" fmla="*/ 4524315 h 4524315"/>
              <a:gd name="connsiteX46" fmla="*/ 1808774 w 10944809"/>
              <a:gd name="connsiteY46" fmla="*/ 4524315 h 4524315"/>
              <a:gd name="connsiteX47" fmla="*/ 1123283 w 10944809"/>
              <a:gd name="connsiteY47" fmla="*/ 4524315 h 4524315"/>
              <a:gd name="connsiteX48" fmla="*/ 766137 w 10944809"/>
              <a:gd name="connsiteY48" fmla="*/ 4524315 h 4524315"/>
              <a:gd name="connsiteX49" fmla="*/ 0 w 10944809"/>
              <a:gd name="connsiteY49" fmla="*/ 4524315 h 4524315"/>
              <a:gd name="connsiteX50" fmla="*/ 0 w 10944809"/>
              <a:gd name="connsiteY50" fmla="*/ 4004019 h 4524315"/>
              <a:gd name="connsiteX51" fmla="*/ 0 w 10944809"/>
              <a:gd name="connsiteY51" fmla="*/ 3347993 h 4524315"/>
              <a:gd name="connsiteX52" fmla="*/ 0 w 10944809"/>
              <a:gd name="connsiteY52" fmla="*/ 2827697 h 4524315"/>
              <a:gd name="connsiteX53" fmla="*/ 0 w 10944809"/>
              <a:gd name="connsiteY53" fmla="*/ 2397887 h 4524315"/>
              <a:gd name="connsiteX54" fmla="*/ 0 w 10944809"/>
              <a:gd name="connsiteY54" fmla="*/ 1922834 h 4524315"/>
              <a:gd name="connsiteX55" fmla="*/ 0 w 10944809"/>
              <a:gd name="connsiteY55" fmla="*/ 1312051 h 4524315"/>
              <a:gd name="connsiteX56" fmla="*/ 0 w 10944809"/>
              <a:gd name="connsiteY56" fmla="*/ 836998 h 4524315"/>
              <a:gd name="connsiteX57" fmla="*/ 0 w 10944809"/>
              <a:gd name="connsiteY57" fmla="*/ 0 h 452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944809" h="4524315" fill="none" extrusionOk="0">
                <a:moveTo>
                  <a:pt x="0" y="0"/>
                </a:moveTo>
                <a:cubicBezTo>
                  <a:pt x="140899" y="-53488"/>
                  <a:pt x="404503" y="11525"/>
                  <a:pt x="576043" y="0"/>
                </a:cubicBezTo>
                <a:cubicBezTo>
                  <a:pt x="747583" y="-11525"/>
                  <a:pt x="811063" y="14352"/>
                  <a:pt x="1042637" y="0"/>
                </a:cubicBezTo>
                <a:cubicBezTo>
                  <a:pt x="1274211" y="-14352"/>
                  <a:pt x="1450388" y="51880"/>
                  <a:pt x="1728128" y="0"/>
                </a:cubicBezTo>
                <a:cubicBezTo>
                  <a:pt x="2005868" y="-51880"/>
                  <a:pt x="2060398" y="2100"/>
                  <a:pt x="2304170" y="0"/>
                </a:cubicBezTo>
                <a:cubicBezTo>
                  <a:pt x="2547942" y="-2100"/>
                  <a:pt x="2783672" y="17794"/>
                  <a:pt x="3099109" y="0"/>
                </a:cubicBezTo>
                <a:cubicBezTo>
                  <a:pt x="3414546" y="-17794"/>
                  <a:pt x="3435222" y="20090"/>
                  <a:pt x="3675152" y="0"/>
                </a:cubicBezTo>
                <a:cubicBezTo>
                  <a:pt x="3915082" y="-20090"/>
                  <a:pt x="3868946" y="22622"/>
                  <a:pt x="3922850" y="0"/>
                </a:cubicBezTo>
                <a:cubicBezTo>
                  <a:pt x="3976754" y="-22622"/>
                  <a:pt x="4193434" y="23742"/>
                  <a:pt x="4389444" y="0"/>
                </a:cubicBezTo>
                <a:cubicBezTo>
                  <a:pt x="4585454" y="-23742"/>
                  <a:pt x="4578227" y="33011"/>
                  <a:pt x="4746591" y="0"/>
                </a:cubicBezTo>
                <a:cubicBezTo>
                  <a:pt x="4914955" y="-33011"/>
                  <a:pt x="5000940" y="25188"/>
                  <a:pt x="5103737" y="0"/>
                </a:cubicBezTo>
                <a:cubicBezTo>
                  <a:pt x="5206534" y="-25188"/>
                  <a:pt x="5387114" y="11009"/>
                  <a:pt x="5460884" y="0"/>
                </a:cubicBezTo>
                <a:cubicBezTo>
                  <a:pt x="5534654" y="-11009"/>
                  <a:pt x="5807127" y="48720"/>
                  <a:pt x="5927478" y="0"/>
                </a:cubicBezTo>
                <a:cubicBezTo>
                  <a:pt x="6047829" y="-48720"/>
                  <a:pt x="6241796" y="7619"/>
                  <a:pt x="6503521" y="0"/>
                </a:cubicBezTo>
                <a:cubicBezTo>
                  <a:pt x="6765246" y="-7619"/>
                  <a:pt x="6810906" y="9250"/>
                  <a:pt x="7079563" y="0"/>
                </a:cubicBezTo>
                <a:cubicBezTo>
                  <a:pt x="7348220" y="-9250"/>
                  <a:pt x="7487482" y="37886"/>
                  <a:pt x="7765054" y="0"/>
                </a:cubicBezTo>
                <a:cubicBezTo>
                  <a:pt x="8042626" y="-37886"/>
                  <a:pt x="8017081" y="54170"/>
                  <a:pt x="8231648" y="0"/>
                </a:cubicBezTo>
                <a:cubicBezTo>
                  <a:pt x="8446215" y="-54170"/>
                  <a:pt x="8442385" y="5115"/>
                  <a:pt x="8588795" y="0"/>
                </a:cubicBezTo>
                <a:cubicBezTo>
                  <a:pt x="8735205" y="-5115"/>
                  <a:pt x="9203328" y="83716"/>
                  <a:pt x="9383734" y="0"/>
                </a:cubicBezTo>
                <a:cubicBezTo>
                  <a:pt x="9564140" y="-83716"/>
                  <a:pt x="9676441" y="44231"/>
                  <a:pt x="9850328" y="0"/>
                </a:cubicBezTo>
                <a:cubicBezTo>
                  <a:pt x="10024215" y="-44231"/>
                  <a:pt x="10032933" y="34651"/>
                  <a:pt x="10207474" y="0"/>
                </a:cubicBezTo>
                <a:cubicBezTo>
                  <a:pt x="10382015" y="-34651"/>
                  <a:pt x="10695263" y="86190"/>
                  <a:pt x="10944809" y="0"/>
                </a:cubicBezTo>
                <a:cubicBezTo>
                  <a:pt x="10957568" y="116814"/>
                  <a:pt x="10889362" y="382735"/>
                  <a:pt x="10944809" y="520296"/>
                </a:cubicBezTo>
                <a:cubicBezTo>
                  <a:pt x="11000256" y="657857"/>
                  <a:pt x="10916198" y="803184"/>
                  <a:pt x="10944809" y="1040592"/>
                </a:cubicBezTo>
                <a:cubicBezTo>
                  <a:pt x="10973420" y="1278000"/>
                  <a:pt x="10894731" y="1423623"/>
                  <a:pt x="10944809" y="1651375"/>
                </a:cubicBezTo>
                <a:cubicBezTo>
                  <a:pt x="10994887" y="1879127"/>
                  <a:pt x="10919431" y="2175225"/>
                  <a:pt x="10944809" y="2307401"/>
                </a:cubicBezTo>
                <a:cubicBezTo>
                  <a:pt x="10970187" y="2439577"/>
                  <a:pt x="10897452" y="2679976"/>
                  <a:pt x="10944809" y="2872940"/>
                </a:cubicBezTo>
                <a:cubicBezTo>
                  <a:pt x="10992166" y="3065904"/>
                  <a:pt x="10894326" y="3145790"/>
                  <a:pt x="10944809" y="3347993"/>
                </a:cubicBezTo>
                <a:cubicBezTo>
                  <a:pt x="10995292" y="3550196"/>
                  <a:pt x="10940330" y="3785368"/>
                  <a:pt x="10944809" y="3958776"/>
                </a:cubicBezTo>
                <a:cubicBezTo>
                  <a:pt x="10949288" y="4132184"/>
                  <a:pt x="10943281" y="4300415"/>
                  <a:pt x="10944809" y="4524315"/>
                </a:cubicBezTo>
                <a:cubicBezTo>
                  <a:pt x="10750851" y="4577280"/>
                  <a:pt x="10335276" y="4474542"/>
                  <a:pt x="10149870" y="4524315"/>
                </a:cubicBezTo>
                <a:cubicBezTo>
                  <a:pt x="9964464" y="4574088"/>
                  <a:pt x="9951711" y="4506378"/>
                  <a:pt x="9792724" y="4524315"/>
                </a:cubicBezTo>
                <a:cubicBezTo>
                  <a:pt x="9633737" y="4542252"/>
                  <a:pt x="9262835" y="4488548"/>
                  <a:pt x="9107233" y="4524315"/>
                </a:cubicBezTo>
                <a:cubicBezTo>
                  <a:pt x="8951631" y="4560082"/>
                  <a:pt x="8834754" y="4499458"/>
                  <a:pt x="8750087" y="4524315"/>
                </a:cubicBezTo>
                <a:cubicBezTo>
                  <a:pt x="8665420" y="4549172"/>
                  <a:pt x="8219367" y="4441203"/>
                  <a:pt x="7955148" y="4524315"/>
                </a:cubicBezTo>
                <a:cubicBezTo>
                  <a:pt x="7690929" y="4607427"/>
                  <a:pt x="7784147" y="4495121"/>
                  <a:pt x="7707450" y="4524315"/>
                </a:cubicBezTo>
                <a:cubicBezTo>
                  <a:pt x="7630753" y="4553509"/>
                  <a:pt x="7162194" y="4485864"/>
                  <a:pt x="7021959" y="4524315"/>
                </a:cubicBezTo>
                <a:cubicBezTo>
                  <a:pt x="6881724" y="4562766"/>
                  <a:pt x="6811972" y="4522169"/>
                  <a:pt x="6664813" y="4524315"/>
                </a:cubicBezTo>
                <a:cubicBezTo>
                  <a:pt x="6517654" y="4526461"/>
                  <a:pt x="6215256" y="4523350"/>
                  <a:pt x="5869874" y="4524315"/>
                </a:cubicBezTo>
                <a:cubicBezTo>
                  <a:pt x="5524492" y="4525280"/>
                  <a:pt x="5727149" y="4512602"/>
                  <a:pt x="5622176" y="4524315"/>
                </a:cubicBezTo>
                <a:cubicBezTo>
                  <a:pt x="5517203" y="4536028"/>
                  <a:pt x="5260363" y="4506648"/>
                  <a:pt x="4936685" y="4524315"/>
                </a:cubicBezTo>
                <a:cubicBezTo>
                  <a:pt x="4613007" y="4541982"/>
                  <a:pt x="4741643" y="4514430"/>
                  <a:pt x="4579539" y="4524315"/>
                </a:cubicBezTo>
                <a:cubicBezTo>
                  <a:pt x="4417435" y="4534200"/>
                  <a:pt x="4268780" y="4511336"/>
                  <a:pt x="4003496" y="4524315"/>
                </a:cubicBezTo>
                <a:cubicBezTo>
                  <a:pt x="3738212" y="4537294"/>
                  <a:pt x="3641706" y="4517765"/>
                  <a:pt x="3318005" y="4524315"/>
                </a:cubicBezTo>
                <a:cubicBezTo>
                  <a:pt x="2994304" y="4530865"/>
                  <a:pt x="3156046" y="4499944"/>
                  <a:pt x="3070307" y="4524315"/>
                </a:cubicBezTo>
                <a:cubicBezTo>
                  <a:pt x="2984568" y="4548686"/>
                  <a:pt x="2737745" y="4523911"/>
                  <a:pt x="2494264" y="4524315"/>
                </a:cubicBezTo>
                <a:cubicBezTo>
                  <a:pt x="2250783" y="4524719"/>
                  <a:pt x="1960810" y="4502129"/>
                  <a:pt x="1808774" y="4524315"/>
                </a:cubicBezTo>
                <a:cubicBezTo>
                  <a:pt x="1656738" y="4546501"/>
                  <a:pt x="1411214" y="4467537"/>
                  <a:pt x="1123283" y="4524315"/>
                </a:cubicBezTo>
                <a:cubicBezTo>
                  <a:pt x="835352" y="4581093"/>
                  <a:pt x="920292" y="4512244"/>
                  <a:pt x="766137" y="4524315"/>
                </a:cubicBezTo>
                <a:cubicBezTo>
                  <a:pt x="611982" y="4536386"/>
                  <a:pt x="268277" y="4496094"/>
                  <a:pt x="0" y="4524315"/>
                </a:cubicBezTo>
                <a:cubicBezTo>
                  <a:pt x="-11466" y="4399589"/>
                  <a:pt x="5746" y="4115434"/>
                  <a:pt x="0" y="4004019"/>
                </a:cubicBezTo>
                <a:cubicBezTo>
                  <a:pt x="-5746" y="3892604"/>
                  <a:pt x="49477" y="3646100"/>
                  <a:pt x="0" y="3347993"/>
                </a:cubicBezTo>
                <a:cubicBezTo>
                  <a:pt x="-49477" y="3049886"/>
                  <a:pt x="2087" y="2985269"/>
                  <a:pt x="0" y="2827697"/>
                </a:cubicBezTo>
                <a:cubicBezTo>
                  <a:pt x="-2087" y="2670125"/>
                  <a:pt x="27696" y="2532559"/>
                  <a:pt x="0" y="2397887"/>
                </a:cubicBezTo>
                <a:cubicBezTo>
                  <a:pt x="-27696" y="2263215"/>
                  <a:pt x="39526" y="2069624"/>
                  <a:pt x="0" y="1922834"/>
                </a:cubicBezTo>
                <a:cubicBezTo>
                  <a:pt x="-39526" y="1776044"/>
                  <a:pt x="37315" y="1558561"/>
                  <a:pt x="0" y="1312051"/>
                </a:cubicBezTo>
                <a:cubicBezTo>
                  <a:pt x="-37315" y="1065541"/>
                  <a:pt x="3085" y="1050076"/>
                  <a:pt x="0" y="836998"/>
                </a:cubicBezTo>
                <a:cubicBezTo>
                  <a:pt x="-3085" y="623920"/>
                  <a:pt x="95461" y="211679"/>
                  <a:pt x="0" y="0"/>
                </a:cubicBezTo>
                <a:close/>
              </a:path>
              <a:path w="10944809" h="4524315" stroke="0" extrusionOk="0">
                <a:moveTo>
                  <a:pt x="0" y="0"/>
                </a:moveTo>
                <a:cubicBezTo>
                  <a:pt x="187831" y="-75996"/>
                  <a:pt x="524653" y="13507"/>
                  <a:pt x="685491" y="0"/>
                </a:cubicBezTo>
                <a:cubicBezTo>
                  <a:pt x="846329" y="-13507"/>
                  <a:pt x="1138967" y="26964"/>
                  <a:pt x="1370981" y="0"/>
                </a:cubicBezTo>
                <a:cubicBezTo>
                  <a:pt x="1602995" y="-26964"/>
                  <a:pt x="1918565" y="63843"/>
                  <a:pt x="2056472" y="0"/>
                </a:cubicBezTo>
                <a:cubicBezTo>
                  <a:pt x="2194379" y="-63843"/>
                  <a:pt x="2404811" y="36596"/>
                  <a:pt x="2523066" y="0"/>
                </a:cubicBezTo>
                <a:cubicBezTo>
                  <a:pt x="2641321" y="-36596"/>
                  <a:pt x="2662288" y="20845"/>
                  <a:pt x="2770765" y="0"/>
                </a:cubicBezTo>
                <a:cubicBezTo>
                  <a:pt x="2879242" y="-20845"/>
                  <a:pt x="3173269" y="74328"/>
                  <a:pt x="3456255" y="0"/>
                </a:cubicBezTo>
                <a:cubicBezTo>
                  <a:pt x="3739241" y="-74328"/>
                  <a:pt x="3670716" y="34841"/>
                  <a:pt x="3813402" y="0"/>
                </a:cubicBezTo>
                <a:cubicBezTo>
                  <a:pt x="3956088" y="-34841"/>
                  <a:pt x="3968895" y="16105"/>
                  <a:pt x="4061100" y="0"/>
                </a:cubicBezTo>
                <a:cubicBezTo>
                  <a:pt x="4153305" y="-16105"/>
                  <a:pt x="4300420" y="39846"/>
                  <a:pt x="4527695" y="0"/>
                </a:cubicBezTo>
                <a:cubicBezTo>
                  <a:pt x="4754970" y="-39846"/>
                  <a:pt x="5040052" y="44413"/>
                  <a:pt x="5322633" y="0"/>
                </a:cubicBezTo>
                <a:cubicBezTo>
                  <a:pt x="5605214" y="-44413"/>
                  <a:pt x="5768281" y="85177"/>
                  <a:pt x="6117572" y="0"/>
                </a:cubicBezTo>
                <a:cubicBezTo>
                  <a:pt x="6466863" y="-85177"/>
                  <a:pt x="6555139" y="13147"/>
                  <a:pt x="6693615" y="0"/>
                </a:cubicBezTo>
                <a:cubicBezTo>
                  <a:pt x="6832091" y="-13147"/>
                  <a:pt x="6907629" y="6277"/>
                  <a:pt x="7050761" y="0"/>
                </a:cubicBezTo>
                <a:cubicBezTo>
                  <a:pt x="7193893" y="-6277"/>
                  <a:pt x="7330183" y="22168"/>
                  <a:pt x="7517356" y="0"/>
                </a:cubicBezTo>
                <a:cubicBezTo>
                  <a:pt x="7704529" y="-22168"/>
                  <a:pt x="7653577" y="3170"/>
                  <a:pt x="7765054" y="0"/>
                </a:cubicBezTo>
                <a:cubicBezTo>
                  <a:pt x="7876531" y="-3170"/>
                  <a:pt x="8087093" y="55506"/>
                  <a:pt x="8341097" y="0"/>
                </a:cubicBezTo>
                <a:cubicBezTo>
                  <a:pt x="8595101" y="-55506"/>
                  <a:pt x="8488367" y="25291"/>
                  <a:pt x="8588795" y="0"/>
                </a:cubicBezTo>
                <a:cubicBezTo>
                  <a:pt x="8689223" y="-25291"/>
                  <a:pt x="8936905" y="2501"/>
                  <a:pt x="9055389" y="0"/>
                </a:cubicBezTo>
                <a:cubicBezTo>
                  <a:pt x="9173873" y="-2501"/>
                  <a:pt x="9206675" y="12623"/>
                  <a:pt x="9303088" y="0"/>
                </a:cubicBezTo>
                <a:cubicBezTo>
                  <a:pt x="9399501" y="-12623"/>
                  <a:pt x="9823273" y="50710"/>
                  <a:pt x="9988578" y="0"/>
                </a:cubicBezTo>
                <a:cubicBezTo>
                  <a:pt x="10153883" y="-50710"/>
                  <a:pt x="10507778" y="12655"/>
                  <a:pt x="10944809" y="0"/>
                </a:cubicBezTo>
                <a:cubicBezTo>
                  <a:pt x="10956301" y="108933"/>
                  <a:pt x="10935830" y="381327"/>
                  <a:pt x="10944809" y="520296"/>
                </a:cubicBezTo>
                <a:cubicBezTo>
                  <a:pt x="10953788" y="659265"/>
                  <a:pt x="10932716" y="821778"/>
                  <a:pt x="10944809" y="950106"/>
                </a:cubicBezTo>
                <a:cubicBezTo>
                  <a:pt x="10956902" y="1078434"/>
                  <a:pt x="10896293" y="1272007"/>
                  <a:pt x="10944809" y="1379916"/>
                </a:cubicBezTo>
                <a:cubicBezTo>
                  <a:pt x="10993325" y="1487825"/>
                  <a:pt x="10889133" y="1814471"/>
                  <a:pt x="10944809" y="1945455"/>
                </a:cubicBezTo>
                <a:cubicBezTo>
                  <a:pt x="11000485" y="2076439"/>
                  <a:pt x="10936558" y="2205760"/>
                  <a:pt x="10944809" y="2420509"/>
                </a:cubicBezTo>
                <a:cubicBezTo>
                  <a:pt x="10953060" y="2635258"/>
                  <a:pt x="10880587" y="2840107"/>
                  <a:pt x="10944809" y="3031291"/>
                </a:cubicBezTo>
                <a:cubicBezTo>
                  <a:pt x="11009031" y="3222475"/>
                  <a:pt x="10882986" y="3492528"/>
                  <a:pt x="10944809" y="3642074"/>
                </a:cubicBezTo>
                <a:cubicBezTo>
                  <a:pt x="11006632" y="3791620"/>
                  <a:pt x="10873288" y="4322903"/>
                  <a:pt x="10944809" y="4524315"/>
                </a:cubicBezTo>
                <a:cubicBezTo>
                  <a:pt x="10807060" y="4586151"/>
                  <a:pt x="10633688" y="4464598"/>
                  <a:pt x="10368766" y="4524315"/>
                </a:cubicBezTo>
                <a:cubicBezTo>
                  <a:pt x="10103844" y="4584032"/>
                  <a:pt x="10081514" y="4492197"/>
                  <a:pt x="9902172" y="4524315"/>
                </a:cubicBezTo>
                <a:cubicBezTo>
                  <a:pt x="9722830" y="4556433"/>
                  <a:pt x="9758694" y="4522754"/>
                  <a:pt x="9654474" y="4524315"/>
                </a:cubicBezTo>
                <a:cubicBezTo>
                  <a:pt x="9550254" y="4525876"/>
                  <a:pt x="9286710" y="4498591"/>
                  <a:pt x="9078431" y="4524315"/>
                </a:cubicBezTo>
                <a:cubicBezTo>
                  <a:pt x="8870152" y="4550039"/>
                  <a:pt x="8598018" y="4486335"/>
                  <a:pt x="8283492" y="4524315"/>
                </a:cubicBezTo>
                <a:cubicBezTo>
                  <a:pt x="7968966" y="4562295"/>
                  <a:pt x="7985981" y="4498926"/>
                  <a:pt x="7816898" y="4524315"/>
                </a:cubicBezTo>
                <a:cubicBezTo>
                  <a:pt x="7647815" y="4549704"/>
                  <a:pt x="7490497" y="4514785"/>
                  <a:pt x="7240855" y="4524315"/>
                </a:cubicBezTo>
                <a:cubicBezTo>
                  <a:pt x="6991213" y="4533845"/>
                  <a:pt x="6863289" y="4498356"/>
                  <a:pt x="6555365" y="4524315"/>
                </a:cubicBezTo>
                <a:cubicBezTo>
                  <a:pt x="6247441" y="4550274"/>
                  <a:pt x="6052741" y="4464284"/>
                  <a:pt x="5760426" y="4524315"/>
                </a:cubicBezTo>
                <a:cubicBezTo>
                  <a:pt x="5468111" y="4584346"/>
                  <a:pt x="5445079" y="4505479"/>
                  <a:pt x="5293831" y="4524315"/>
                </a:cubicBezTo>
                <a:cubicBezTo>
                  <a:pt x="5142584" y="4543151"/>
                  <a:pt x="4771092" y="4436860"/>
                  <a:pt x="4498893" y="4524315"/>
                </a:cubicBezTo>
                <a:cubicBezTo>
                  <a:pt x="4226694" y="4611770"/>
                  <a:pt x="4096025" y="4448774"/>
                  <a:pt x="3813402" y="4524315"/>
                </a:cubicBezTo>
                <a:cubicBezTo>
                  <a:pt x="3530779" y="4599856"/>
                  <a:pt x="3361742" y="4512759"/>
                  <a:pt x="3237359" y="4524315"/>
                </a:cubicBezTo>
                <a:cubicBezTo>
                  <a:pt x="3112976" y="4535871"/>
                  <a:pt x="3091143" y="4496861"/>
                  <a:pt x="2989661" y="4524315"/>
                </a:cubicBezTo>
                <a:cubicBezTo>
                  <a:pt x="2888179" y="4551769"/>
                  <a:pt x="2677000" y="4465941"/>
                  <a:pt x="2413618" y="4524315"/>
                </a:cubicBezTo>
                <a:cubicBezTo>
                  <a:pt x="2150236" y="4582689"/>
                  <a:pt x="1885131" y="4481171"/>
                  <a:pt x="1618680" y="4524315"/>
                </a:cubicBezTo>
                <a:cubicBezTo>
                  <a:pt x="1352229" y="4567459"/>
                  <a:pt x="1339909" y="4513672"/>
                  <a:pt x="1261533" y="4524315"/>
                </a:cubicBezTo>
                <a:cubicBezTo>
                  <a:pt x="1183157" y="4534958"/>
                  <a:pt x="256442" y="4381134"/>
                  <a:pt x="0" y="4524315"/>
                </a:cubicBezTo>
                <a:cubicBezTo>
                  <a:pt x="-54008" y="4372624"/>
                  <a:pt x="28877" y="4169299"/>
                  <a:pt x="0" y="4004019"/>
                </a:cubicBezTo>
                <a:cubicBezTo>
                  <a:pt x="-28877" y="3838739"/>
                  <a:pt x="30985" y="3668176"/>
                  <a:pt x="0" y="3347993"/>
                </a:cubicBezTo>
                <a:cubicBezTo>
                  <a:pt x="-30985" y="3027810"/>
                  <a:pt x="63893" y="2985092"/>
                  <a:pt x="0" y="2737211"/>
                </a:cubicBezTo>
                <a:cubicBezTo>
                  <a:pt x="-63893" y="2489330"/>
                  <a:pt x="46741" y="2465446"/>
                  <a:pt x="0" y="2216914"/>
                </a:cubicBezTo>
                <a:cubicBezTo>
                  <a:pt x="-46741" y="1968382"/>
                  <a:pt x="42658" y="1971430"/>
                  <a:pt x="0" y="1787104"/>
                </a:cubicBezTo>
                <a:cubicBezTo>
                  <a:pt x="-42658" y="1602778"/>
                  <a:pt x="39734" y="1363330"/>
                  <a:pt x="0" y="1221565"/>
                </a:cubicBezTo>
                <a:cubicBezTo>
                  <a:pt x="-39734" y="1079800"/>
                  <a:pt x="36960" y="888768"/>
                  <a:pt x="0" y="656026"/>
                </a:cubicBezTo>
                <a:cubicBezTo>
                  <a:pt x="-36960" y="423284"/>
                  <a:pt x="39225" y="256723"/>
                  <a:pt x="0" y="0"/>
                </a:cubicBezTo>
                <a:close/>
              </a:path>
            </a:pathLst>
          </a:custGeom>
          <a:ln>
            <a:extLst>
              <a:ext uri="{C807C97D-BFC1-408E-A445-0C87EB9F89A2}">
                <ask:lineSketchStyleProps xmlns:ask="http://schemas.microsoft.com/office/drawing/2018/sketchyshapes" sd="4134534531">
                  <a:prstGeom prst="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MongoDB </a:t>
            </a:r>
            <a:r>
              <a:rPr lang="fr-FR" dirty="0" err="1"/>
              <a:t>is</a:t>
            </a:r>
            <a:r>
              <a:rPr lang="fr-FR" dirty="0"/>
              <a:t> an open-source, cross-platform document-</a:t>
            </a:r>
            <a:r>
              <a:rPr lang="fr-FR" dirty="0" err="1"/>
              <a:t>oriented</a:t>
            </a:r>
            <a:r>
              <a:rPr lang="fr-FR" dirty="0"/>
              <a:t> </a:t>
            </a:r>
            <a:r>
              <a:rPr lang="fr-FR" dirty="0" err="1"/>
              <a:t>database</a:t>
            </a:r>
            <a:r>
              <a:rPr lang="fr-FR" dirty="0"/>
              <a:t> application </a:t>
            </a:r>
            <a:r>
              <a:rPr lang="fr-FR" dirty="0" err="1"/>
              <a:t>that</a:t>
            </a:r>
            <a:r>
              <a:rPr lang="fr-FR" dirty="0"/>
              <a:t> </a:t>
            </a:r>
            <a:r>
              <a:rPr lang="fr-FR" dirty="0" err="1"/>
              <a:t>is</a:t>
            </a:r>
            <a:r>
              <a:rPr lang="fr-FR" dirty="0"/>
              <a:t> </a:t>
            </a:r>
            <a:r>
              <a:rPr lang="fr-FR" dirty="0" err="1"/>
              <a:t>freely</a:t>
            </a:r>
            <a:r>
              <a:rPr lang="fr-FR" dirty="0"/>
              <a:t> accessible. As a NoSQL </a:t>
            </a:r>
            <a:r>
              <a:rPr lang="fr-FR" dirty="0" err="1"/>
              <a:t>database</a:t>
            </a:r>
            <a:r>
              <a:rPr lang="fr-FR" dirty="0"/>
              <a:t>, MongoDB </a:t>
            </a:r>
            <a:r>
              <a:rPr lang="fr-FR" dirty="0" err="1"/>
              <a:t>employs</a:t>
            </a:r>
            <a:r>
              <a:rPr lang="fr-FR" dirty="0"/>
              <a:t> </a:t>
            </a:r>
            <a:r>
              <a:rPr lang="fr-FR" dirty="0" err="1"/>
              <a:t>schema-less</a:t>
            </a:r>
            <a:r>
              <a:rPr lang="fr-FR" dirty="0"/>
              <a:t> documents </a:t>
            </a:r>
            <a:r>
              <a:rPr lang="fr-FR" dirty="0" err="1"/>
              <a:t>resembling</a:t>
            </a:r>
            <a:r>
              <a:rPr lang="fr-FR" dirty="0"/>
              <a:t> JSON for data </a:t>
            </a:r>
            <a:r>
              <a:rPr lang="fr-FR" dirty="0" err="1"/>
              <a:t>representation</a:t>
            </a:r>
            <a:r>
              <a:rPr lang="fr-FR" dirty="0"/>
              <a:t>. It </a:t>
            </a:r>
            <a:r>
              <a:rPr lang="fr-FR" dirty="0" err="1"/>
              <a:t>offers</a:t>
            </a:r>
            <a:r>
              <a:rPr lang="fr-FR" dirty="0"/>
              <a:t> a </a:t>
            </a:r>
            <a:r>
              <a:rPr lang="fr-FR" dirty="0" err="1"/>
              <a:t>robust</a:t>
            </a:r>
            <a:r>
              <a:rPr lang="fr-FR" dirty="0"/>
              <a:t> </a:t>
            </a:r>
            <a:r>
              <a:rPr lang="fr-FR" dirty="0" err="1"/>
              <a:t>framework</a:t>
            </a:r>
            <a:r>
              <a:rPr lang="fr-FR" dirty="0"/>
              <a:t> for </a:t>
            </a:r>
            <a:r>
              <a:rPr lang="fr-FR" dirty="0" err="1"/>
              <a:t>storing</a:t>
            </a:r>
            <a:r>
              <a:rPr lang="fr-FR" dirty="0"/>
              <a:t> and </a:t>
            </a:r>
            <a:r>
              <a:rPr lang="fr-FR" dirty="0" err="1"/>
              <a:t>retrieving</a:t>
            </a:r>
            <a:r>
              <a:rPr lang="fr-FR" dirty="0"/>
              <a:t> data, </a:t>
            </a:r>
            <a:r>
              <a:rPr lang="fr-FR" dirty="0" err="1"/>
              <a:t>providing</a:t>
            </a:r>
            <a:r>
              <a:rPr lang="fr-FR" dirty="0"/>
              <a:t> a flexible and scalable </a:t>
            </a:r>
            <a:r>
              <a:rPr lang="fr-FR" dirty="0" err="1"/>
              <a:t>approach</a:t>
            </a:r>
            <a:r>
              <a:rPr lang="fr-FR" dirty="0"/>
              <a:t> to </a:t>
            </a:r>
            <a:r>
              <a:rPr lang="fr-FR" dirty="0" err="1"/>
              <a:t>database</a:t>
            </a:r>
            <a:r>
              <a:rPr lang="fr-FR" dirty="0"/>
              <a:t> management.</a:t>
            </a:r>
          </a:p>
          <a:p>
            <a:r>
              <a:rPr lang="en-US" dirty="0"/>
              <a:t>Established in 2007, MongoDB Inc. introduced an innovative approach to database creation. The term “MongoDB,” derived from “humongous,” was coined to address the challenge of storing vast amounts of data required for scalable use cases.</a:t>
            </a:r>
          </a:p>
          <a:p>
            <a:endParaRPr lang="en-US" dirty="0"/>
          </a:p>
          <a:p>
            <a:r>
              <a:rPr lang="en-US" dirty="0"/>
              <a:t>The exponential growth of digital services and websites necessitated a more adaptable database management system with enhanced functionality.</a:t>
            </a:r>
          </a:p>
          <a:p>
            <a:endParaRPr lang="en-US" dirty="0"/>
          </a:p>
          <a:p>
            <a:r>
              <a:rPr lang="en-US" dirty="0"/>
              <a:t>The quest for swift and information-rich database performance served as the driving force behind the development of MongoDB, with a key design principle centered around the utilization of MongoDB documents for data storage.</a:t>
            </a:r>
          </a:p>
          <a:p>
            <a:endParaRPr lang="en-US" dirty="0"/>
          </a:p>
          <a:p>
            <a:r>
              <a:rPr lang="en-US" dirty="0"/>
              <a:t>Notably, e-commerce and content-serving websites opt for MongoDB due to its scalability and flexibility. As a high-performance database, MongoDB enables businesses to expedite data updates in terms of both structure and content.</a:t>
            </a:r>
            <a:endParaRPr lang="fr-FR" dirty="0"/>
          </a:p>
        </p:txBody>
      </p:sp>
    </p:spTree>
    <p:extLst>
      <p:ext uri="{BB962C8B-B14F-4D97-AF65-F5344CB8AC3E}">
        <p14:creationId xmlns:p14="http://schemas.microsoft.com/office/powerpoint/2010/main" val="329391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sp>
        <p:nvSpPr>
          <p:cNvPr id="2" name="ZoneTexte 1">
            <a:extLst>
              <a:ext uri="{FF2B5EF4-FFF2-40B4-BE49-F238E27FC236}">
                <a16:creationId xmlns:a16="http://schemas.microsoft.com/office/drawing/2014/main" id="{B0EC0E33-0C5A-894C-9726-BF6E6D707235}"/>
              </a:ext>
            </a:extLst>
          </p:cNvPr>
          <p:cNvSpPr txBox="1"/>
          <p:nvPr/>
        </p:nvSpPr>
        <p:spPr>
          <a:xfrm>
            <a:off x="752475" y="619125"/>
            <a:ext cx="3124200" cy="707886"/>
          </a:xfrm>
          <a:prstGeom prst="rect">
            <a:avLst/>
          </a:prstGeom>
          <a:noFill/>
        </p:spPr>
        <p:txBody>
          <a:bodyPr wrap="square" rtlCol="0">
            <a:spAutoFit/>
          </a:bodyPr>
          <a:lstStyle/>
          <a:p>
            <a:r>
              <a:rPr lang="fr-FR" sz="4000" b="1" u="sng" dirty="0">
                <a:solidFill>
                  <a:srgbClr val="FF0000"/>
                </a:solidFill>
              </a:rPr>
              <a:t>SQL</a:t>
            </a:r>
          </a:p>
        </p:txBody>
      </p:sp>
      <p:sp>
        <p:nvSpPr>
          <p:cNvPr id="3" name="ZoneTexte 2">
            <a:extLst>
              <a:ext uri="{FF2B5EF4-FFF2-40B4-BE49-F238E27FC236}">
                <a16:creationId xmlns:a16="http://schemas.microsoft.com/office/drawing/2014/main" id="{76F8FAF7-5B4A-A386-4ED2-F3C3AD1823DF}"/>
              </a:ext>
            </a:extLst>
          </p:cNvPr>
          <p:cNvSpPr txBox="1"/>
          <p:nvPr/>
        </p:nvSpPr>
        <p:spPr>
          <a:xfrm>
            <a:off x="830424" y="1698171"/>
            <a:ext cx="10944809" cy="4616648"/>
          </a:xfrm>
          <a:custGeom>
            <a:avLst/>
            <a:gdLst>
              <a:gd name="connsiteX0" fmla="*/ 0 w 10944809"/>
              <a:gd name="connsiteY0" fmla="*/ 0 h 4616648"/>
              <a:gd name="connsiteX1" fmla="*/ 576043 w 10944809"/>
              <a:gd name="connsiteY1" fmla="*/ 0 h 4616648"/>
              <a:gd name="connsiteX2" fmla="*/ 1042637 w 10944809"/>
              <a:gd name="connsiteY2" fmla="*/ 0 h 4616648"/>
              <a:gd name="connsiteX3" fmla="*/ 1728128 w 10944809"/>
              <a:gd name="connsiteY3" fmla="*/ 0 h 4616648"/>
              <a:gd name="connsiteX4" fmla="*/ 2304170 w 10944809"/>
              <a:gd name="connsiteY4" fmla="*/ 0 h 4616648"/>
              <a:gd name="connsiteX5" fmla="*/ 3099109 w 10944809"/>
              <a:gd name="connsiteY5" fmla="*/ 0 h 4616648"/>
              <a:gd name="connsiteX6" fmla="*/ 3675152 w 10944809"/>
              <a:gd name="connsiteY6" fmla="*/ 0 h 4616648"/>
              <a:gd name="connsiteX7" fmla="*/ 3922850 w 10944809"/>
              <a:gd name="connsiteY7" fmla="*/ 0 h 4616648"/>
              <a:gd name="connsiteX8" fmla="*/ 4389444 w 10944809"/>
              <a:gd name="connsiteY8" fmla="*/ 0 h 4616648"/>
              <a:gd name="connsiteX9" fmla="*/ 4746591 w 10944809"/>
              <a:gd name="connsiteY9" fmla="*/ 0 h 4616648"/>
              <a:gd name="connsiteX10" fmla="*/ 5103737 w 10944809"/>
              <a:gd name="connsiteY10" fmla="*/ 0 h 4616648"/>
              <a:gd name="connsiteX11" fmla="*/ 5460884 w 10944809"/>
              <a:gd name="connsiteY11" fmla="*/ 0 h 4616648"/>
              <a:gd name="connsiteX12" fmla="*/ 5927478 w 10944809"/>
              <a:gd name="connsiteY12" fmla="*/ 0 h 4616648"/>
              <a:gd name="connsiteX13" fmla="*/ 6503521 w 10944809"/>
              <a:gd name="connsiteY13" fmla="*/ 0 h 4616648"/>
              <a:gd name="connsiteX14" fmla="*/ 7079563 w 10944809"/>
              <a:gd name="connsiteY14" fmla="*/ 0 h 4616648"/>
              <a:gd name="connsiteX15" fmla="*/ 7765054 w 10944809"/>
              <a:gd name="connsiteY15" fmla="*/ 0 h 4616648"/>
              <a:gd name="connsiteX16" fmla="*/ 8231648 w 10944809"/>
              <a:gd name="connsiteY16" fmla="*/ 0 h 4616648"/>
              <a:gd name="connsiteX17" fmla="*/ 8588795 w 10944809"/>
              <a:gd name="connsiteY17" fmla="*/ 0 h 4616648"/>
              <a:gd name="connsiteX18" fmla="*/ 9383734 w 10944809"/>
              <a:gd name="connsiteY18" fmla="*/ 0 h 4616648"/>
              <a:gd name="connsiteX19" fmla="*/ 9850328 w 10944809"/>
              <a:gd name="connsiteY19" fmla="*/ 0 h 4616648"/>
              <a:gd name="connsiteX20" fmla="*/ 10207474 w 10944809"/>
              <a:gd name="connsiteY20" fmla="*/ 0 h 4616648"/>
              <a:gd name="connsiteX21" fmla="*/ 10944809 w 10944809"/>
              <a:gd name="connsiteY21" fmla="*/ 0 h 4616648"/>
              <a:gd name="connsiteX22" fmla="*/ 10944809 w 10944809"/>
              <a:gd name="connsiteY22" fmla="*/ 530915 h 4616648"/>
              <a:gd name="connsiteX23" fmla="*/ 10944809 w 10944809"/>
              <a:gd name="connsiteY23" fmla="*/ 1061829 h 4616648"/>
              <a:gd name="connsiteX24" fmla="*/ 10944809 w 10944809"/>
              <a:gd name="connsiteY24" fmla="*/ 1685077 h 4616648"/>
              <a:gd name="connsiteX25" fmla="*/ 10944809 w 10944809"/>
              <a:gd name="connsiteY25" fmla="*/ 2354490 h 4616648"/>
              <a:gd name="connsiteX26" fmla="*/ 10944809 w 10944809"/>
              <a:gd name="connsiteY26" fmla="*/ 2931571 h 4616648"/>
              <a:gd name="connsiteX27" fmla="*/ 10944809 w 10944809"/>
              <a:gd name="connsiteY27" fmla="*/ 3416320 h 4616648"/>
              <a:gd name="connsiteX28" fmla="*/ 10944809 w 10944809"/>
              <a:gd name="connsiteY28" fmla="*/ 4039567 h 4616648"/>
              <a:gd name="connsiteX29" fmla="*/ 10944809 w 10944809"/>
              <a:gd name="connsiteY29" fmla="*/ 4616648 h 4616648"/>
              <a:gd name="connsiteX30" fmla="*/ 10149870 w 10944809"/>
              <a:gd name="connsiteY30" fmla="*/ 4616648 h 4616648"/>
              <a:gd name="connsiteX31" fmla="*/ 9792724 w 10944809"/>
              <a:gd name="connsiteY31" fmla="*/ 4616648 h 4616648"/>
              <a:gd name="connsiteX32" fmla="*/ 9107233 w 10944809"/>
              <a:gd name="connsiteY32" fmla="*/ 4616648 h 4616648"/>
              <a:gd name="connsiteX33" fmla="*/ 8750087 w 10944809"/>
              <a:gd name="connsiteY33" fmla="*/ 4616648 h 4616648"/>
              <a:gd name="connsiteX34" fmla="*/ 7955148 w 10944809"/>
              <a:gd name="connsiteY34" fmla="*/ 4616648 h 4616648"/>
              <a:gd name="connsiteX35" fmla="*/ 7707450 w 10944809"/>
              <a:gd name="connsiteY35" fmla="*/ 4616648 h 4616648"/>
              <a:gd name="connsiteX36" fmla="*/ 7021959 w 10944809"/>
              <a:gd name="connsiteY36" fmla="*/ 4616648 h 4616648"/>
              <a:gd name="connsiteX37" fmla="*/ 6664813 w 10944809"/>
              <a:gd name="connsiteY37" fmla="*/ 4616648 h 4616648"/>
              <a:gd name="connsiteX38" fmla="*/ 5869874 w 10944809"/>
              <a:gd name="connsiteY38" fmla="*/ 4616648 h 4616648"/>
              <a:gd name="connsiteX39" fmla="*/ 5622176 w 10944809"/>
              <a:gd name="connsiteY39" fmla="*/ 4616648 h 4616648"/>
              <a:gd name="connsiteX40" fmla="*/ 4936685 w 10944809"/>
              <a:gd name="connsiteY40" fmla="*/ 4616648 h 4616648"/>
              <a:gd name="connsiteX41" fmla="*/ 4579539 w 10944809"/>
              <a:gd name="connsiteY41" fmla="*/ 4616648 h 4616648"/>
              <a:gd name="connsiteX42" fmla="*/ 4003496 w 10944809"/>
              <a:gd name="connsiteY42" fmla="*/ 4616648 h 4616648"/>
              <a:gd name="connsiteX43" fmla="*/ 3318005 w 10944809"/>
              <a:gd name="connsiteY43" fmla="*/ 4616648 h 4616648"/>
              <a:gd name="connsiteX44" fmla="*/ 3070307 w 10944809"/>
              <a:gd name="connsiteY44" fmla="*/ 4616648 h 4616648"/>
              <a:gd name="connsiteX45" fmla="*/ 2494264 w 10944809"/>
              <a:gd name="connsiteY45" fmla="*/ 4616648 h 4616648"/>
              <a:gd name="connsiteX46" fmla="*/ 1808774 w 10944809"/>
              <a:gd name="connsiteY46" fmla="*/ 4616648 h 4616648"/>
              <a:gd name="connsiteX47" fmla="*/ 1123283 w 10944809"/>
              <a:gd name="connsiteY47" fmla="*/ 4616648 h 4616648"/>
              <a:gd name="connsiteX48" fmla="*/ 766137 w 10944809"/>
              <a:gd name="connsiteY48" fmla="*/ 4616648 h 4616648"/>
              <a:gd name="connsiteX49" fmla="*/ 0 w 10944809"/>
              <a:gd name="connsiteY49" fmla="*/ 4616648 h 4616648"/>
              <a:gd name="connsiteX50" fmla="*/ 0 w 10944809"/>
              <a:gd name="connsiteY50" fmla="*/ 4085733 h 4616648"/>
              <a:gd name="connsiteX51" fmla="*/ 0 w 10944809"/>
              <a:gd name="connsiteY51" fmla="*/ 3416320 h 4616648"/>
              <a:gd name="connsiteX52" fmla="*/ 0 w 10944809"/>
              <a:gd name="connsiteY52" fmla="*/ 2885405 h 4616648"/>
              <a:gd name="connsiteX53" fmla="*/ 0 w 10944809"/>
              <a:gd name="connsiteY53" fmla="*/ 2446823 h 4616648"/>
              <a:gd name="connsiteX54" fmla="*/ 0 w 10944809"/>
              <a:gd name="connsiteY54" fmla="*/ 1962075 h 4616648"/>
              <a:gd name="connsiteX55" fmla="*/ 0 w 10944809"/>
              <a:gd name="connsiteY55" fmla="*/ 1338828 h 4616648"/>
              <a:gd name="connsiteX56" fmla="*/ 0 w 10944809"/>
              <a:gd name="connsiteY56" fmla="*/ 854080 h 4616648"/>
              <a:gd name="connsiteX57" fmla="*/ 0 w 10944809"/>
              <a:gd name="connsiteY57" fmla="*/ 0 h 46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944809" h="4616648" fill="none" extrusionOk="0">
                <a:moveTo>
                  <a:pt x="0" y="0"/>
                </a:moveTo>
                <a:cubicBezTo>
                  <a:pt x="140899" y="-53488"/>
                  <a:pt x="404503" y="11525"/>
                  <a:pt x="576043" y="0"/>
                </a:cubicBezTo>
                <a:cubicBezTo>
                  <a:pt x="747583" y="-11525"/>
                  <a:pt x="811063" y="14352"/>
                  <a:pt x="1042637" y="0"/>
                </a:cubicBezTo>
                <a:cubicBezTo>
                  <a:pt x="1274211" y="-14352"/>
                  <a:pt x="1450388" y="51880"/>
                  <a:pt x="1728128" y="0"/>
                </a:cubicBezTo>
                <a:cubicBezTo>
                  <a:pt x="2005868" y="-51880"/>
                  <a:pt x="2060398" y="2100"/>
                  <a:pt x="2304170" y="0"/>
                </a:cubicBezTo>
                <a:cubicBezTo>
                  <a:pt x="2547942" y="-2100"/>
                  <a:pt x="2783672" y="17794"/>
                  <a:pt x="3099109" y="0"/>
                </a:cubicBezTo>
                <a:cubicBezTo>
                  <a:pt x="3414546" y="-17794"/>
                  <a:pt x="3435222" y="20090"/>
                  <a:pt x="3675152" y="0"/>
                </a:cubicBezTo>
                <a:cubicBezTo>
                  <a:pt x="3915082" y="-20090"/>
                  <a:pt x="3868946" y="22622"/>
                  <a:pt x="3922850" y="0"/>
                </a:cubicBezTo>
                <a:cubicBezTo>
                  <a:pt x="3976754" y="-22622"/>
                  <a:pt x="4193434" y="23742"/>
                  <a:pt x="4389444" y="0"/>
                </a:cubicBezTo>
                <a:cubicBezTo>
                  <a:pt x="4585454" y="-23742"/>
                  <a:pt x="4578227" y="33011"/>
                  <a:pt x="4746591" y="0"/>
                </a:cubicBezTo>
                <a:cubicBezTo>
                  <a:pt x="4914955" y="-33011"/>
                  <a:pt x="5000940" y="25188"/>
                  <a:pt x="5103737" y="0"/>
                </a:cubicBezTo>
                <a:cubicBezTo>
                  <a:pt x="5206534" y="-25188"/>
                  <a:pt x="5387114" y="11009"/>
                  <a:pt x="5460884" y="0"/>
                </a:cubicBezTo>
                <a:cubicBezTo>
                  <a:pt x="5534654" y="-11009"/>
                  <a:pt x="5807127" y="48720"/>
                  <a:pt x="5927478" y="0"/>
                </a:cubicBezTo>
                <a:cubicBezTo>
                  <a:pt x="6047829" y="-48720"/>
                  <a:pt x="6241796" y="7619"/>
                  <a:pt x="6503521" y="0"/>
                </a:cubicBezTo>
                <a:cubicBezTo>
                  <a:pt x="6765246" y="-7619"/>
                  <a:pt x="6810906" y="9250"/>
                  <a:pt x="7079563" y="0"/>
                </a:cubicBezTo>
                <a:cubicBezTo>
                  <a:pt x="7348220" y="-9250"/>
                  <a:pt x="7487482" y="37886"/>
                  <a:pt x="7765054" y="0"/>
                </a:cubicBezTo>
                <a:cubicBezTo>
                  <a:pt x="8042626" y="-37886"/>
                  <a:pt x="8017081" y="54170"/>
                  <a:pt x="8231648" y="0"/>
                </a:cubicBezTo>
                <a:cubicBezTo>
                  <a:pt x="8446215" y="-54170"/>
                  <a:pt x="8442385" y="5115"/>
                  <a:pt x="8588795" y="0"/>
                </a:cubicBezTo>
                <a:cubicBezTo>
                  <a:pt x="8735205" y="-5115"/>
                  <a:pt x="9203328" y="83716"/>
                  <a:pt x="9383734" y="0"/>
                </a:cubicBezTo>
                <a:cubicBezTo>
                  <a:pt x="9564140" y="-83716"/>
                  <a:pt x="9676441" y="44231"/>
                  <a:pt x="9850328" y="0"/>
                </a:cubicBezTo>
                <a:cubicBezTo>
                  <a:pt x="10024215" y="-44231"/>
                  <a:pt x="10032933" y="34651"/>
                  <a:pt x="10207474" y="0"/>
                </a:cubicBezTo>
                <a:cubicBezTo>
                  <a:pt x="10382015" y="-34651"/>
                  <a:pt x="10695263" y="86190"/>
                  <a:pt x="10944809" y="0"/>
                </a:cubicBezTo>
                <a:cubicBezTo>
                  <a:pt x="11000970" y="194084"/>
                  <a:pt x="10940628" y="301018"/>
                  <a:pt x="10944809" y="530915"/>
                </a:cubicBezTo>
                <a:cubicBezTo>
                  <a:pt x="10948990" y="760813"/>
                  <a:pt x="10909373" y="955327"/>
                  <a:pt x="10944809" y="1061829"/>
                </a:cubicBezTo>
                <a:cubicBezTo>
                  <a:pt x="10980245" y="1168331"/>
                  <a:pt x="10942749" y="1477274"/>
                  <a:pt x="10944809" y="1685077"/>
                </a:cubicBezTo>
                <a:cubicBezTo>
                  <a:pt x="10946869" y="1892880"/>
                  <a:pt x="10934577" y="2140035"/>
                  <a:pt x="10944809" y="2354490"/>
                </a:cubicBezTo>
                <a:cubicBezTo>
                  <a:pt x="10955041" y="2568945"/>
                  <a:pt x="10943446" y="2732757"/>
                  <a:pt x="10944809" y="2931571"/>
                </a:cubicBezTo>
                <a:cubicBezTo>
                  <a:pt x="10946172" y="3130385"/>
                  <a:pt x="10931018" y="3177447"/>
                  <a:pt x="10944809" y="3416320"/>
                </a:cubicBezTo>
                <a:cubicBezTo>
                  <a:pt x="10958600" y="3655193"/>
                  <a:pt x="10886138" y="3832420"/>
                  <a:pt x="10944809" y="4039567"/>
                </a:cubicBezTo>
                <a:cubicBezTo>
                  <a:pt x="11003480" y="4246714"/>
                  <a:pt x="10888843" y="4445480"/>
                  <a:pt x="10944809" y="4616648"/>
                </a:cubicBezTo>
                <a:cubicBezTo>
                  <a:pt x="10750851" y="4669613"/>
                  <a:pt x="10335276" y="4566875"/>
                  <a:pt x="10149870" y="4616648"/>
                </a:cubicBezTo>
                <a:cubicBezTo>
                  <a:pt x="9964464" y="4666421"/>
                  <a:pt x="9951711" y="4598711"/>
                  <a:pt x="9792724" y="4616648"/>
                </a:cubicBezTo>
                <a:cubicBezTo>
                  <a:pt x="9633737" y="4634585"/>
                  <a:pt x="9262835" y="4580881"/>
                  <a:pt x="9107233" y="4616648"/>
                </a:cubicBezTo>
                <a:cubicBezTo>
                  <a:pt x="8951631" y="4652415"/>
                  <a:pt x="8834754" y="4591791"/>
                  <a:pt x="8750087" y="4616648"/>
                </a:cubicBezTo>
                <a:cubicBezTo>
                  <a:pt x="8665420" y="4641505"/>
                  <a:pt x="8219367" y="4533536"/>
                  <a:pt x="7955148" y="4616648"/>
                </a:cubicBezTo>
                <a:cubicBezTo>
                  <a:pt x="7690929" y="4699760"/>
                  <a:pt x="7784147" y="4587454"/>
                  <a:pt x="7707450" y="4616648"/>
                </a:cubicBezTo>
                <a:cubicBezTo>
                  <a:pt x="7630753" y="4645842"/>
                  <a:pt x="7162194" y="4578197"/>
                  <a:pt x="7021959" y="4616648"/>
                </a:cubicBezTo>
                <a:cubicBezTo>
                  <a:pt x="6881724" y="4655099"/>
                  <a:pt x="6811972" y="4614502"/>
                  <a:pt x="6664813" y="4616648"/>
                </a:cubicBezTo>
                <a:cubicBezTo>
                  <a:pt x="6517654" y="4618794"/>
                  <a:pt x="6215256" y="4615683"/>
                  <a:pt x="5869874" y="4616648"/>
                </a:cubicBezTo>
                <a:cubicBezTo>
                  <a:pt x="5524492" y="4617613"/>
                  <a:pt x="5727149" y="4604935"/>
                  <a:pt x="5622176" y="4616648"/>
                </a:cubicBezTo>
                <a:cubicBezTo>
                  <a:pt x="5517203" y="4628361"/>
                  <a:pt x="5260363" y="4598981"/>
                  <a:pt x="4936685" y="4616648"/>
                </a:cubicBezTo>
                <a:cubicBezTo>
                  <a:pt x="4613007" y="4634315"/>
                  <a:pt x="4741643" y="4606763"/>
                  <a:pt x="4579539" y="4616648"/>
                </a:cubicBezTo>
                <a:cubicBezTo>
                  <a:pt x="4417435" y="4626533"/>
                  <a:pt x="4268780" y="4603669"/>
                  <a:pt x="4003496" y="4616648"/>
                </a:cubicBezTo>
                <a:cubicBezTo>
                  <a:pt x="3738212" y="4629627"/>
                  <a:pt x="3641706" y="4610098"/>
                  <a:pt x="3318005" y="4616648"/>
                </a:cubicBezTo>
                <a:cubicBezTo>
                  <a:pt x="2994304" y="4623198"/>
                  <a:pt x="3156046" y="4592277"/>
                  <a:pt x="3070307" y="4616648"/>
                </a:cubicBezTo>
                <a:cubicBezTo>
                  <a:pt x="2984568" y="4641019"/>
                  <a:pt x="2737745" y="4616244"/>
                  <a:pt x="2494264" y="4616648"/>
                </a:cubicBezTo>
                <a:cubicBezTo>
                  <a:pt x="2250783" y="4617052"/>
                  <a:pt x="1960810" y="4594462"/>
                  <a:pt x="1808774" y="4616648"/>
                </a:cubicBezTo>
                <a:cubicBezTo>
                  <a:pt x="1656738" y="4638834"/>
                  <a:pt x="1411214" y="4559870"/>
                  <a:pt x="1123283" y="4616648"/>
                </a:cubicBezTo>
                <a:cubicBezTo>
                  <a:pt x="835352" y="4673426"/>
                  <a:pt x="920292" y="4604577"/>
                  <a:pt x="766137" y="4616648"/>
                </a:cubicBezTo>
                <a:cubicBezTo>
                  <a:pt x="611982" y="4628719"/>
                  <a:pt x="268277" y="4588427"/>
                  <a:pt x="0" y="4616648"/>
                </a:cubicBezTo>
                <a:cubicBezTo>
                  <a:pt x="-41187" y="4369607"/>
                  <a:pt x="36966" y="4235395"/>
                  <a:pt x="0" y="4085733"/>
                </a:cubicBezTo>
                <a:cubicBezTo>
                  <a:pt x="-36966" y="3936072"/>
                  <a:pt x="37450" y="3628329"/>
                  <a:pt x="0" y="3416320"/>
                </a:cubicBezTo>
                <a:cubicBezTo>
                  <a:pt x="-37450" y="3204311"/>
                  <a:pt x="45788" y="3097431"/>
                  <a:pt x="0" y="2885405"/>
                </a:cubicBezTo>
                <a:cubicBezTo>
                  <a:pt x="-45788" y="2673380"/>
                  <a:pt x="27690" y="2585555"/>
                  <a:pt x="0" y="2446823"/>
                </a:cubicBezTo>
                <a:cubicBezTo>
                  <a:pt x="-27690" y="2308091"/>
                  <a:pt x="11580" y="2072939"/>
                  <a:pt x="0" y="1962075"/>
                </a:cubicBezTo>
                <a:cubicBezTo>
                  <a:pt x="-11580" y="1851211"/>
                  <a:pt x="57279" y="1559331"/>
                  <a:pt x="0" y="1338828"/>
                </a:cubicBezTo>
                <a:cubicBezTo>
                  <a:pt x="-57279" y="1118325"/>
                  <a:pt x="53055" y="1092303"/>
                  <a:pt x="0" y="854080"/>
                </a:cubicBezTo>
                <a:cubicBezTo>
                  <a:pt x="-53055" y="615857"/>
                  <a:pt x="27665" y="262332"/>
                  <a:pt x="0" y="0"/>
                </a:cubicBezTo>
                <a:close/>
              </a:path>
              <a:path w="10944809" h="4616648" stroke="0" extrusionOk="0">
                <a:moveTo>
                  <a:pt x="0" y="0"/>
                </a:moveTo>
                <a:cubicBezTo>
                  <a:pt x="187831" y="-75996"/>
                  <a:pt x="524653" y="13507"/>
                  <a:pt x="685491" y="0"/>
                </a:cubicBezTo>
                <a:cubicBezTo>
                  <a:pt x="846329" y="-13507"/>
                  <a:pt x="1138967" y="26964"/>
                  <a:pt x="1370981" y="0"/>
                </a:cubicBezTo>
                <a:cubicBezTo>
                  <a:pt x="1602995" y="-26964"/>
                  <a:pt x="1918565" y="63843"/>
                  <a:pt x="2056472" y="0"/>
                </a:cubicBezTo>
                <a:cubicBezTo>
                  <a:pt x="2194379" y="-63843"/>
                  <a:pt x="2404811" y="36596"/>
                  <a:pt x="2523066" y="0"/>
                </a:cubicBezTo>
                <a:cubicBezTo>
                  <a:pt x="2641321" y="-36596"/>
                  <a:pt x="2662288" y="20845"/>
                  <a:pt x="2770765" y="0"/>
                </a:cubicBezTo>
                <a:cubicBezTo>
                  <a:pt x="2879242" y="-20845"/>
                  <a:pt x="3173269" y="74328"/>
                  <a:pt x="3456255" y="0"/>
                </a:cubicBezTo>
                <a:cubicBezTo>
                  <a:pt x="3739241" y="-74328"/>
                  <a:pt x="3670716" y="34841"/>
                  <a:pt x="3813402" y="0"/>
                </a:cubicBezTo>
                <a:cubicBezTo>
                  <a:pt x="3956088" y="-34841"/>
                  <a:pt x="3968895" y="16105"/>
                  <a:pt x="4061100" y="0"/>
                </a:cubicBezTo>
                <a:cubicBezTo>
                  <a:pt x="4153305" y="-16105"/>
                  <a:pt x="4300420" y="39846"/>
                  <a:pt x="4527695" y="0"/>
                </a:cubicBezTo>
                <a:cubicBezTo>
                  <a:pt x="4754970" y="-39846"/>
                  <a:pt x="5040052" y="44413"/>
                  <a:pt x="5322633" y="0"/>
                </a:cubicBezTo>
                <a:cubicBezTo>
                  <a:pt x="5605214" y="-44413"/>
                  <a:pt x="5768281" y="85177"/>
                  <a:pt x="6117572" y="0"/>
                </a:cubicBezTo>
                <a:cubicBezTo>
                  <a:pt x="6466863" y="-85177"/>
                  <a:pt x="6555139" y="13147"/>
                  <a:pt x="6693615" y="0"/>
                </a:cubicBezTo>
                <a:cubicBezTo>
                  <a:pt x="6832091" y="-13147"/>
                  <a:pt x="6907629" y="6277"/>
                  <a:pt x="7050761" y="0"/>
                </a:cubicBezTo>
                <a:cubicBezTo>
                  <a:pt x="7193893" y="-6277"/>
                  <a:pt x="7330183" y="22168"/>
                  <a:pt x="7517356" y="0"/>
                </a:cubicBezTo>
                <a:cubicBezTo>
                  <a:pt x="7704529" y="-22168"/>
                  <a:pt x="7653577" y="3170"/>
                  <a:pt x="7765054" y="0"/>
                </a:cubicBezTo>
                <a:cubicBezTo>
                  <a:pt x="7876531" y="-3170"/>
                  <a:pt x="8087093" y="55506"/>
                  <a:pt x="8341097" y="0"/>
                </a:cubicBezTo>
                <a:cubicBezTo>
                  <a:pt x="8595101" y="-55506"/>
                  <a:pt x="8488367" y="25291"/>
                  <a:pt x="8588795" y="0"/>
                </a:cubicBezTo>
                <a:cubicBezTo>
                  <a:pt x="8689223" y="-25291"/>
                  <a:pt x="8936905" y="2501"/>
                  <a:pt x="9055389" y="0"/>
                </a:cubicBezTo>
                <a:cubicBezTo>
                  <a:pt x="9173873" y="-2501"/>
                  <a:pt x="9206675" y="12623"/>
                  <a:pt x="9303088" y="0"/>
                </a:cubicBezTo>
                <a:cubicBezTo>
                  <a:pt x="9399501" y="-12623"/>
                  <a:pt x="9823273" y="50710"/>
                  <a:pt x="9988578" y="0"/>
                </a:cubicBezTo>
                <a:cubicBezTo>
                  <a:pt x="10153883" y="-50710"/>
                  <a:pt x="10507778" y="12655"/>
                  <a:pt x="10944809" y="0"/>
                </a:cubicBezTo>
                <a:cubicBezTo>
                  <a:pt x="10974726" y="192549"/>
                  <a:pt x="10911033" y="337733"/>
                  <a:pt x="10944809" y="530915"/>
                </a:cubicBezTo>
                <a:cubicBezTo>
                  <a:pt x="10978585" y="724097"/>
                  <a:pt x="10909912" y="802957"/>
                  <a:pt x="10944809" y="969496"/>
                </a:cubicBezTo>
                <a:cubicBezTo>
                  <a:pt x="10979706" y="1136035"/>
                  <a:pt x="10901639" y="1242139"/>
                  <a:pt x="10944809" y="1408078"/>
                </a:cubicBezTo>
                <a:cubicBezTo>
                  <a:pt x="10987979" y="1574017"/>
                  <a:pt x="10880122" y="1766772"/>
                  <a:pt x="10944809" y="1985159"/>
                </a:cubicBezTo>
                <a:cubicBezTo>
                  <a:pt x="11009496" y="2203546"/>
                  <a:pt x="10894546" y="2234448"/>
                  <a:pt x="10944809" y="2469907"/>
                </a:cubicBezTo>
                <a:cubicBezTo>
                  <a:pt x="10995072" y="2705366"/>
                  <a:pt x="10931529" y="2869572"/>
                  <a:pt x="10944809" y="3093154"/>
                </a:cubicBezTo>
                <a:cubicBezTo>
                  <a:pt x="10958089" y="3316736"/>
                  <a:pt x="10887605" y="3489686"/>
                  <a:pt x="10944809" y="3716402"/>
                </a:cubicBezTo>
                <a:cubicBezTo>
                  <a:pt x="11002013" y="3943118"/>
                  <a:pt x="10940630" y="4373819"/>
                  <a:pt x="10944809" y="4616648"/>
                </a:cubicBezTo>
                <a:cubicBezTo>
                  <a:pt x="10807060" y="4678484"/>
                  <a:pt x="10633688" y="4556931"/>
                  <a:pt x="10368766" y="4616648"/>
                </a:cubicBezTo>
                <a:cubicBezTo>
                  <a:pt x="10103844" y="4676365"/>
                  <a:pt x="10081514" y="4584530"/>
                  <a:pt x="9902172" y="4616648"/>
                </a:cubicBezTo>
                <a:cubicBezTo>
                  <a:pt x="9722830" y="4648766"/>
                  <a:pt x="9758694" y="4615087"/>
                  <a:pt x="9654474" y="4616648"/>
                </a:cubicBezTo>
                <a:cubicBezTo>
                  <a:pt x="9550254" y="4618209"/>
                  <a:pt x="9286710" y="4590924"/>
                  <a:pt x="9078431" y="4616648"/>
                </a:cubicBezTo>
                <a:cubicBezTo>
                  <a:pt x="8870152" y="4642372"/>
                  <a:pt x="8598018" y="4578668"/>
                  <a:pt x="8283492" y="4616648"/>
                </a:cubicBezTo>
                <a:cubicBezTo>
                  <a:pt x="7968966" y="4654628"/>
                  <a:pt x="7985981" y="4591259"/>
                  <a:pt x="7816898" y="4616648"/>
                </a:cubicBezTo>
                <a:cubicBezTo>
                  <a:pt x="7647815" y="4642037"/>
                  <a:pt x="7490497" y="4607118"/>
                  <a:pt x="7240855" y="4616648"/>
                </a:cubicBezTo>
                <a:cubicBezTo>
                  <a:pt x="6991213" y="4626178"/>
                  <a:pt x="6863289" y="4590689"/>
                  <a:pt x="6555365" y="4616648"/>
                </a:cubicBezTo>
                <a:cubicBezTo>
                  <a:pt x="6247441" y="4642607"/>
                  <a:pt x="6052741" y="4556617"/>
                  <a:pt x="5760426" y="4616648"/>
                </a:cubicBezTo>
                <a:cubicBezTo>
                  <a:pt x="5468111" y="4676679"/>
                  <a:pt x="5445079" y="4597812"/>
                  <a:pt x="5293831" y="4616648"/>
                </a:cubicBezTo>
                <a:cubicBezTo>
                  <a:pt x="5142584" y="4635484"/>
                  <a:pt x="4771092" y="4529193"/>
                  <a:pt x="4498893" y="4616648"/>
                </a:cubicBezTo>
                <a:cubicBezTo>
                  <a:pt x="4226694" y="4704103"/>
                  <a:pt x="4096025" y="4541107"/>
                  <a:pt x="3813402" y="4616648"/>
                </a:cubicBezTo>
                <a:cubicBezTo>
                  <a:pt x="3530779" y="4692189"/>
                  <a:pt x="3361742" y="4605092"/>
                  <a:pt x="3237359" y="4616648"/>
                </a:cubicBezTo>
                <a:cubicBezTo>
                  <a:pt x="3112976" y="4628204"/>
                  <a:pt x="3091143" y="4589194"/>
                  <a:pt x="2989661" y="4616648"/>
                </a:cubicBezTo>
                <a:cubicBezTo>
                  <a:pt x="2888179" y="4644102"/>
                  <a:pt x="2677000" y="4558274"/>
                  <a:pt x="2413618" y="4616648"/>
                </a:cubicBezTo>
                <a:cubicBezTo>
                  <a:pt x="2150236" y="4675022"/>
                  <a:pt x="1885131" y="4573504"/>
                  <a:pt x="1618680" y="4616648"/>
                </a:cubicBezTo>
                <a:cubicBezTo>
                  <a:pt x="1352229" y="4659792"/>
                  <a:pt x="1339909" y="4606005"/>
                  <a:pt x="1261533" y="4616648"/>
                </a:cubicBezTo>
                <a:cubicBezTo>
                  <a:pt x="1183157" y="4627291"/>
                  <a:pt x="256442" y="4473467"/>
                  <a:pt x="0" y="4616648"/>
                </a:cubicBezTo>
                <a:cubicBezTo>
                  <a:pt x="-47785" y="4505939"/>
                  <a:pt x="4736" y="4195107"/>
                  <a:pt x="0" y="4085733"/>
                </a:cubicBezTo>
                <a:cubicBezTo>
                  <a:pt x="-4736" y="3976359"/>
                  <a:pt x="19475" y="3574457"/>
                  <a:pt x="0" y="3416320"/>
                </a:cubicBezTo>
                <a:cubicBezTo>
                  <a:pt x="-19475" y="3258183"/>
                  <a:pt x="23092" y="2952623"/>
                  <a:pt x="0" y="2793072"/>
                </a:cubicBezTo>
                <a:cubicBezTo>
                  <a:pt x="-23092" y="2633521"/>
                  <a:pt x="2823" y="2427308"/>
                  <a:pt x="0" y="2262158"/>
                </a:cubicBezTo>
                <a:cubicBezTo>
                  <a:pt x="-2823" y="2097008"/>
                  <a:pt x="41817" y="1988137"/>
                  <a:pt x="0" y="1823576"/>
                </a:cubicBezTo>
                <a:cubicBezTo>
                  <a:pt x="-41817" y="1659015"/>
                  <a:pt x="45420" y="1516524"/>
                  <a:pt x="0" y="1246495"/>
                </a:cubicBezTo>
                <a:cubicBezTo>
                  <a:pt x="-45420" y="976466"/>
                  <a:pt x="35895" y="954740"/>
                  <a:pt x="0" y="669414"/>
                </a:cubicBezTo>
                <a:cubicBezTo>
                  <a:pt x="-35895" y="384088"/>
                  <a:pt x="69886" y="242212"/>
                  <a:pt x="0" y="0"/>
                </a:cubicBezTo>
                <a:close/>
              </a:path>
            </a:pathLst>
          </a:custGeom>
          <a:ln>
            <a:extLst>
              <a:ext uri="{C807C97D-BFC1-408E-A445-0C87EB9F89A2}">
                <ask:lineSketchStyleProps xmlns:ask="http://schemas.microsoft.com/office/drawing/2018/sketchyshapes" sd="4134534531">
                  <a:prstGeom prst="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A relational database management system is SQL Server (RDBMS). It is also referred to as Microsoft SQL Server or MSSQL on occasion. Microsoft created SQL Server, which was first made available on April 24, 1989.</a:t>
            </a:r>
          </a:p>
          <a:p>
            <a:endParaRPr lang="en-US" sz="1000" dirty="0"/>
          </a:p>
          <a:p>
            <a:r>
              <a:rPr lang="en-US" dirty="0"/>
              <a:t>On November 4, 2019, SQL Server 2019’s stable release was made available. Programming languages like C and C++ are used to create MSSQL.</a:t>
            </a:r>
          </a:p>
          <a:p>
            <a:endParaRPr lang="en-US" sz="1000" dirty="0"/>
          </a:p>
          <a:p>
            <a:r>
              <a:rPr lang="en-US" dirty="0"/>
              <a:t>Based on E. F. Codd’s relational paradigm, SQL Server was created. Data is kept in tables in RDBMS, and linkages between tables are preserved.</a:t>
            </a:r>
          </a:p>
          <a:p>
            <a:endParaRPr lang="en-US" sz="1000" dirty="0"/>
          </a:p>
          <a:p>
            <a:r>
              <a:rPr lang="en-US" dirty="0"/>
              <a:t>Data is arranged in rows and columns in tables. Each row in the table represents an entry or a record, while each column represents a certain field or feature.</a:t>
            </a:r>
          </a:p>
          <a:p>
            <a:endParaRPr lang="en-US" sz="1000" dirty="0"/>
          </a:p>
          <a:p>
            <a:r>
              <a:rPr lang="en-US" dirty="0"/>
              <a:t>The following editions of Microsoft SQL Server are available, each with a different set of features: Express, Enterprise, Standard, Web, and Developer.</a:t>
            </a:r>
          </a:p>
          <a:p>
            <a:endParaRPr lang="en-US" sz="1000" dirty="0"/>
          </a:p>
          <a:p>
            <a:r>
              <a:rPr lang="en-US" dirty="0"/>
              <a:t>Express edition is freeware for modest and entry-level apps, but other editions, which are licensed-based and utilized for larger projects on commercial levels depending on the service needed, are only available with a paid subscription.</a:t>
            </a:r>
          </a:p>
          <a:p>
            <a:endParaRPr lang="en-US" sz="1000" dirty="0"/>
          </a:p>
          <a:p>
            <a:r>
              <a:rPr lang="en-US" dirty="0"/>
              <a:t>The XML data type format and dynamic management views are supported by SQL Server.</a:t>
            </a:r>
            <a:endParaRPr lang="fr-FR" dirty="0"/>
          </a:p>
        </p:txBody>
      </p:sp>
    </p:spTree>
    <p:extLst>
      <p:ext uri="{BB962C8B-B14F-4D97-AF65-F5344CB8AC3E}">
        <p14:creationId xmlns:p14="http://schemas.microsoft.com/office/powerpoint/2010/main" val="116422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pic>
        <p:nvPicPr>
          <p:cNvPr id="10" name="Image 9">
            <a:extLst>
              <a:ext uri="{FF2B5EF4-FFF2-40B4-BE49-F238E27FC236}">
                <a16:creationId xmlns:a16="http://schemas.microsoft.com/office/drawing/2014/main" id="{B39DCDEF-B6CB-387E-5E50-2A5E31069FB1}"/>
              </a:ext>
            </a:extLst>
          </p:cNvPr>
          <p:cNvPicPr>
            <a:picLocks noChangeAspect="1"/>
          </p:cNvPicPr>
          <p:nvPr/>
        </p:nvPicPr>
        <p:blipFill>
          <a:blip r:embed="rId4"/>
          <a:srcRect/>
          <a:stretch/>
        </p:blipFill>
        <p:spPr>
          <a:xfrm>
            <a:off x="1104880" y="2589171"/>
            <a:ext cx="10480138" cy="3536374"/>
          </a:xfrm>
          <a:prstGeom prst="rect">
            <a:avLst/>
          </a:prstGeom>
        </p:spPr>
      </p:pic>
    </p:spTree>
    <p:extLst>
      <p:ext uri="{BB962C8B-B14F-4D97-AF65-F5344CB8AC3E}">
        <p14:creationId xmlns:p14="http://schemas.microsoft.com/office/powerpoint/2010/main" val="300576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sp>
        <p:nvSpPr>
          <p:cNvPr id="2" name="ZoneTexte 1">
            <a:extLst>
              <a:ext uri="{FF2B5EF4-FFF2-40B4-BE49-F238E27FC236}">
                <a16:creationId xmlns:a16="http://schemas.microsoft.com/office/drawing/2014/main" id="{B0EC0E33-0C5A-894C-9726-BF6E6D707235}"/>
              </a:ext>
            </a:extLst>
          </p:cNvPr>
          <p:cNvSpPr txBox="1"/>
          <p:nvPr/>
        </p:nvSpPr>
        <p:spPr>
          <a:xfrm>
            <a:off x="752474" y="619125"/>
            <a:ext cx="6049541" cy="707886"/>
          </a:xfrm>
          <a:prstGeom prst="rect">
            <a:avLst/>
          </a:prstGeom>
          <a:noFill/>
        </p:spPr>
        <p:txBody>
          <a:bodyPr wrap="square" rtlCol="0">
            <a:spAutoFit/>
          </a:bodyPr>
          <a:lstStyle/>
          <a:p>
            <a:r>
              <a:rPr lang="fr-FR" sz="4000" b="1" u="sng" dirty="0" err="1">
                <a:solidFill>
                  <a:schemeClr val="accent4">
                    <a:lumMod val="75000"/>
                  </a:schemeClr>
                </a:solidFill>
              </a:rPr>
              <a:t>Advantages</a:t>
            </a:r>
            <a:r>
              <a:rPr lang="fr-FR" sz="4000" b="1" u="sng" dirty="0">
                <a:solidFill>
                  <a:schemeClr val="accent4">
                    <a:lumMod val="75000"/>
                  </a:schemeClr>
                </a:solidFill>
              </a:rPr>
              <a:t> of SQL</a:t>
            </a:r>
          </a:p>
        </p:txBody>
      </p:sp>
      <p:sp>
        <p:nvSpPr>
          <p:cNvPr id="3" name="ZoneTexte 2">
            <a:extLst>
              <a:ext uri="{FF2B5EF4-FFF2-40B4-BE49-F238E27FC236}">
                <a16:creationId xmlns:a16="http://schemas.microsoft.com/office/drawing/2014/main" id="{76F8FAF7-5B4A-A386-4ED2-F3C3AD1823DF}"/>
              </a:ext>
            </a:extLst>
          </p:cNvPr>
          <p:cNvSpPr txBox="1"/>
          <p:nvPr/>
        </p:nvSpPr>
        <p:spPr>
          <a:xfrm>
            <a:off x="830424" y="1698171"/>
            <a:ext cx="10944809" cy="4524315"/>
          </a:xfrm>
          <a:custGeom>
            <a:avLst/>
            <a:gdLst>
              <a:gd name="connsiteX0" fmla="*/ 0 w 10944809"/>
              <a:gd name="connsiteY0" fmla="*/ 0 h 4524315"/>
              <a:gd name="connsiteX1" fmla="*/ 576043 w 10944809"/>
              <a:gd name="connsiteY1" fmla="*/ 0 h 4524315"/>
              <a:gd name="connsiteX2" fmla="*/ 1042637 w 10944809"/>
              <a:gd name="connsiteY2" fmla="*/ 0 h 4524315"/>
              <a:gd name="connsiteX3" fmla="*/ 1728128 w 10944809"/>
              <a:gd name="connsiteY3" fmla="*/ 0 h 4524315"/>
              <a:gd name="connsiteX4" fmla="*/ 2304170 w 10944809"/>
              <a:gd name="connsiteY4" fmla="*/ 0 h 4524315"/>
              <a:gd name="connsiteX5" fmla="*/ 3099109 w 10944809"/>
              <a:gd name="connsiteY5" fmla="*/ 0 h 4524315"/>
              <a:gd name="connsiteX6" fmla="*/ 3675152 w 10944809"/>
              <a:gd name="connsiteY6" fmla="*/ 0 h 4524315"/>
              <a:gd name="connsiteX7" fmla="*/ 3922850 w 10944809"/>
              <a:gd name="connsiteY7" fmla="*/ 0 h 4524315"/>
              <a:gd name="connsiteX8" fmla="*/ 4389444 w 10944809"/>
              <a:gd name="connsiteY8" fmla="*/ 0 h 4524315"/>
              <a:gd name="connsiteX9" fmla="*/ 4746591 w 10944809"/>
              <a:gd name="connsiteY9" fmla="*/ 0 h 4524315"/>
              <a:gd name="connsiteX10" fmla="*/ 5103737 w 10944809"/>
              <a:gd name="connsiteY10" fmla="*/ 0 h 4524315"/>
              <a:gd name="connsiteX11" fmla="*/ 5460884 w 10944809"/>
              <a:gd name="connsiteY11" fmla="*/ 0 h 4524315"/>
              <a:gd name="connsiteX12" fmla="*/ 5927478 w 10944809"/>
              <a:gd name="connsiteY12" fmla="*/ 0 h 4524315"/>
              <a:gd name="connsiteX13" fmla="*/ 6503521 w 10944809"/>
              <a:gd name="connsiteY13" fmla="*/ 0 h 4524315"/>
              <a:gd name="connsiteX14" fmla="*/ 7079563 w 10944809"/>
              <a:gd name="connsiteY14" fmla="*/ 0 h 4524315"/>
              <a:gd name="connsiteX15" fmla="*/ 7765054 w 10944809"/>
              <a:gd name="connsiteY15" fmla="*/ 0 h 4524315"/>
              <a:gd name="connsiteX16" fmla="*/ 8231648 w 10944809"/>
              <a:gd name="connsiteY16" fmla="*/ 0 h 4524315"/>
              <a:gd name="connsiteX17" fmla="*/ 8588795 w 10944809"/>
              <a:gd name="connsiteY17" fmla="*/ 0 h 4524315"/>
              <a:gd name="connsiteX18" fmla="*/ 9383734 w 10944809"/>
              <a:gd name="connsiteY18" fmla="*/ 0 h 4524315"/>
              <a:gd name="connsiteX19" fmla="*/ 9850328 w 10944809"/>
              <a:gd name="connsiteY19" fmla="*/ 0 h 4524315"/>
              <a:gd name="connsiteX20" fmla="*/ 10207474 w 10944809"/>
              <a:gd name="connsiteY20" fmla="*/ 0 h 4524315"/>
              <a:gd name="connsiteX21" fmla="*/ 10944809 w 10944809"/>
              <a:gd name="connsiteY21" fmla="*/ 0 h 4524315"/>
              <a:gd name="connsiteX22" fmla="*/ 10944809 w 10944809"/>
              <a:gd name="connsiteY22" fmla="*/ 520296 h 4524315"/>
              <a:gd name="connsiteX23" fmla="*/ 10944809 w 10944809"/>
              <a:gd name="connsiteY23" fmla="*/ 1040592 h 4524315"/>
              <a:gd name="connsiteX24" fmla="*/ 10944809 w 10944809"/>
              <a:gd name="connsiteY24" fmla="*/ 1651375 h 4524315"/>
              <a:gd name="connsiteX25" fmla="*/ 10944809 w 10944809"/>
              <a:gd name="connsiteY25" fmla="*/ 2307401 h 4524315"/>
              <a:gd name="connsiteX26" fmla="*/ 10944809 w 10944809"/>
              <a:gd name="connsiteY26" fmla="*/ 2872940 h 4524315"/>
              <a:gd name="connsiteX27" fmla="*/ 10944809 w 10944809"/>
              <a:gd name="connsiteY27" fmla="*/ 3347993 h 4524315"/>
              <a:gd name="connsiteX28" fmla="*/ 10944809 w 10944809"/>
              <a:gd name="connsiteY28" fmla="*/ 3958776 h 4524315"/>
              <a:gd name="connsiteX29" fmla="*/ 10944809 w 10944809"/>
              <a:gd name="connsiteY29" fmla="*/ 4524315 h 4524315"/>
              <a:gd name="connsiteX30" fmla="*/ 10149870 w 10944809"/>
              <a:gd name="connsiteY30" fmla="*/ 4524315 h 4524315"/>
              <a:gd name="connsiteX31" fmla="*/ 9792724 w 10944809"/>
              <a:gd name="connsiteY31" fmla="*/ 4524315 h 4524315"/>
              <a:gd name="connsiteX32" fmla="*/ 9107233 w 10944809"/>
              <a:gd name="connsiteY32" fmla="*/ 4524315 h 4524315"/>
              <a:gd name="connsiteX33" fmla="*/ 8750087 w 10944809"/>
              <a:gd name="connsiteY33" fmla="*/ 4524315 h 4524315"/>
              <a:gd name="connsiteX34" fmla="*/ 7955148 w 10944809"/>
              <a:gd name="connsiteY34" fmla="*/ 4524315 h 4524315"/>
              <a:gd name="connsiteX35" fmla="*/ 7707450 w 10944809"/>
              <a:gd name="connsiteY35" fmla="*/ 4524315 h 4524315"/>
              <a:gd name="connsiteX36" fmla="*/ 7021959 w 10944809"/>
              <a:gd name="connsiteY36" fmla="*/ 4524315 h 4524315"/>
              <a:gd name="connsiteX37" fmla="*/ 6664813 w 10944809"/>
              <a:gd name="connsiteY37" fmla="*/ 4524315 h 4524315"/>
              <a:gd name="connsiteX38" fmla="*/ 5869874 w 10944809"/>
              <a:gd name="connsiteY38" fmla="*/ 4524315 h 4524315"/>
              <a:gd name="connsiteX39" fmla="*/ 5622176 w 10944809"/>
              <a:gd name="connsiteY39" fmla="*/ 4524315 h 4524315"/>
              <a:gd name="connsiteX40" fmla="*/ 4936685 w 10944809"/>
              <a:gd name="connsiteY40" fmla="*/ 4524315 h 4524315"/>
              <a:gd name="connsiteX41" fmla="*/ 4579539 w 10944809"/>
              <a:gd name="connsiteY41" fmla="*/ 4524315 h 4524315"/>
              <a:gd name="connsiteX42" fmla="*/ 4003496 w 10944809"/>
              <a:gd name="connsiteY42" fmla="*/ 4524315 h 4524315"/>
              <a:gd name="connsiteX43" fmla="*/ 3318005 w 10944809"/>
              <a:gd name="connsiteY43" fmla="*/ 4524315 h 4524315"/>
              <a:gd name="connsiteX44" fmla="*/ 3070307 w 10944809"/>
              <a:gd name="connsiteY44" fmla="*/ 4524315 h 4524315"/>
              <a:gd name="connsiteX45" fmla="*/ 2494264 w 10944809"/>
              <a:gd name="connsiteY45" fmla="*/ 4524315 h 4524315"/>
              <a:gd name="connsiteX46" fmla="*/ 1808774 w 10944809"/>
              <a:gd name="connsiteY46" fmla="*/ 4524315 h 4524315"/>
              <a:gd name="connsiteX47" fmla="*/ 1123283 w 10944809"/>
              <a:gd name="connsiteY47" fmla="*/ 4524315 h 4524315"/>
              <a:gd name="connsiteX48" fmla="*/ 766137 w 10944809"/>
              <a:gd name="connsiteY48" fmla="*/ 4524315 h 4524315"/>
              <a:gd name="connsiteX49" fmla="*/ 0 w 10944809"/>
              <a:gd name="connsiteY49" fmla="*/ 4524315 h 4524315"/>
              <a:gd name="connsiteX50" fmla="*/ 0 w 10944809"/>
              <a:gd name="connsiteY50" fmla="*/ 4004019 h 4524315"/>
              <a:gd name="connsiteX51" fmla="*/ 0 w 10944809"/>
              <a:gd name="connsiteY51" fmla="*/ 3347993 h 4524315"/>
              <a:gd name="connsiteX52" fmla="*/ 0 w 10944809"/>
              <a:gd name="connsiteY52" fmla="*/ 2827697 h 4524315"/>
              <a:gd name="connsiteX53" fmla="*/ 0 w 10944809"/>
              <a:gd name="connsiteY53" fmla="*/ 2397887 h 4524315"/>
              <a:gd name="connsiteX54" fmla="*/ 0 w 10944809"/>
              <a:gd name="connsiteY54" fmla="*/ 1922834 h 4524315"/>
              <a:gd name="connsiteX55" fmla="*/ 0 w 10944809"/>
              <a:gd name="connsiteY55" fmla="*/ 1312051 h 4524315"/>
              <a:gd name="connsiteX56" fmla="*/ 0 w 10944809"/>
              <a:gd name="connsiteY56" fmla="*/ 836998 h 4524315"/>
              <a:gd name="connsiteX57" fmla="*/ 0 w 10944809"/>
              <a:gd name="connsiteY57" fmla="*/ 0 h 452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944809" h="4524315" fill="none" extrusionOk="0">
                <a:moveTo>
                  <a:pt x="0" y="0"/>
                </a:moveTo>
                <a:cubicBezTo>
                  <a:pt x="140899" y="-53488"/>
                  <a:pt x="404503" y="11525"/>
                  <a:pt x="576043" y="0"/>
                </a:cubicBezTo>
                <a:cubicBezTo>
                  <a:pt x="747583" y="-11525"/>
                  <a:pt x="811063" y="14352"/>
                  <a:pt x="1042637" y="0"/>
                </a:cubicBezTo>
                <a:cubicBezTo>
                  <a:pt x="1274211" y="-14352"/>
                  <a:pt x="1450388" y="51880"/>
                  <a:pt x="1728128" y="0"/>
                </a:cubicBezTo>
                <a:cubicBezTo>
                  <a:pt x="2005868" y="-51880"/>
                  <a:pt x="2060398" y="2100"/>
                  <a:pt x="2304170" y="0"/>
                </a:cubicBezTo>
                <a:cubicBezTo>
                  <a:pt x="2547942" y="-2100"/>
                  <a:pt x="2783672" y="17794"/>
                  <a:pt x="3099109" y="0"/>
                </a:cubicBezTo>
                <a:cubicBezTo>
                  <a:pt x="3414546" y="-17794"/>
                  <a:pt x="3435222" y="20090"/>
                  <a:pt x="3675152" y="0"/>
                </a:cubicBezTo>
                <a:cubicBezTo>
                  <a:pt x="3915082" y="-20090"/>
                  <a:pt x="3868946" y="22622"/>
                  <a:pt x="3922850" y="0"/>
                </a:cubicBezTo>
                <a:cubicBezTo>
                  <a:pt x="3976754" y="-22622"/>
                  <a:pt x="4193434" y="23742"/>
                  <a:pt x="4389444" y="0"/>
                </a:cubicBezTo>
                <a:cubicBezTo>
                  <a:pt x="4585454" y="-23742"/>
                  <a:pt x="4578227" y="33011"/>
                  <a:pt x="4746591" y="0"/>
                </a:cubicBezTo>
                <a:cubicBezTo>
                  <a:pt x="4914955" y="-33011"/>
                  <a:pt x="5000940" y="25188"/>
                  <a:pt x="5103737" y="0"/>
                </a:cubicBezTo>
                <a:cubicBezTo>
                  <a:pt x="5206534" y="-25188"/>
                  <a:pt x="5387114" y="11009"/>
                  <a:pt x="5460884" y="0"/>
                </a:cubicBezTo>
                <a:cubicBezTo>
                  <a:pt x="5534654" y="-11009"/>
                  <a:pt x="5807127" y="48720"/>
                  <a:pt x="5927478" y="0"/>
                </a:cubicBezTo>
                <a:cubicBezTo>
                  <a:pt x="6047829" y="-48720"/>
                  <a:pt x="6241796" y="7619"/>
                  <a:pt x="6503521" y="0"/>
                </a:cubicBezTo>
                <a:cubicBezTo>
                  <a:pt x="6765246" y="-7619"/>
                  <a:pt x="6810906" y="9250"/>
                  <a:pt x="7079563" y="0"/>
                </a:cubicBezTo>
                <a:cubicBezTo>
                  <a:pt x="7348220" y="-9250"/>
                  <a:pt x="7487482" y="37886"/>
                  <a:pt x="7765054" y="0"/>
                </a:cubicBezTo>
                <a:cubicBezTo>
                  <a:pt x="8042626" y="-37886"/>
                  <a:pt x="8017081" y="54170"/>
                  <a:pt x="8231648" y="0"/>
                </a:cubicBezTo>
                <a:cubicBezTo>
                  <a:pt x="8446215" y="-54170"/>
                  <a:pt x="8442385" y="5115"/>
                  <a:pt x="8588795" y="0"/>
                </a:cubicBezTo>
                <a:cubicBezTo>
                  <a:pt x="8735205" y="-5115"/>
                  <a:pt x="9203328" y="83716"/>
                  <a:pt x="9383734" y="0"/>
                </a:cubicBezTo>
                <a:cubicBezTo>
                  <a:pt x="9564140" y="-83716"/>
                  <a:pt x="9676441" y="44231"/>
                  <a:pt x="9850328" y="0"/>
                </a:cubicBezTo>
                <a:cubicBezTo>
                  <a:pt x="10024215" y="-44231"/>
                  <a:pt x="10032933" y="34651"/>
                  <a:pt x="10207474" y="0"/>
                </a:cubicBezTo>
                <a:cubicBezTo>
                  <a:pt x="10382015" y="-34651"/>
                  <a:pt x="10695263" y="86190"/>
                  <a:pt x="10944809" y="0"/>
                </a:cubicBezTo>
                <a:cubicBezTo>
                  <a:pt x="10957568" y="116814"/>
                  <a:pt x="10889362" y="382735"/>
                  <a:pt x="10944809" y="520296"/>
                </a:cubicBezTo>
                <a:cubicBezTo>
                  <a:pt x="11000256" y="657857"/>
                  <a:pt x="10916198" y="803184"/>
                  <a:pt x="10944809" y="1040592"/>
                </a:cubicBezTo>
                <a:cubicBezTo>
                  <a:pt x="10973420" y="1278000"/>
                  <a:pt x="10894731" y="1423623"/>
                  <a:pt x="10944809" y="1651375"/>
                </a:cubicBezTo>
                <a:cubicBezTo>
                  <a:pt x="10994887" y="1879127"/>
                  <a:pt x="10919431" y="2175225"/>
                  <a:pt x="10944809" y="2307401"/>
                </a:cubicBezTo>
                <a:cubicBezTo>
                  <a:pt x="10970187" y="2439577"/>
                  <a:pt x="10897452" y="2679976"/>
                  <a:pt x="10944809" y="2872940"/>
                </a:cubicBezTo>
                <a:cubicBezTo>
                  <a:pt x="10992166" y="3065904"/>
                  <a:pt x="10894326" y="3145790"/>
                  <a:pt x="10944809" y="3347993"/>
                </a:cubicBezTo>
                <a:cubicBezTo>
                  <a:pt x="10995292" y="3550196"/>
                  <a:pt x="10940330" y="3785368"/>
                  <a:pt x="10944809" y="3958776"/>
                </a:cubicBezTo>
                <a:cubicBezTo>
                  <a:pt x="10949288" y="4132184"/>
                  <a:pt x="10943281" y="4300415"/>
                  <a:pt x="10944809" y="4524315"/>
                </a:cubicBezTo>
                <a:cubicBezTo>
                  <a:pt x="10750851" y="4577280"/>
                  <a:pt x="10335276" y="4474542"/>
                  <a:pt x="10149870" y="4524315"/>
                </a:cubicBezTo>
                <a:cubicBezTo>
                  <a:pt x="9964464" y="4574088"/>
                  <a:pt x="9951711" y="4506378"/>
                  <a:pt x="9792724" y="4524315"/>
                </a:cubicBezTo>
                <a:cubicBezTo>
                  <a:pt x="9633737" y="4542252"/>
                  <a:pt x="9262835" y="4488548"/>
                  <a:pt x="9107233" y="4524315"/>
                </a:cubicBezTo>
                <a:cubicBezTo>
                  <a:pt x="8951631" y="4560082"/>
                  <a:pt x="8834754" y="4499458"/>
                  <a:pt x="8750087" y="4524315"/>
                </a:cubicBezTo>
                <a:cubicBezTo>
                  <a:pt x="8665420" y="4549172"/>
                  <a:pt x="8219367" y="4441203"/>
                  <a:pt x="7955148" y="4524315"/>
                </a:cubicBezTo>
                <a:cubicBezTo>
                  <a:pt x="7690929" y="4607427"/>
                  <a:pt x="7784147" y="4495121"/>
                  <a:pt x="7707450" y="4524315"/>
                </a:cubicBezTo>
                <a:cubicBezTo>
                  <a:pt x="7630753" y="4553509"/>
                  <a:pt x="7162194" y="4485864"/>
                  <a:pt x="7021959" y="4524315"/>
                </a:cubicBezTo>
                <a:cubicBezTo>
                  <a:pt x="6881724" y="4562766"/>
                  <a:pt x="6811972" y="4522169"/>
                  <a:pt x="6664813" y="4524315"/>
                </a:cubicBezTo>
                <a:cubicBezTo>
                  <a:pt x="6517654" y="4526461"/>
                  <a:pt x="6215256" y="4523350"/>
                  <a:pt x="5869874" y="4524315"/>
                </a:cubicBezTo>
                <a:cubicBezTo>
                  <a:pt x="5524492" y="4525280"/>
                  <a:pt x="5727149" y="4512602"/>
                  <a:pt x="5622176" y="4524315"/>
                </a:cubicBezTo>
                <a:cubicBezTo>
                  <a:pt x="5517203" y="4536028"/>
                  <a:pt x="5260363" y="4506648"/>
                  <a:pt x="4936685" y="4524315"/>
                </a:cubicBezTo>
                <a:cubicBezTo>
                  <a:pt x="4613007" y="4541982"/>
                  <a:pt x="4741643" y="4514430"/>
                  <a:pt x="4579539" y="4524315"/>
                </a:cubicBezTo>
                <a:cubicBezTo>
                  <a:pt x="4417435" y="4534200"/>
                  <a:pt x="4268780" y="4511336"/>
                  <a:pt x="4003496" y="4524315"/>
                </a:cubicBezTo>
                <a:cubicBezTo>
                  <a:pt x="3738212" y="4537294"/>
                  <a:pt x="3641706" y="4517765"/>
                  <a:pt x="3318005" y="4524315"/>
                </a:cubicBezTo>
                <a:cubicBezTo>
                  <a:pt x="2994304" y="4530865"/>
                  <a:pt x="3156046" y="4499944"/>
                  <a:pt x="3070307" y="4524315"/>
                </a:cubicBezTo>
                <a:cubicBezTo>
                  <a:pt x="2984568" y="4548686"/>
                  <a:pt x="2737745" y="4523911"/>
                  <a:pt x="2494264" y="4524315"/>
                </a:cubicBezTo>
                <a:cubicBezTo>
                  <a:pt x="2250783" y="4524719"/>
                  <a:pt x="1960810" y="4502129"/>
                  <a:pt x="1808774" y="4524315"/>
                </a:cubicBezTo>
                <a:cubicBezTo>
                  <a:pt x="1656738" y="4546501"/>
                  <a:pt x="1411214" y="4467537"/>
                  <a:pt x="1123283" y="4524315"/>
                </a:cubicBezTo>
                <a:cubicBezTo>
                  <a:pt x="835352" y="4581093"/>
                  <a:pt x="920292" y="4512244"/>
                  <a:pt x="766137" y="4524315"/>
                </a:cubicBezTo>
                <a:cubicBezTo>
                  <a:pt x="611982" y="4536386"/>
                  <a:pt x="268277" y="4496094"/>
                  <a:pt x="0" y="4524315"/>
                </a:cubicBezTo>
                <a:cubicBezTo>
                  <a:pt x="-11466" y="4399589"/>
                  <a:pt x="5746" y="4115434"/>
                  <a:pt x="0" y="4004019"/>
                </a:cubicBezTo>
                <a:cubicBezTo>
                  <a:pt x="-5746" y="3892604"/>
                  <a:pt x="49477" y="3646100"/>
                  <a:pt x="0" y="3347993"/>
                </a:cubicBezTo>
                <a:cubicBezTo>
                  <a:pt x="-49477" y="3049886"/>
                  <a:pt x="2087" y="2985269"/>
                  <a:pt x="0" y="2827697"/>
                </a:cubicBezTo>
                <a:cubicBezTo>
                  <a:pt x="-2087" y="2670125"/>
                  <a:pt x="27696" y="2532559"/>
                  <a:pt x="0" y="2397887"/>
                </a:cubicBezTo>
                <a:cubicBezTo>
                  <a:pt x="-27696" y="2263215"/>
                  <a:pt x="39526" y="2069624"/>
                  <a:pt x="0" y="1922834"/>
                </a:cubicBezTo>
                <a:cubicBezTo>
                  <a:pt x="-39526" y="1776044"/>
                  <a:pt x="37315" y="1558561"/>
                  <a:pt x="0" y="1312051"/>
                </a:cubicBezTo>
                <a:cubicBezTo>
                  <a:pt x="-37315" y="1065541"/>
                  <a:pt x="3085" y="1050076"/>
                  <a:pt x="0" y="836998"/>
                </a:cubicBezTo>
                <a:cubicBezTo>
                  <a:pt x="-3085" y="623920"/>
                  <a:pt x="95461" y="211679"/>
                  <a:pt x="0" y="0"/>
                </a:cubicBezTo>
                <a:close/>
              </a:path>
              <a:path w="10944809" h="4524315" stroke="0" extrusionOk="0">
                <a:moveTo>
                  <a:pt x="0" y="0"/>
                </a:moveTo>
                <a:cubicBezTo>
                  <a:pt x="187831" y="-75996"/>
                  <a:pt x="524653" y="13507"/>
                  <a:pt x="685491" y="0"/>
                </a:cubicBezTo>
                <a:cubicBezTo>
                  <a:pt x="846329" y="-13507"/>
                  <a:pt x="1138967" y="26964"/>
                  <a:pt x="1370981" y="0"/>
                </a:cubicBezTo>
                <a:cubicBezTo>
                  <a:pt x="1602995" y="-26964"/>
                  <a:pt x="1918565" y="63843"/>
                  <a:pt x="2056472" y="0"/>
                </a:cubicBezTo>
                <a:cubicBezTo>
                  <a:pt x="2194379" y="-63843"/>
                  <a:pt x="2404811" y="36596"/>
                  <a:pt x="2523066" y="0"/>
                </a:cubicBezTo>
                <a:cubicBezTo>
                  <a:pt x="2641321" y="-36596"/>
                  <a:pt x="2662288" y="20845"/>
                  <a:pt x="2770765" y="0"/>
                </a:cubicBezTo>
                <a:cubicBezTo>
                  <a:pt x="2879242" y="-20845"/>
                  <a:pt x="3173269" y="74328"/>
                  <a:pt x="3456255" y="0"/>
                </a:cubicBezTo>
                <a:cubicBezTo>
                  <a:pt x="3739241" y="-74328"/>
                  <a:pt x="3670716" y="34841"/>
                  <a:pt x="3813402" y="0"/>
                </a:cubicBezTo>
                <a:cubicBezTo>
                  <a:pt x="3956088" y="-34841"/>
                  <a:pt x="3968895" y="16105"/>
                  <a:pt x="4061100" y="0"/>
                </a:cubicBezTo>
                <a:cubicBezTo>
                  <a:pt x="4153305" y="-16105"/>
                  <a:pt x="4300420" y="39846"/>
                  <a:pt x="4527695" y="0"/>
                </a:cubicBezTo>
                <a:cubicBezTo>
                  <a:pt x="4754970" y="-39846"/>
                  <a:pt x="5040052" y="44413"/>
                  <a:pt x="5322633" y="0"/>
                </a:cubicBezTo>
                <a:cubicBezTo>
                  <a:pt x="5605214" y="-44413"/>
                  <a:pt x="5768281" y="85177"/>
                  <a:pt x="6117572" y="0"/>
                </a:cubicBezTo>
                <a:cubicBezTo>
                  <a:pt x="6466863" y="-85177"/>
                  <a:pt x="6555139" y="13147"/>
                  <a:pt x="6693615" y="0"/>
                </a:cubicBezTo>
                <a:cubicBezTo>
                  <a:pt x="6832091" y="-13147"/>
                  <a:pt x="6907629" y="6277"/>
                  <a:pt x="7050761" y="0"/>
                </a:cubicBezTo>
                <a:cubicBezTo>
                  <a:pt x="7193893" y="-6277"/>
                  <a:pt x="7330183" y="22168"/>
                  <a:pt x="7517356" y="0"/>
                </a:cubicBezTo>
                <a:cubicBezTo>
                  <a:pt x="7704529" y="-22168"/>
                  <a:pt x="7653577" y="3170"/>
                  <a:pt x="7765054" y="0"/>
                </a:cubicBezTo>
                <a:cubicBezTo>
                  <a:pt x="7876531" y="-3170"/>
                  <a:pt x="8087093" y="55506"/>
                  <a:pt x="8341097" y="0"/>
                </a:cubicBezTo>
                <a:cubicBezTo>
                  <a:pt x="8595101" y="-55506"/>
                  <a:pt x="8488367" y="25291"/>
                  <a:pt x="8588795" y="0"/>
                </a:cubicBezTo>
                <a:cubicBezTo>
                  <a:pt x="8689223" y="-25291"/>
                  <a:pt x="8936905" y="2501"/>
                  <a:pt x="9055389" y="0"/>
                </a:cubicBezTo>
                <a:cubicBezTo>
                  <a:pt x="9173873" y="-2501"/>
                  <a:pt x="9206675" y="12623"/>
                  <a:pt x="9303088" y="0"/>
                </a:cubicBezTo>
                <a:cubicBezTo>
                  <a:pt x="9399501" y="-12623"/>
                  <a:pt x="9823273" y="50710"/>
                  <a:pt x="9988578" y="0"/>
                </a:cubicBezTo>
                <a:cubicBezTo>
                  <a:pt x="10153883" y="-50710"/>
                  <a:pt x="10507778" y="12655"/>
                  <a:pt x="10944809" y="0"/>
                </a:cubicBezTo>
                <a:cubicBezTo>
                  <a:pt x="10956301" y="108933"/>
                  <a:pt x="10935830" y="381327"/>
                  <a:pt x="10944809" y="520296"/>
                </a:cubicBezTo>
                <a:cubicBezTo>
                  <a:pt x="10953788" y="659265"/>
                  <a:pt x="10932716" y="821778"/>
                  <a:pt x="10944809" y="950106"/>
                </a:cubicBezTo>
                <a:cubicBezTo>
                  <a:pt x="10956902" y="1078434"/>
                  <a:pt x="10896293" y="1272007"/>
                  <a:pt x="10944809" y="1379916"/>
                </a:cubicBezTo>
                <a:cubicBezTo>
                  <a:pt x="10993325" y="1487825"/>
                  <a:pt x="10889133" y="1814471"/>
                  <a:pt x="10944809" y="1945455"/>
                </a:cubicBezTo>
                <a:cubicBezTo>
                  <a:pt x="11000485" y="2076439"/>
                  <a:pt x="10936558" y="2205760"/>
                  <a:pt x="10944809" y="2420509"/>
                </a:cubicBezTo>
                <a:cubicBezTo>
                  <a:pt x="10953060" y="2635258"/>
                  <a:pt x="10880587" y="2840107"/>
                  <a:pt x="10944809" y="3031291"/>
                </a:cubicBezTo>
                <a:cubicBezTo>
                  <a:pt x="11009031" y="3222475"/>
                  <a:pt x="10882986" y="3492528"/>
                  <a:pt x="10944809" y="3642074"/>
                </a:cubicBezTo>
                <a:cubicBezTo>
                  <a:pt x="11006632" y="3791620"/>
                  <a:pt x="10873288" y="4322903"/>
                  <a:pt x="10944809" y="4524315"/>
                </a:cubicBezTo>
                <a:cubicBezTo>
                  <a:pt x="10807060" y="4586151"/>
                  <a:pt x="10633688" y="4464598"/>
                  <a:pt x="10368766" y="4524315"/>
                </a:cubicBezTo>
                <a:cubicBezTo>
                  <a:pt x="10103844" y="4584032"/>
                  <a:pt x="10081514" y="4492197"/>
                  <a:pt x="9902172" y="4524315"/>
                </a:cubicBezTo>
                <a:cubicBezTo>
                  <a:pt x="9722830" y="4556433"/>
                  <a:pt x="9758694" y="4522754"/>
                  <a:pt x="9654474" y="4524315"/>
                </a:cubicBezTo>
                <a:cubicBezTo>
                  <a:pt x="9550254" y="4525876"/>
                  <a:pt x="9286710" y="4498591"/>
                  <a:pt x="9078431" y="4524315"/>
                </a:cubicBezTo>
                <a:cubicBezTo>
                  <a:pt x="8870152" y="4550039"/>
                  <a:pt x="8598018" y="4486335"/>
                  <a:pt x="8283492" y="4524315"/>
                </a:cubicBezTo>
                <a:cubicBezTo>
                  <a:pt x="7968966" y="4562295"/>
                  <a:pt x="7985981" y="4498926"/>
                  <a:pt x="7816898" y="4524315"/>
                </a:cubicBezTo>
                <a:cubicBezTo>
                  <a:pt x="7647815" y="4549704"/>
                  <a:pt x="7490497" y="4514785"/>
                  <a:pt x="7240855" y="4524315"/>
                </a:cubicBezTo>
                <a:cubicBezTo>
                  <a:pt x="6991213" y="4533845"/>
                  <a:pt x="6863289" y="4498356"/>
                  <a:pt x="6555365" y="4524315"/>
                </a:cubicBezTo>
                <a:cubicBezTo>
                  <a:pt x="6247441" y="4550274"/>
                  <a:pt x="6052741" y="4464284"/>
                  <a:pt x="5760426" y="4524315"/>
                </a:cubicBezTo>
                <a:cubicBezTo>
                  <a:pt x="5468111" y="4584346"/>
                  <a:pt x="5445079" y="4505479"/>
                  <a:pt x="5293831" y="4524315"/>
                </a:cubicBezTo>
                <a:cubicBezTo>
                  <a:pt x="5142584" y="4543151"/>
                  <a:pt x="4771092" y="4436860"/>
                  <a:pt x="4498893" y="4524315"/>
                </a:cubicBezTo>
                <a:cubicBezTo>
                  <a:pt x="4226694" y="4611770"/>
                  <a:pt x="4096025" y="4448774"/>
                  <a:pt x="3813402" y="4524315"/>
                </a:cubicBezTo>
                <a:cubicBezTo>
                  <a:pt x="3530779" y="4599856"/>
                  <a:pt x="3361742" y="4512759"/>
                  <a:pt x="3237359" y="4524315"/>
                </a:cubicBezTo>
                <a:cubicBezTo>
                  <a:pt x="3112976" y="4535871"/>
                  <a:pt x="3091143" y="4496861"/>
                  <a:pt x="2989661" y="4524315"/>
                </a:cubicBezTo>
                <a:cubicBezTo>
                  <a:pt x="2888179" y="4551769"/>
                  <a:pt x="2677000" y="4465941"/>
                  <a:pt x="2413618" y="4524315"/>
                </a:cubicBezTo>
                <a:cubicBezTo>
                  <a:pt x="2150236" y="4582689"/>
                  <a:pt x="1885131" y="4481171"/>
                  <a:pt x="1618680" y="4524315"/>
                </a:cubicBezTo>
                <a:cubicBezTo>
                  <a:pt x="1352229" y="4567459"/>
                  <a:pt x="1339909" y="4513672"/>
                  <a:pt x="1261533" y="4524315"/>
                </a:cubicBezTo>
                <a:cubicBezTo>
                  <a:pt x="1183157" y="4534958"/>
                  <a:pt x="256442" y="4381134"/>
                  <a:pt x="0" y="4524315"/>
                </a:cubicBezTo>
                <a:cubicBezTo>
                  <a:pt x="-54008" y="4372624"/>
                  <a:pt x="28877" y="4169299"/>
                  <a:pt x="0" y="4004019"/>
                </a:cubicBezTo>
                <a:cubicBezTo>
                  <a:pt x="-28877" y="3838739"/>
                  <a:pt x="30985" y="3668176"/>
                  <a:pt x="0" y="3347993"/>
                </a:cubicBezTo>
                <a:cubicBezTo>
                  <a:pt x="-30985" y="3027810"/>
                  <a:pt x="63893" y="2985092"/>
                  <a:pt x="0" y="2737211"/>
                </a:cubicBezTo>
                <a:cubicBezTo>
                  <a:pt x="-63893" y="2489330"/>
                  <a:pt x="46741" y="2465446"/>
                  <a:pt x="0" y="2216914"/>
                </a:cubicBezTo>
                <a:cubicBezTo>
                  <a:pt x="-46741" y="1968382"/>
                  <a:pt x="42658" y="1971430"/>
                  <a:pt x="0" y="1787104"/>
                </a:cubicBezTo>
                <a:cubicBezTo>
                  <a:pt x="-42658" y="1602778"/>
                  <a:pt x="39734" y="1363330"/>
                  <a:pt x="0" y="1221565"/>
                </a:cubicBezTo>
                <a:cubicBezTo>
                  <a:pt x="-39734" y="1079800"/>
                  <a:pt x="36960" y="888768"/>
                  <a:pt x="0" y="656026"/>
                </a:cubicBezTo>
                <a:cubicBezTo>
                  <a:pt x="-36960" y="423284"/>
                  <a:pt x="39225" y="256723"/>
                  <a:pt x="0" y="0"/>
                </a:cubicBezTo>
                <a:close/>
              </a:path>
            </a:pathLst>
          </a:custGeom>
          <a:ln>
            <a:extLst>
              <a:ext uri="{C807C97D-BFC1-408E-A445-0C87EB9F89A2}">
                <ask:lineSketchStyleProps xmlns:ask="http://schemas.microsoft.com/office/drawing/2018/sketchyshapes" sd="4134534531">
                  <a:prstGeom prst="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Wingdings" panose="05000000000000000000" pitchFamily="2" charset="2"/>
              <a:buChar char="v"/>
            </a:pPr>
            <a:r>
              <a:rPr lang="en-US" dirty="0"/>
              <a:t>A large volume of data is swiftly and effectively retrieved. Data alteration, deletion, and other operations can be completed almost immediately.</a:t>
            </a:r>
          </a:p>
          <a:p>
            <a:endParaRPr lang="en-US" dirty="0"/>
          </a:p>
          <a:p>
            <a:pPr marL="285750" indent="-285750">
              <a:buFont typeface="Wingdings" panose="05000000000000000000" pitchFamily="2" charset="2"/>
              <a:buChar char="v"/>
            </a:pPr>
            <a:r>
              <a:rPr lang="en-US" dirty="0"/>
              <a:t>Large numbers of lines of code are not necessary for data retrieval. The use of all fundamental terms like SELECT, INSERT INTO, UPDATE, and others, as well as the simplicity of the syntactical rules, make SQL a user-friendly language.</a:t>
            </a:r>
          </a:p>
          <a:p>
            <a:endParaRPr lang="en-US" dirty="0"/>
          </a:p>
          <a:p>
            <a:pPr marL="285750" indent="-285750">
              <a:buFont typeface="Wingdings" panose="05000000000000000000" pitchFamily="2" charset="2"/>
              <a:buChar char="v"/>
            </a:pPr>
            <a:r>
              <a:rPr lang="en-US" dirty="0"/>
              <a:t>It offers a consistent platform to all of its consumers around the world because of its documentation and years of long-term establishment.</a:t>
            </a:r>
          </a:p>
          <a:p>
            <a:endParaRPr lang="en-US" dirty="0"/>
          </a:p>
          <a:p>
            <a:pPr marL="285750" indent="-285750">
              <a:buFont typeface="Wingdings" panose="05000000000000000000" pitchFamily="2" charset="2"/>
              <a:buChar char="v"/>
            </a:pPr>
            <a:r>
              <a:rPr lang="en-US" dirty="0"/>
              <a:t>Irrespective of the platform, this technology can be employed across various software applications on personal computers, servers, and laptops, including operating systems, among others. Furthermore, it offers seamless integration with other programs as per specific requirements and needs.</a:t>
            </a:r>
          </a:p>
          <a:p>
            <a:endParaRPr lang="en-US" dirty="0"/>
          </a:p>
          <a:p>
            <a:pPr marL="285750" indent="-285750">
              <a:buFont typeface="Wingdings" panose="05000000000000000000" pitchFamily="2" charset="2"/>
              <a:buChar char="v"/>
            </a:pPr>
            <a:r>
              <a:rPr lang="en-US" dirty="0"/>
              <a:t>The system is capable of providing swift responses to intricate inquiries, ensuring quick access to information, and its user-friendly nature facilitates ease of learning and comprehension.</a:t>
            </a:r>
            <a:endParaRPr lang="fr-FR" dirty="0"/>
          </a:p>
        </p:txBody>
      </p:sp>
    </p:spTree>
    <p:extLst>
      <p:ext uri="{BB962C8B-B14F-4D97-AF65-F5344CB8AC3E}">
        <p14:creationId xmlns:p14="http://schemas.microsoft.com/office/powerpoint/2010/main" val="295290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sp>
        <p:nvSpPr>
          <p:cNvPr id="2" name="ZoneTexte 1">
            <a:extLst>
              <a:ext uri="{FF2B5EF4-FFF2-40B4-BE49-F238E27FC236}">
                <a16:creationId xmlns:a16="http://schemas.microsoft.com/office/drawing/2014/main" id="{B0EC0E33-0C5A-894C-9726-BF6E6D707235}"/>
              </a:ext>
            </a:extLst>
          </p:cNvPr>
          <p:cNvSpPr txBox="1"/>
          <p:nvPr/>
        </p:nvSpPr>
        <p:spPr>
          <a:xfrm>
            <a:off x="752474" y="1076325"/>
            <a:ext cx="6049541" cy="707886"/>
          </a:xfrm>
          <a:prstGeom prst="rect">
            <a:avLst/>
          </a:prstGeom>
          <a:noFill/>
        </p:spPr>
        <p:txBody>
          <a:bodyPr wrap="square" rtlCol="0">
            <a:spAutoFit/>
          </a:bodyPr>
          <a:lstStyle/>
          <a:p>
            <a:r>
              <a:rPr lang="fr-FR" sz="4000" b="1" u="sng" dirty="0" err="1">
                <a:solidFill>
                  <a:srgbClr val="FF0000"/>
                </a:solidFill>
              </a:rPr>
              <a:t>Disadvantages</a:t>
            </a:r>
            <a:r>
              <a:rPr lang="fr-FR" sz="4000" b="1" u="sng" dirty="0">
                <a:solidFill>
                  <a:srgbClr val="FF0000"/>
                </a:solidFill>
              </a:rPr>
              <a:t> of SQL</a:t>
            </a:r>
          </a:p>
        </p:txBody>
      </p:sp>
      <p:sp>
        <p:nvSpPr>
          <p:cNvPr id="3" name="ZoneTexte 2">
            <a:extLst>
              <a:ext uri="{FF2B5EF4-FFF2-40B4-BE49-F238E27FC236}">
                <a16:creationId xmlns:a16="http://schemas.microsoft.com/office/drawing/2014/main" id="{76F8FAF7-5B4A-A386-4ED2-F3C3AD1823DF}"/>
              </a:ext>
            </a:extLst>
          </p:cNvPr>
          <p:cNvSpPr txBox="1"/>
          <p:nvPr/>
        </p:nvSpPr>
        <p:spPr>
          <a:xfrm>
            <a:off x="752474" y="2513514"/>
            <a:ext cx="10944809" cy="3139321"/>
          </a:xfrm>
          <a:custGeom>
            <a:avLst/>
            <a:gdLst>
              <a:gd name="connsiteX0" fmla="*/ 0 w 10944809"/>
              <a:gd name="connsiteY0" fmla="*/ 0 h 3139321"/>
              <a:gd name="connsiteX1" fmla="*/ 247698 w 10944809"/>
              <a:gd name="connsiteY1" fmla="*/ 0 h 3139321"/>
              <a:gd name="connsiteX2" fmla="*/ 933189 w 10944809"/>
              <a:gd name="connsiteY2" fmla="*/ 0 h 3139321"/>
              <a:gd name="connsiteX3" fmla="*/ 1180887 w 10944809"/>
              <a:gd name="connsiteY3" fmla="*/ 0 h 3139321"/>
              <a:gd name="connsiteX4" fmla="*/ 1866378 w 10944809"/>
              <a:gd name="connsiteY4" fmla="*/ 0 h 3139321"/>
              <a:gd name="connsiteX5" fmla="*/ 2114076 w 10944809"/>
              <a:gd name="connsiteY5" fmla="*/ 0 h 3139321"/>
              <a:gd name="connsiteX6" fmla="*/ 2580671 w 10944809"/>
              <a:gd name="connsiteY6" fmla="*/ 0 h 3139321"/>
              <a:gd name="connsiteX7" fmla="*/ 3266161 w 10944809"/>
              <a:gd name="connsiteY7" fmla="*/ 0 h 3139321"/>
              <a:gd name="connsiteX8" fmla="*/ 3842204 w 10944809"/>
              <a:gd name="connsiteY8" fmla="*/ 0 h 3139321"/>
              <a:gd name="connsiteX9" fmla="*/ 4637143 w 10944809"/>
              <a:gd name="connsiteY9" fmla="*/ 0 h 3139321"/>
              <a:gd name="connsiteX10" fmla="*/ 5213185 w 10944809"/>
              <a:gd name="connsiteY10" fmla="*/ 0 h 3139321"/>
              <a:gd name="connsiteX11" fmla="*/ 5460884 w 10944809"/>
              <a:gd name="connsiteY11" fmla="*/ 0 h 3139321"/>
              <a:gd name="connsiteX12" fmla="*/ 5927478 w 10944809"/>
              <a:gd name="connsiteY12" fmla="*/ 0 h 3139321"/>
              <a:gd name="connsiteX13" fmla="*/ 6284625 w 10944809"/>
              <a:gd name="connsiteY13" fmla="*/ 0 h 3139321"/>
              <a:gd name="connsiteX14" fmla="*/ 6641771 w 10944809"/>
              <a:gd name="connsiteY14" fmla="*/ 0 h 3139321"/>
              <a:gd name="connsiteX15" fmla="*/ 6998917 w 10944809"/>
              <a:gd name="connsiteY15" fmla="*/ 0 h 3139321"/>
              <a:gd name="connsiteX16" fmla="*/ 7465512 w 10944809"/>
              <a:gd name="connsiteY16" fmla="*/ 0 h 3139321"/>
              <a:gd name="connsiteX17" fmla="*/ 8041554 w 10944809"/>
              <a:gd name="connsiteY17" fmla="*/ 0 h 3139321"/>
              <a:gd name="connsiteX18" fmla="*/ 8617597 w 10944809"/>
              <a:gd name="connsiteY18" fmla="*/ 0 h 3139321"/>
              <a:gd name="connsiteX19" fmla="*/ 9303088 w 10944809"/>
              <a:gd name="connsiteY19" fmla="*/ 0 h 3139321"/>
              <a:gd name="connsiteX20" fmla="*/ 9769682 w 10944809"/>
              <a:gd name="connsiteY20" fmla="*/ 0 h 3139321"/>
              <a:gd name="connsiteX21" fmla="*/ 10126829 w 10944809"/>
              <a:gd name="connsiteY21" fmla="*/ 0 h 3139321"/>
              <a:gd name="connsiteX22" fmla="*/ 10944809 w 10944809"/>
              <a:gd name="connsiteY22" fmla="*/ 0 h 3139321"/>
              <a:gd name="connsiteX23" fmla="*/ 10944809 w 10944809"/>
              <a:gd name="connsiteY23" fmla="*/ 491827 h 3139321"/>
              <a:gd name="connsiteX24" fmla="*/ 10944809 w 10944809"/>
              <a:gd name="connsiteY24" fmla="*/ 983654 h 3139321"/>
              <a:gd name="connsiteX25" fmla="*/ 10944809 w 10944809"/>
              <a:gd name="connsiteY25" fmla="*/ 1506874 h 3139321"/>
              <a:gd name="connsiteX26" fmla="*/ 10944809 w 10944809"/>
              <a:gd name="connsiteY26" fmla="*/ 1935915 h 3139321"/>
              <a:gd name="connsiteX27" fmla="*/ 10944809 w 10944809"/>
              <a:gd name="connsiteY27" fmla="*/ 2427742 h 3139321"/>
              <a:gd name="connsiteX28" fmla="*/ 10944809 w 10944809"/>
              <a:gd name="connsiteY28" fmla="*/ 3139321 h 3139321"/>
              <a:gd name="connsiteX29" fmla="*/ 10149870 w 10944809"/>
              <a:gd name="connsiteY29" fmla="*/ 3139321 h 3139321"/>
              <a:gd name="connsiteX30" fmla="*/ 9573828 w 10944809"/>
              <a:gd name="connsiteY30" fmla="*/ 3139321 h 3139321"/>
              <a:gd name="connsiteX31" fmla="*/ 8888337 w 10944809"/>
              <a:gd name="connsiteY31" fmla="*/ 3139321 h 3139321"/>
              <a:gd name="connsiteX32" fmla="*/ 8640639 w 10944809"/>
              <a:gd name="connsiteY32" fmla="*/ 3139321 h 3139321"/>
              <a:gd name="connsiteX33" fmla="*/ 7955148 w 10944809"/>
              <a:gd name="connsiteY33" fmla="*/ 3139321 h 3139321"/>
              <a:gd name="connsiteX34" fmla="*/ 7379105 w 10944809"/>
              <a:gd name="connsiteY34" fmla="*/ 3139321 h 3139321"/>
              <a:gd name="connsiteX35" fmla="*/ 7021959 w 10944809"/>
              <a:gd name="connsiteY35" fmla="*/ 3139321 h 3139321"/>
              <a:gd name="connsiteX36" fmla="*/ 6336468 w 10944809"/>
              <a:gd name="connsiteY36" fmla="*/ 3139321 h 3139321"/>
              <a:gd name="connsiteX37" fmla="*/ 5979322 w 10944809"/>
              <a:gd name="connsiteY37" fmla="*/ 3139321 h 3139321"/>
              <a:gd name="connsiteX38" fmla="*/ 5184383 w 10944809"/>
              <a:gd name="connsiteY38" fmla="*/ 3139321 h 3139321"/>
              <a:gd name="connsiteX39" fmla="*/ 4936685 w 10944809"/>
              <a:gd name="connsiteY39" fmla="*/ 3139321 h 3139321"/>
              <a:gd name="connsiteX40" fmla="*/ 4251194 w 10944809"/>
              <a:gd name="connsiteY40" fmla="*/ 3139321 h 3139321"/>
              <a:gd name="connsiteX41" fmla="*/ 3894048 w 10944809"/>
              <a:gd name="connsiteY41" fmla="*/ 3139321 h 3139321"/>
              <a:gd name="connsiteX42" fmla="*/ 3099109 w 10944809"/>
              <a:gd name="connsiteY42" fmla="*/ 3139321 h 3139321"/>
              <a:gd name="connsiteX43" fmla="*/ 2851411 w 10944809"/>
              <a:gd name="connsiteY43" fmla="*/ 3139321 h 3139321"/>
              <a:gd name="connsiteX44" fmla="*/ 2165920 w 10944809"/>
              <a:gd name="connsiteY44" fmla="*/ 3139321 h 3139321"/>
              <a:gd name="connsiteX45" fmla="*/ 1808774 w 10944809"/>
              <a:gd name="connsiteY45" fmla="*/ 3139321 h 3139321"/>
              <a:gd name="connsiteX46" fmla="*/ 1232731 w 10944809"/>
              <a:gd name="connsiteY46" fmla="*/ 3139321 h 3139321"/>
              <a:gd name="connsiteX47" fmla="*/ 547240 w 10944809"/>
              <a:gd name="connsiteY47" fmla="*/ 3139321 h 3139321"/>
              <a:gd name="connsiteX48" fmla="*/ 0 w 10944809"/>
              <a:gd name="connsiteY48" fmla="*/ 3139321 h 3139321"/>
              <a:gd name="connsiteX49" fmla="*/ 0 w 10944809"/>
              <a:gd name="connsiteY49" fmla="*/ 2616101 h 3139321"/>
              <a:gd name="connsiteX50" fmla="*/ 0 w 10944809"/>
              <a:gd name="connsiteY50" fmla="*/ 2187060 h 3139321"/>
              <a:gd name="connsiteX51" fmla="*/ 0 w 10944809"/>
              <a:gd name="connsiteY51" fmla="*/ 1601054 h 3139321"/>
              <a:gd name="connsiteX52" fmla="*/ 0 w 10944809"/>
              <a:gd name="connsiteY52" fmla="*/ 1109227 h 3139321"/>
              <a:gd name="connsiteX53" fmla="*/ 0 w 10944809"/>
              <a:gd name="connsiteY53" fmla="*/ 586007 h 3139321"/>
              <a:gd name="connsiteX54" fmla="*/ 0 w 10944809"/>
              <a:gd name="connsiteY54" fmla="*/ 0 h 313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44809" h="3139321" fill="none" extrusionOk="0">
                <a:moveTo>
                  <a:pt x="0" y="0"/>
                </a:moveTo>
                <a:cubicBezTo>
                  <a:pt x="62621" y="-29597"/>
                  <a:pt x="125905" y="2376"/>
                  <a:pt x="247698" y="0"/>
                </a:cubicBezTo>
                <a:cubicBezTo>
                  <a:pt x="369491" y="-2376"/>
                  <a:pt x="669571" y="12535"/>
                  <a:pt x="933189" y="0"/>
                </a:cubicBezTo>
                <a:cubicBezTo>
                  <a:pt x="1196807" y="-12535"/>
                  <a:pt x="1083722" y="27369"/>
                  <a:pt x="1180887" y="0"/>
                </a:cubicBezTo>
                <a:cubicBezTo>
                  <a:pt x="1278052" y="-27369"/>
                  <a:pt x="1722722" y="28596"/>
                  <a:pt x="1866378" y="0"/>
                </a:cubicBezTo>
                <a:cubicBezTo>
                  <a:pt x="2010034" y="-28596"/>
                  <a:pt x="1996465" y="28558"/>
                  <a:pt x="2114076" y="0"/>
                </a:cubicBezTo>
                <a:cubicBezTo>
                  <a:pt x="2231687" y="-28558"/>
                  <a:pt x="2486614" y="5598"/>
                  <a:pt x="2580671" y="0"/>
                </a:cubicBezTo>
                <a:cubicBezTo>
                  <a:pt x="2674728" y="-5598"/>
                  <a:pt x="2991201" y="56192"/>
                  <a:pt x="3266161" y="0"/>
                </a:cubicBezTo>
                <a:cubicBezTo>
                  <a:pt x="3541121" y="-56192"/>
                  <a:pt x="3594897" y="780"/>
                  <a:pt x="3842204" y="0"/>
                </a:cubicBezTo>
                <a:cubicBezTo>
                  <a:pt x="4089511" y="-780"/>
                  <a:pt x="4321706" y="17794"/>
                  <a:pt x="4637143" y="0"/>
                </a:cubicBezTo>
                <a:cubicBezTo>
                  <a:pt x="4952580" y="-17794"/>
                  <a:pt x="4980542" y="26896"/>
                  <a:pt x="5213185" y="0"/>
                </a:cubicBezTo>
                <a:cubicBezTo>
                  <a:pt x="5445828" y="-26896"/>
                  <a:pt x="5405469" y="8503"/>
                  <a:pt x="5460884" y="0"/>
                </a:cubicBezTo>
                <a:cubicBezTo>
                  <a:pt x="5516299" y="-8503"/>
                  <a:pt x="5731468" y="23742"/>
                  <a:pt x="5927478" y="0"/>
                </a:cubicBezTo>
                <a:cubicBezTo>
                  <a:pt x="6123488" y="-23742"/>
                  <a:pt x="6116261" y="33011"/>
                  <a:pt x="6284625" y="0"/>
                </a:cubicBezTo>
                <a:cubicBezTo>
                  <a:pt x="6452989" y="-33011"/>
                  <a:pt x="6538974" y="25188"/>
                  <a:pt x="6641771" y="0"/>
                </a:cubicBezTo>
                <a:cubicBezTo>
                  <a:pt x="6744568" y="-25188"/>
                  <a:pt x="6824224" y="17818"/>
                  <a:pt x="6998917" y="0"/>
                </a:cubicBezTo>
                <a:cubicBezTo>
                  <a:pt x="7173610" y="-17818"/>
                  <a:pt x="7339073" y="42476"/>
                  <a:pt x="7465512" y="0"/>
                </a:cubicBezTo>
                <a:cubicBezTo>
                  <a:pt x="7591951" y="-42476"/>
                  <a:pt x="7785587" y="12009"/>
                  <a:pt x="8041554" y="0"/>
                </a:cubicBezTo>
                <a:cubicBezTo>
                  <a:pt x="8297521" y="-12009"/>
                  <a:pt x="8344733" y="6852"/>
                  <a:pt x="8617597" y="0"/>
                </a:cubicBezTo>
                <a:cubicBezTo>
                  <a:pt x="8890461" y="-6852"/>
                  <a:pt x="9025516" y="37886"/>
                  <a:pt x="9303088" y="0"/>
                </a:cubicBezTo>
                <a:cubicBezTo>
                  <a:pt x="9580660" y="-37886"/>
                  <a:pt x="9555115" y="54170"/>
                  <a:pt x="9769682" y="0"/>
                </a:cubicBezTo>
                <a:cubicBezTo>
                  <a:pt x="9984249" y="-54170"/>
                  <a:pt x="9980419" y="5115"/>
                  <a:pt x="10126829" y="0"/>
                </a:cubicBezTo>
                <a:cubicBezTo>
                  <a:pt x="10273239" y="-5115"/>
                  <a:pt x="10779973" y="65805"/>
                  <a:pt x="10944809" y="0"/>
                </a:cubicBezTo>
                <a:cubicBezTo>
                  <a:pt x="10987493" y="158043"/>
                  <a:pt x="10915705" y="290483"/>
                  <a:pt x="10944809" y="491827"/>
                </a:cubicBezTo>
                <a:cubicBezTo>
                  <a:pt x="10973913" y="693171"/>
                  <a:pt x="10944124" y="877426"/>
                  <a:pt x="10944809" y="983654"/>
                </a:cubicBezTo>
                <a:cubicBezTo>
                  <a:pt x="10945494" y="1089882"/>
                  <a:pt x="10929311" y="1393699"/>
                  <a:pt x="10944809" y="1506874"/>
                </a:cubicBezTo>
                <a:cubicBezTo>
                  <a:pt x="10960307" y="1620049"/>
                  <a:pt x="10898732" y="1722918"/>
                  <a:pt x="10944809" y="1935915"/>
                </a:cubicBezTo>
                <a:cubicBezTo>
                  <a:pt x="10990886" y="2148912"/>
                  <a:pt x="10921554" y="2227468"/>
                  <a:pt x="10944809" y="2427742"/>
                </a:cubicBezTo>
                <a:cubicBezTo>
                  <a:pt x="10968064" y="2628016"/>
                  <a:pt x="10898158" y="2861437"/>
                  <a:pt x="10944809" y="3139321"/>
                </a:cubicBezTo>
                <a:cubicBezTo>
                  <a:pt x="10583408" y="3227728"/>
                  <a:pt x="10524042" y="3069952"/>
                  <a:pt x="10149870" y="3139321"/>
                </a:cubicBezTo>
                <a:cubicBezTo>
                  <a:pt x="9775698" y="3208690"/>
                  <a:pt x="9741522" y="3096768"/>
                  <a:pt x="9573828" y="3139321"/>
                </a:cubicBezTo>
                <a:cubicBezTo>
                  <a:pt x="9406134" y="3181874"/>
                  <a:pt x="9027985" y="3114189"/>
                  <a:pt x="8888337" y="3139321"/>
                </a:cubicBezTo>
                <a:cubicBezTo>
                  <a:pt x="8748689" y="3164453"/>
                  <a:pt x="8709024" y="3119191"/>
                  <a:pt x="8640639" y="3139321"/>
                </a:cubicBezTo>
                <a:cubicBezTo>
                  <a:pt x="8572254" y="3159451"/>
                  <a:pt x="8264693" y="3079114"/>
                  <a:pt x="7955148" y="3139321"/>
                </a:cubicBezTo>
                <a:cubicBezTo>
                  <a:pt x="7645603" y="3199528"/>
                  <a:pt x="7560485" y="3105461"/>
                  <a:pt x="7379105" y="3139321"/>
                </a:cubicBezTo>
                <a:cubicBezTo>
                  <a:pt x="7197725" y="3173181"/>
                  <a:pt x="7180946" y="3121384"/>
                  <a:pt x="7021959" y="3139321"/>
                </a:cubicBezTo>
                <a:cubicBezTo>
                  <a:pt x="6862972" y="3157258"/>
                  <a:pt x="6492070" y="3103554"/>
                  <a:pt x="6336468" y="3139321"/>
                </a:cubicBezTo>
                <a:cubicBezTo>
                  <a:pt x="6180866" y="3175088"/>
                  <a:pt x="6063989" y="3114464"/>
                  <a:pt x="5979322" y="3139321"/>
                </a:cubicBezTo>
                <a:cubicBezTo>
                  <a:pt x="5894655" y="3164178"/>
                  <a:pt x="5448602" y="3056209"/>
                  <a:pt x="5184383" y="3139321"/>
                </a:cubicBezTo>
                <a:cubicBezTo>
                  <a:pt x="4920164" y="3222433"/>
                  <a:pt x="5013382" y="3110127"/>
                  <a:pt x="4936685" y="3139321"/>
                </a:cubicBezTo>
                <a:cubicBezTo>
                  <a:pt x="4859988" y="3168515"/>
                  <a:pt x="4391429" y="3100870"/>
                  <a:pt x="4251194" y="3139321"/>
                </a:cubicBezTo>
                <a:cubicBezTo>
                  <a:pt x="4110959" y="3177772"/>
                  <a:pt x="4041207" y="3137175"/>
                  <a:pt x="3894048" y="3139321"/>
                </a:cubicBezTo>
                <a:cubicBezTo>
                  <a:pt x="3746889" y="3141467"/>
                  <a:pt x="3444491" y="3138356"/>
                  <a:pt x="3099109" y="3139321"/>
                </a:cubicBezTo>
                <a:cubicBezTo>
                  <a:pt x="2753727" y="3140286"/>
                  <a:pt x="2956384" y="3127608"/>
                  <a:pt x="2851411" y="3139321"/>
                </a:cubicBezTo>
                <a:cubicBezTo>
                  <a:pt x="2746438" y="3151034"/>
                  <a:pt x="2489598" y="3121654"/>
                  <a:pt x="2165920" y="3139321"/>
                </a:cubicBezTo>
                <a:cubicBezTo>
                  <a:pt x="1842242" y="3156988"/>
                  <a:pt x="1970878" y="3129436"/>
                  <a:pt x="1808774" y="3139321"/>
                </a:cubicBezTo>
                <a:cubicBezTo>
                  <a:pt x="1646670" y="3149206"/>
                  <a:pt x="1498015" y="3126342"/>
                  <a:pt x="1232731" y="3139321"/>
                </a:cubicBezTo>
                <a:cubicBezTo>
                  <a:pt x="967447" y="3152300"/>
                  <a:pt x="870941" y="3132771"/>
                  <a:pt x="547240" y="3139321"/>
                </a:cubicBezTo>
                <a:cubicBezTo>
                  <a:pt x="223539" y="3145871"/>
                  <a:pt x="118236" y="3114603"/>
                  <a:pt x="0" y="3139321"/>
                </a:cubicBezTo>
                <a:cubicBezTo>
                  <a:pt x="-188" y="3016270"/>
                  <a:pt x="6671" y="2828057"/>
                  <a:pt x="0" y="2616101"/>
                </a:cubicBezTo>
                <a:cubicBezTo>
                  <a:pt x="-6671" y="2404145"/>
                  <a:pt x="5917" y="2346053"/>
                  <a:pt x="0" y="2187060"/>
                </a:cubicBezTo>
                <a:cubicBezTo>
                  <a:pt x="-5917" y="2028067"/>
                  <a:pt x="59163" y="1729991"/>
                  <a:pt x="0" y="1601054"/>
                </a:cubicBezTo>
                <a:cubicBezTo>
                  <a:pt x="-59163" y="1472117"/>
                  <a:pt x="2701" y="1270634"/>
                  <a:pt x="0" y="1109227"/>
                </a:cubicBezTo>
                <a:cubicBezTo>
                  <a:pt x="-2701" y="947820"/>
                  <a:pt x="22795" y="709658"/>
                  <a:pt x="0" y="586007"/>
                </a:cubicBezTo>
                <a:cubicBezTo>
                  <a:pt x="-22795" y="462356"/>
                  <a:pt x="67555" y="213070"/>
                  <a:pt x="0" y="0"/>
                </a:cubicBezTo>
                <a:close/>
              </a:path>
              <a:path w="10944809" h="3139321" stroke="0" extrusionOk="0">
                <a:moveTo>
                  <a:pt x="0" y="0"/>
                </a:moveTo>
                <a:cubicBezTo>
                  <a:pt x="187831" y="-75996"/>
                  <a:pt x="524653" y="13507"/>
                  <a:pt x="685491" y="0"/>
                </a:cubicBezTo>
                <a:cubicBezTo>
                  <a:pt x="846329" y="-13507"/>
                  <a:pt x="1138967" y="26964"/>
                  <a:pt x="1370981" y="0"/>
                </a:cubicBezTo>
                <a:cubicBezTo>
                  <a:pt x="1602995" y="-26964"/>
                  <a:pt x="1918565" y="63843"/>
                  <a:pt x="2056472" y="0"/>
                </a:cubicBezTo>
                <a:cubicBezTo>
                  <a:pt x="2194379" y="-63843"/>
                  <a:pt x="2404811" y="36596"/>
                  <a:pt x="2523066" y="0"/>
                </a:cubicBezTo>
                <a:cubicBezTo>
                  <a:pt x="2641321" y="-36596"/>
                  <a:pt x="2662288" y="20845"/>
                  <a:pt x="2770765" y="0"/>
                </a:cubicBezTo>
                <a:cubicBezTo>
                  <a:pt x="2879242" y="-20845"/>
                  <a:pt x="3173269" y="74328"/>
                  <a:pt x="3456255" y="0"/>
                </a:cubicBezTo>
                <a:cubicBezTo>
                  <a:pt x="3739241" y="-74328"/>
                  <a:pt x="3670716" y="34841"/>
                  <a:pt x="3813402" y="0"/>
                </a:cubicBezTo>
                <a:cubicBezTo>
                  <a:pt x="3956088" y="-34841"/>
                  <a:pt x="3968895" y="16105"/>
                  <a:pt x="4061100" y="0"/>
                </a:cubicBezTo>
                <a:cubicBezTo>
                  <a:pt x="4153305" y="-16105"/>
                  <a:pt x="4300420" y="39846"/>
                  <a:pt x="4527695" y="0"/>
                </a:cubicBezTo>
                <a:cubicBezTo>
                  <a:pt x="4754970" y="-39846"/>
                  <a:pt x="5040052" y="44413"/>
                  <a:pt x="5322633" y="0"/>
                </a:cubicBezTo>
                <a:cubicBezTo>
                  <a:pt x="5605214" y="-44413"/>
                  <a:pt x="5768281" y="85177"/>
                  <a:pt x="6117572" y="0"/>
                </a:cubicBezTo>
                <a:cubicBezTo>
                  <a:pt x="6466863" y="-85177"/>
                  <a:pt x="6555139" y="13147"/>
                  <a:pt x="6693615" y="0"/>
                </a:cubicBezTo>
                <a:cubicBezTo>
                  <a:pt x="6832091" y="-13147"/>
                  <a:pt x="6907629" y="6277"/>
                  <a:pt x="7050761" y="0"/>
                </a:cubicBezTo>
                <a:cubicBezTo>
                  <a:pt x="7193893" y="-6277"/>
                  <a:pt x="7330183" y="22168"/>
                  <a:pt x="7517356" y="0"/>
                </a:cubicBezTo>
                <a:cubicBezTo>
                  <a:pt x="7704529" y="-22168"/>
                  <a:pt x="7653577" y="3170"/>
                  <a:pt x="7765054" y="0"/>
                </a:cubicBezTo>
                <a:cubicBezTo>
                  <a:pt x="7876531" y="-3170"/>
                  <a:pt x="8087093" y="55506"/>
                  <a:pt x="8341097" y="0"/>
                </a:cubicBezTo>
                <a:cubicBezTo>
                  <a:pt x="8595101" y="-55506"/>
                  <a:pt x="8488367" y="25291"/>
                  <a:pt x="8588795" y="0"/>
                </a:cubicBezTo>
                <a:cubicBezTo>
                  <a:pt x="8689223" y="-25291"/>
                  <a:pt x="8936905" y="2501"/>
                  <a:pt x="9055389" y="0"/>
                </a:cubicBezTo>
                <a:cubicBezTo>
                  <a:pt x="9173873" y="-2501"/>
                  <a:pt x="9206675" y="12623"/>
                  <a:pt x="9303088" y="0"/>
                </a:cubicBezTo>
                <a:cubicBezTo>
                  <a:pt x="9399501" y="-12623"/>
                  <a:pt x="9823273" y="50710"/>
                  <a:pt x="9988578" y="0"/>
                </a:cubicBezTo>
                <a:cubicBezTo>
                  <a:pt x="10153883" y="-50710"/>
                  <a:pt x="10507778" y="12655"/>
                  <a:pt x="10944809" y="0"/>
                </a:cubicBezTo>
                <a:cubicBezTo>
                  <a:pt x="10969620" y="113739"/>
                  <a:pt x="10906760" y="349098"/>
                  <a:pt x="10944809" y="491827"/>
                </a:cubicBezTo>
                <a:cubicBezTo>
                  <a:pt x="10982858" y="634556"/>
                  <a:pt x="10942145" y="818852"/>
                  <a:pt x="10944809" y="920867"/>
                </a:cubicBezTo>
                <a:cubicBezTo>
                  <a:pt x="10947473" y="1022882"/>
                  <a:pt x="10907161" y="1197068"/>
                  <a:pt x="10944809" y="1349908"/>
                </a:cubicBezTo>
                <a:cubicBezTo>
                  <a:pt x="10982457" y="1502748"/>
                  <a:pt x="10927508" y="1691806"/>
                  <a:pt x="10944809" y="1873128"/>
                </a:cubicBezTo>
                <a:cubicBezTo>
                  <a:pt x="10962110" y="2054450"/>
                  <a:pt x="10919620" y="2224953"/>
                  <a:pt x="10944809" y="2333562"/>
                </a:cubicBezTo>
                <a:cubicBezTo>
                  <a:pt x="10969998" y="2442171"/>
                  <a:pt x="10859410" y="2833951"/>
                  <a:pt x="10944809" y="3139321"/>
                </a:cubicBezTo>
                <a:cubicBezTo>
                  <a:pt x="10805455" y="3201421"/>
                  <a:pt x="10548523" y="3062804"/>
                  <a:pt x="10259318" y="3139321"/>
                </a:cubicBezTo>
                <a:cubicBezTo>
                  <a:pt x="9970113" y="3215838"/>
                  <a:pt x="9877630" y="3132931"/>
                  <a:pt x="9573828" y="3139321"/>
                </a:cubicBezTo>
                <a:cubicBezTo>
                  <a:pt x="9270026" y="3145711"/>
                  <a:pt x="9361543" y="3097723"/>
                  <a:pt x="9216681" y="3139321"/>
                </a:cubicBezTo>
                <a:cubicBezTo>
                  <a:pt x="9071819" y="3180919"/>
                  <a:pt x="8929429" y="3107203"/>
                  <a:pt x="8750087" y="3139321"/>
                </a:cubicBezTo>
                <a:cubicBezTo>
                  <a:pt x="8570745" y="3171439"/>
                  <a:pt x="8616401" y="3113565"/>
                  <a:pt x="8502388" y="3139321"/>
                </a:cubicBezTo>
                <a:cubicBezTo>
                  <a:pt x="8388375" y="3165077"/>
                  <a:pt x="8133025" y="3109212"/>
                  <a:pt x="7926346" y="3139321"/>
                </a:cubicBezTo>
                <a:cubicBezTo>
                  <a:pt x="7719667" y="3169430"/>
                  <a:pt x="7445933" y="3101341"/>
                  <a:pt x="7131407" y="3139321"/>
                </a:cubicBezTo>
                <a:cubicBezTo>
                  <a:pt x="6816881" y="3177301"/>
                  <a:pt x="6833896" y="3113932"/>
                  <a:pt x="6664813" y="3139321"/>
                </a:cubicBezTo>
                <a:cubicBezTo>
                  <a:pt x="6495730" y="3164710"/>
                  <a:pt x="6338412" y="3129791"/>
                  <a:pt x="6088770" y="3139321"/>
                </a:cubicBezTo>
                <a:cubicBezTo>
                  <a:pt x="5839128" y="3148851"/>
                  <a:pt x="5713664" y="3115160"/>
                  <a:pt x="5403279" y="3139321"/>
                </a:cubicBezTo>
                <a:cubicBezTo>
                  <a:pt x="5092894" y="3163482"/>
                  <a:pt x="4899879" y="3074128"/>
                  <a:pt x="4608341" y="3139321"/>
                </a:cubicBezTo>
                <a:cubicBezTo>
                  <a:pt x="4316803" y="3204514"/>
                  <a:pt x="4292994" y="3120485"/>
                  <a:pt x="4141746" y="3139321"/>
                </a:cubicBezTo>
                <a:cubicBezTo>
                  <a:pt x="3990499" y="3158157"/>
                  <a:pt x="3619159" y="3055897"/>
                  <a:pt x="3346807" y="3139321"/>
                </a:cubicBezTo>
                <a:cubicBezTo>
                  <a:pt x="3074455" y="3222745"/>
                  <a:pt x="2942923" y="3062488"/>
                  <a:pt x="2661317" y="3139321"/>
                </a:cubicBezTo>
                <a:cubicBezTo>
                  <a:pt x="2379711" y="3216154"/>
                  <a:pt x="2209657" y="3127765"/>
                  <a:pt x="2085274" y="3139321"/>
                </a:cubicBezTo>
                <a:cubicBezTo>
                  <a:pt x="1960891" y="3150877"/>
                  <a:pt x="1939058" y="3111867"/>
                  <a:pt x="1837576" y="3139321"/>
                </a:cubicBezTo>
                <a:cubicBezTo>
                  <a:pt x="1736094" y="3166775"/>
                  <a:pt x="1524915" y="3080947"/>
                  <a:pt x="1261533" y="3139321"/>
                </a:cubicBezTo>
                <a:cubicBezTo>
                  <a:pt x="998151" y="3197695"/>
                  <a:pt x="341442" y="3134249"/>
                  <a:pt x="0" y="3139321"/>
                </a:cubicBezTo>
                <a:cubicBezTo>
                  <a:pt x="-34166" y="2962993"/>
                  <a:pt x="44118" y="2787903"/>
                  <a:pt x="0" y="2678887"/>
                </a:cubicBezTo>
                <a:cubicBezTo>
                  <a:pt x="-44118" y="2569871"/>
                  <a:pt x="54968" y="2339519"/>
                  <a:pt x="0" y="2155667"/>
                </a:cubicBezTo>
                <a:cubicBezTo>
                  <a:pt x="-54968" y="1971815"/>
                  <a:pt x="38574" y="1824122"/>
                  <a:pt x="0" y="1695233"/>
                </a:cubicBezTo>
                <a:cubicBezTo>
                  <a:pt x="-38574" y="1566344"/>
                  <a:pt x="59305" y="1247759"/>
                  <a:pt x="0" y="1109227"/>
                </a:cubicBezTo>
                <a:cubicBezTo>
                  <a:pt x="-59305" y="970695"/>
                  <a:pt x="59815" y="771286"/>
                  <a:pt x="0" y="554613"/>
                </a:cubicBezTo>
                <a:cubicBezTo>
                  <a:pt x="-59815" y="337940"/>
                  <a:pt x="46625" y="207340"/>
                  <a:pt x="0" y="0"/>
                </a:cubicBezTo>
                <a:close/>
              </a:path>
            </a:pathLst>
          </a:custGeom>
          <a:ln>
            <a:extLst>
              <a:ext uri="{C807C97D-BFC1-408E-A445-0C87EB9F89A2}">
                <ask:lineSketchStyleProps xmlns:ask="http://schemas.microsoft.com/office/drawing/2018/sketchyshapes" sd="4134534531">
                  <a:prstGeom prst="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Despite SQL’s many advantages, there are some disadvantages as well. The following are some drawbacks of SQL:</a:t>
            </a:r>
          </a:p>
          <a:p>
            <a:endParaRPr lang="en-US" dirty="0"/>
          </a:p>
          <a:p>
            <a:pPr marL="285750" indent="-285750">
              <a:buFont typeface="Wingdings" panose="05000000000000000000" pitchFamily="2" charset="2"/>
              <a:buChar char="v"/>
            </a:pPr>
            <a:r>
              <a:rPr lang="en-US" dirty="0"/>
              <a:t>When dealing with the database, few people find SQL’s difficult user interface enjoyable.</a:t>
            </a:r>
          </a:p>
          <a:p>
            <a:endParaRPr lang="en-US" dirty="0"/>
          </a:p>
          <a:p>
            <a:pPr marL="285750" indent="-285750">
              <a:buFont typeface="Wingdings" panose="05000000000000000000" pitchFamily="2" charset="2"/>
              <a:buChar char="v"/>
            </a:pPr>
            <a:r>
              <a:rPr lang="en-US" dirty="0"/>
              <a:t>Some versions of SQL are costly, and hence, programmers cannot use them.</a:t>
            </a:r>
          </a:p>
          <a:p>
            <a:endParaRPr lang="en-US" dirty="0"/>
          </a:p>
          <a:p>
            <a:pPr marL="285750" indent="-285750">
              <a:buFont typeface="Wingdings" panose="05000000000000000000" pitchFamily="2" charset="2"/>
              <a:buChar char="v"/>
            </a:pPr>
            <a:r>
              <a:rPr lang="en-US" dirty="0"/>
              <a:t>A concealed set of business rules prevents the database from having complete control.</a:t>
            </a:r>
          </a:p>
          <a:p>
            <a:endParaRPr lang="en-US" dirty="0"/>
          </a:p>
          <a:p>
            <a:pPr marL="285750" indent="-285750">
              <a:buFont typeface="Wingdings" panose="05000000000000000000" pitchFamily="2" charset="2"/>
              <a:buChar char="v"/>
            </a:pPr>
            <a:r>
              <a:rPr lang="en-US" dirty="0"/>
              <a:t>SQL is difficult to scale.</a:t>
            </a:r>
          </a:p>
          <a:p>
            <a:endParaRPr lang="en-US" dirty="0"/>
          </a:p>
          <a:p>
            <a:pPr marL="285750" indent="-285750">
              <a:buFont typeface="Wingdings" panose="05000000000000000000" pitchFamily="2" charset="2"/>
              <a:buChar char="v"/>
            </a:pPr>
            <a:r>
              <a:rPr lang="en-US" dirty="0"/>
              <a:t>Required specific personnel to manage this technology</a:t>
            </a:r>
            <a:endParaRPr lang="fr-FR" dirty="0"/>
          </a:p>
        </p:txBody>
      </p:sp>
    </p:spTree>
    <p:extLst>
      <p:ext uri="{BB962C8B-B14F-4D97-AF65-F5344CB8AC3E}">
        <p14:creationId xmlns:p14="http://schemas.microsoft.com/office/powerpoint/2010/main" val="150994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pic>
        <p:nvPicPr>
          <p:cNvPr id="10" name="Image 9">
            <a:extLst>
              <a:ext uri="{FF2B5EF4-FFF2-40B4-BE49-F238E27FC236}">
                <a16:creationId xmlns:a16="http://schemas.microsoft.com/office/drawing/2014/main" id="{B39DCDEF-B6CB-387E-5E50-2A5E31069FB1}"/>
              </a:ext>
            </a:extLst>
          </p:cNvPr>
          <p:cNvPicPr>
            <a:picLocks noChangeAspect="1"/>
          </p:cNvPicPr>
          <p:nvPr/>
        </p:nvPicPr>
        <p:blipFill>
          <a:blip r:embed="rId4"/>
          <a:srcRect/>
          <a:stretch/>
        </p:blipFill>
        <p:spPr>
          <a:xfrm>
            <a:off x="1104881" y="2589171"/>
            <a:ext cx="10480136" cy="3536374"/>
          </a:xfrm>
          <a:prstGeom prst="rect">
            <a:avLst/>
          </a:prstGeom>
        </p:spPr>
      </p:pic>
    </p:spTree>
    <p:extLst>
      <p:ext uri="{BB962C8B-B14F-4D97-AF65-F5344CB8AC3E}">
        <p14:creationId xmlns:p14="http://schemas.microsoft.com/office/powerpoint/2010/main" val="308448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sp>
        <p:nvSpPr>
          <p:cNvPr id="2" name="ZoneTexte 1">
            <a:extLst>
              <a:ext uri="{FF2B5EF4-FFF2-40B4-BE49-F238E27FC236}">
                <a16:creationId xmlns:a16="http://schemas.microsoft.com/office/drawing/2014/main" id="{B0EC0E33-0C5A-894C-9726-BF6E6D707235}"/>
              </a:ext>
            </a:extLst>
          </p:cNvPr>
          <p:cNvSpPr txBox="1"/>
          <p:nvPr/>
        </p:nvSpPr>
        <p:spPr>
          <a:xfrm>
            <a:off x="789797" y="1327011"/>
            <a:ext cx="6049541" cy="707886"/>
          </a:xfrm>
          <a:prstGeom prst="rect">
            <a:avLst/>
          </a:prstGeom>
          <a:noFill/>
        </p:spPr>
        <p:txBody>
          <a:bodyPr wrap="square" rtlCol="0">
            <a:spAutoFit/>
          </a:bodyPr>
          <a:lstStyle/>
          <a:p>
            <a:r>
              <a:rPr lang="fr-FR" sz="4000" b="1" u="sng" dirty="0" err="1">
                <a:solidFill>
                  <a:schemeClr val="accent4">
                    <a:lumMod val="75000"/>
                  </a:schemeClr>
                </a:solidFill>
              </a:rPr>
              <a:t>Advantages</a:t>
            </a:r>
            <a:r>
              <a:rPr lang="fr-FR" sz="4000" b="1" u="sng" dirty="0">
                <a:solidFill>
                  <a:schemeClr val="accent4">
                    <a:lumMod val="75000"/>
                  </a:schemeClr>
                </a:solidFill>
              </a:rPr>
              <a:t> of MongoDB</a:t>
            </a:r>
          </a:p>
        </p:txBody>
      </p:sp>
      <p:sp>
        <p:nvSpPr>
          <p:cNvPr id="3" name="ZoneTexte 2">
            <a:extLst>
              <a:ext uri="{FF2B5EF4-FFF2-40B4-BE49-F238E27FC236}">
                <a16:creationId xmlns:a16="http://schemas.microsoft.com/office/drawing/2014/main" id="{76F8FAF7-5B4A-A386-4ED2-F3C3AD1823DF}"/>
              </a:ext>
            </a:extLst>
          </p:cNvPr>
          <p:cNvSpPr txBox="1"/>
          <p:nvPr/>
        </p:nvSpPr>
        <p:spPr>
          <a:xfrm>
            <a:off x="867746" y="2522845"/>
            <a:ext cx="10944809" cy="3139321"/>
          </a:xfrm>
          <a:custGeom>
            <a:avLst/>
            <a:gdLst>
              <a:gd name="connsiteX0" fmla="*/ 0 w 10944809"/>
              <a:gd name="connsiteY0" fmla="*/ 0 h 3139321"/>
              <a:gd name="connsiteX1" fmla="*/ 247698 w 10944809"/>
              <a:gd name="connsiteY1" fmla="*/ 0 h 3139321"/>
              <a:gd name="connsiteX2" fmla="*/ 933189 w 10944809"/>
              <a:gd name="connsiteY2" fmla="*/ 0 h 3139321"/>
              <a:gd name="connsiteX3" fmla="*/ 1180887 w 10944809"/>
              <a:gd name="connsiteY3" fmla="*/ 0 h 3139321"/>
              <a:gd name="connsiteX4" fmla="*/ 1866378 w 10944809"/>
              <a:gd name="connsiteY4" fmla="*/ 0 h 3139321"/>
              <a:gd name="connsiteX5" fmla="*/ 2114076 w 10944809"/>
              <a:gd name="connsiteY5" fmla="*/ 0 h 3139321"/>
              <a:gd name="connsiteX6" fmla="*/ 2580671 w 10944809"/>
              <a:gd name="connsiteY6" fmla="*/ 0 h 3139321"/>
              <a:gd name="connsiteX7" fmla="*/ 3266161 w 10944809"/>
              <a:gd name="connsiteY7" fmla="*/ 0 h 3139321"/>
              <a:gd name="connsiteX8" fmla="*/ 3842204 w 10944809"/>
              <a:gd name="connsiteY8" fmla="*/ 0 h 3139321"/>
              <a:gd name="connsiteX9" fmla="*/ 4637143 w 10944809"/>
              <a:gd name="connsiteY9" fmla="*/ 0 h 3139321"/>
              <a:gd name="connsiteX10" fmla="*/ 5213185 w 10944809"/>
              <a:gd name="connsiteY10" fmla="*/ 0 h 3139321"/>
              <a:gd name="connsiteX11" fmla="*/ 5460884 w 10944809"/>
              <a:gd name="connsiteY11" fmla="*/ 0 h 3139321"/>
              <a:gd name="connsiteX12" fmla="*/ 5927478 w 10944809"/>
              <a:gd name="connsiteY12" fmla="*/ 0 h 3139321"/>
              <a:gd name="connsiteX13" fmla="*/ 6284625 w 10944809"/>
              <a:gd name="connsiteY13" fmla="*/ 0 h 3139321"/>
              <a:gd name="connsiteX14" fmla="*/ 6641771 w 10944809"/>
              <a:gd name="connsiteY14" fmla="*/ 0 h 3139321"/>
              <a:gd name="connsiteX15" fmla="*/ 6998917 w 10944809"/>
              <a:gd name="connsiteY15" fmla="*/ 0 h 3139321"/>
              <a:gd name="connsiteX16" fmla="*/ 7465512 w 10944809"/>
              <a:gd name="connsiteY16" fmla="*/ 0 h 3139321"/>
              <a:gd name="connsiteX17" fmla="*/ 8041554 w 10944809"/>
              <a:gd name="connsiteY17" fmla="*/ 0 h 3139321"/>
              <a:gd name="connsiteX18" fmla="*/ 8617597 w 10944809"/>
              <a:gd name="connsiteY18" fmla="*/ 0 h 3139321"/>
              <a:gd name="connsiteX19" fmla="*/ 9303088 w 10944809"/>
              <a:gd name="connsiteY19" fmla="*/ 0 h 3139321"/>
              <a:gd name="connsiteX20" fmla="*/ 9769682 w 10944809"/>
              <a:gd name="connsiteY20" fmla="*/ 0 h 3139321"/>
              <a:gd name="connsiteX21" fmla="*/ 10126829 w 10944809"/>
              <a:gd name="connsiteY21" fmla="*/ 0 h 3139321"/>
              <a:gd name="connsiteX22" fmla="*/ 10944809 w 10944809"/>
              <a:gd name="connsiteY22" fmla="*/ 0 h 3139321"/>
              <a:gd name="connsiteX23" fmla="*/ 10944809 w 10944809"/>
              <a:gd name="connsiteY23" fmla="*/ 491827 h 3139321"/>
              <a:gd name="connsiteX24" fmla="*/ 10944809 w 10944809"/>
              <a:gd name="connsiteY24" fmla="*/ 983654 h 3139321"/>
              <a:gd name="connsiteX25" fmla="*/ 10944809 w 10944809"/>
              <a:gd name="connsiteY25" fmla="*/ 1506874 h 3139321"/>
              <a:gd name="connsiteX26" fmla="*/ 10944809 w 10944809"/>
              <a:gd name="connsiteY26" fmla="*/ 1935915 h 3139321"/>
              <a:gd name="connsiteX27" fmla="*/ 10944809 w 10944809"/>
              <a:gd name="connsiteY27" fmla="*/ 2427742 h 3139321"/>
              <a:gd name="connsiteX28" fmla="*/ 10944809 w 10944809"/>
              <a:gd name="connsiteY28" fmla="*/ 3139321 h 3139321"/>
              <a:gd name="connsiteX29" fmla="*/ 10149870 w 10944809"/>
              <a:gd name="connsiteY29" fmla="*/ 3139321 h 3139321"/>
              <a:gd name="connsiteX30" fmla="*/ 9573828 w 10944809"/>
              <a:gd name="connsiteY30" fmla="*/ 3139321 h 3139321"/>
              <a:gd name="connsiteX31" fmla="*/ 8888337 w 10944809"/>
              <a:gd name="connsiteY31" fmla="*/ 3139321 h 3139321"/>
              <a:gd name="connsiteX32" fmla="*/ 8640639 w 10944809"/>
              <a:gd name="connsiteY32" fmla="*/ 3139321 h 3139321"/>
              <a:gd name="connsiteX33" fmla="*/ 7955148 w 10944809"/>
              <a:gd name="connsiteY33" fmla="*/ 3139321 h 3139321"/>
              <a:gd name="connsiteX34" fmla="*/ 7379105 w 10944809"/>
              <a:gd name="connsiteY34" fmla="*/ 3139321 h 3139321"/>
              <a:gd name="connsiteX35" fmla="*/ 7021959 w 10944809"/>
              <a:gd name="connsiteY35" fmla="*/ 3139321 h 3139321"/>
              <a:gd name="connsiteX36" fmla="*/ 6336468 w 10944809"/>
              <a:gd name="connsiteY36" fmla="*/ 3139321 h 3139321"/>
              <a:gd name="connsiteX37" fmla="*/ 5979322 w 10944809"/>
              <a:gd name="connsiteY37" fmla="*/ 3139321 h 3139321"/>
              <a:gd name="connsiteX38" fmla="*/ 5184383 w 10944809"/>
              <a:gd name="connsiteY38" fmla="*/ 3139321 h 3139321"/>
              <a:gd name="connsiteX39" fmla="*/ 4936685 w 10944809"/>
              <a:gd name="connsiteY39" fmla="*/ 3139321 h 3139321"/>
              <a:gd name="connsiteX40" fmla="*/ 4251194 w 10944809"/>
              <a:gd name="connsiteY40" fmla="*/ 3139321 h 3139321"/>
              <a:gd name="connsiteX41" fmla="*/ 3894048 w 10944809"/>
              <a:gd name="connsiteY41" fmla="*/ 3139321 h 3139321"/>
              <a:gd name="connsiteX42" fmla="*/ 3099109 w 10944809"/>
              <a:gd name="connsiteY42" fmla="*/ 3139321 h 3139321"/>
              <a:gd name="connsiteX43" fmla="*/ 2851411 w 10944809"/>
              <a:gd name="connsiteY43" fmla="*/ 3139321 h 3139321"/>
              <a:gd name="connsiteX44" fmla="*/ 2165920 w 10944809"/>
              <a:gd name="connsiteY44" fmla="*/ 3139321 h 3139321"/>
              <a:gd name="connsiteX45" fmla="*/ 1808774 w 10944809"/>
              <a:gd name="connsiteY45" fmla="*/ 3139321 h 3139321"/>
              <a:gd name="connsiteX46" fmla="*/ 1232731 w 10944809"/>
              <a:gd name="connsiteY46" fmla="*/ 3139321 h 3139321"/>
              <a:gd name="connsiteX47" fmla="*/ 547240 w 10944809"/>
              <a:gd name="connsiteY47" fmla="*/ 3139321 h 3139321"/>
              <a:gd name="connsiteX48" fmla="*/ 0 w 10944809"/>
              <a:gd name="connsiteY48" fmla="*/ 3139321 h 3139321"/>
              <a:gd name="connsiteX49" fmla="*/ 0 w 10944809"/>
              <a:gd name="connsiteY49" fmla="*/ 2616101 h 3139321"/>
              <a:gd name="connsiteX50" fmla="*/ 0 w 10944809"/>
              <a:gd name="connsiteY50" fmla="*/ 2187060 h 3139321"/>
              <a:gd name="connsiteX51" fmla="*/ 0 w 10944809"/>
              <a:gd name="connsiteY51" fmla="*/ 1601054 h 3139321"/>
              <a:gd name="connsiteX52" fmla="*/ 0 w 10944809"/>
              <a:gd name="connsiteY52" fmla="*/ 1109227 h 3139321"/>
              <a:gd name="connsiteX53" fmla="*/ 0 w 10944809"/>
              <a:gd name="connsiteY53" fmla="*/ 586007 h 3139321"/>
              <a:gd name="connsiteX54" fmla="*/ 0 w 10944809"/>
              <a:gd name="connsiteY54" fmla="*/ 0 h 313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44809" h="3139321" fill="none" extrusionOk="0">
                <a:moveTo>
                  <a:pt x="0" y="0"/>
                </a:moveTo>
                <a:cubicBezTo>
                  <a:pt x="62621" y="-29597"/>
                  <a:pt x="125905" y="2376"/>
                  <a:pt x="247698" y="0"/>
                </a:cubicBezTo>
                <a:cubicBezTo>
                  <a:pt x="369491" y="-2376"/>
                  <a:pt x="669571" y="12535"/>
                  <a:pt x="933189" y="0"/>
                </a:cubicBezTo>
                <a:cubicBezTo>
                  <a:pt x="1196807" y="-12535"/>
                  <a:pt x="1083722" y="27369"/>
                  <a:pt x="1180887" y="0"/>
                </a:cubicBezTo>
                <a:cubicBezTo>
                  <a:pt x="1278052" y="-27369"/>
                  <a:pt x="1722722" y="28596"/>
                  <a:pt x="1866378" y="0"/>
                </a:cubicBezTo>
                <a:cubicBezTo>
                  <a:pt x="2010034" y="-28596"/>
                  <a:pt x="1996465" y="28558"/>
                  <a:pt x="2114076" y="0"/>
                </a:cubicBezTo>
                <a:cubicBezTo>
                  <a:pt x="2231687" y="-28558"/>
                  <a:pt x="2486614" y="5598"/>
                  <a:pt x="2580671" y="0"/>
                </a:cubicBezTo>
                <a:cubicBezTo>
                  <a:pt x="2674728" y="-5598"/>
                  <a:pt x="2991201" y="56192"/>
                  <a:pt x="3266161" y="0"/>
                </a:cubicBezTo>
                <a:cubicBezTo>
                  <a:pt x="3541121" y="-56192"/>
                  <a:pt x="3594897" y="780"/>
                  <a:pt x="3842204" y="0"/>
                </a:cubicBezTo>
                <a:cubicBezTo>
                  <a:pt x="4089511" y="-780"/>
                  <a:pt x="4321706" y="17794"/>
                  <a:pt x="4637143" y="0"/>
                </a:cubicBezTo>
                <a:cubicBezTo>
                  <a:pt x="4952580" y="-17794"/>
                  <a:pt x="4980542" y="26896"/>
                  <a:pt x="5213185" y="0"/>
                </a:cubicBezTo>
                <a:cubicBezTo>
                  <a:pt x="5445828" y="-26896"/>
                  <a:pt x="5405469" y="8503"/>
                  <a:pt x="5460884" y="0"/>
                </a:cubicBezTo>
                <a:cubicBezTo>
                  <a:pt x="5516299" y="-8503"/>
                  <a:pt x="5731468" y="23742"/>
                  <a:pt x="5927478" y="0"/>
                </a:cubicBezTo>
                <a:cubicBezTo>
                  <a:pt x="6123488" y="-23742"/>
                  <a:pt x="6116261" y="33011"/>
                  <a:pt x="6284625" y="0"/>
                </a:cubicBezTo>
                <a:cubicBezTo>
                  <a:pt x="6452989" y="-33011"/>
                  <a:pt x="6538974" y="25188"/>
                  <a:pt x="6641771" y="0"/>
                </a:cubicBezTo>
                <a:cubicBezTo>
                  <a:pt x="6744568" y="-25188"/>
                  <a:pt x="6824224" y="17818"/>
                  <a:pt x="6998917" y="0"/>
                </a:cubicBezTo>
                <a:cubicBezTo>
                  <a:pt x="7173610" y="-17818"/>
                  <a:pt x="7339073" y="42476"/>
                  <a:pt x="7465512" y="0"/>
                </a:cubicBezTo>
                <a:cubicBezTo>
                  <a:pt x="7591951" y="-42476"/>
                  <a:pt x="7785587" y="12009"/>
                  <a:pt x="8041554" y="0"/>
                </a:cubicBezTo>
                <a:cubicBezTo>
                  <a:pt x="8297521" y="-12009"/>
                  <a:pt x="8344733" y="6852"/>
                  <a:pt x="8617597" y="0"/>
                </a:cubicBezTo>
                <a:cubicBezTo>
                  <a:pt x="8890461" y="-6852"/>
                  <a:pt x="9025516" y="37886"/>
                  <a:pt x="9303088" y="0"/>
                </a:cubicBezTo>
                <a:cubicBezTo>
                  <a:pt x="9580660" y="-37886"/>
                  <a:pt x="9555115" y="54170"/>
                  <a:pt x="9769682" y="0"/>
                </a:cubicBezTo>
                <a:cubicBezTo>
                  <a:pt x="9984249" y="-54170"/>
                  <a:pt x="9980419" y="5115"/>
                  <a:pt x="10126829" y="0"/>
                </a:cubicBezTo>
                <a:cubicBezTo>
                  <a:pt x="10273239" y="-5115"/>
                  <a:pt x="10779973" y="65805"/>
                  <a:pt x="10944809" y="0"/>
                </a:cubicBezTo>
                <a:cubicBezTo>
                  <a:pt x="10987493" y="158043"/>
                  <a:pt x="10915705" y="290483"/>
                  <a:pt x="10944809" y="491827"/>
                </a:cubicBezTo>
                <a:cubicBezTo>
                  <a:pt x="10973913" y="693171"/>
                  <a:pt x="10944124" y="877426"/>
                  <a:pt x="10944809" y="983654"/>
                </a:cubicBezTo>
                <a:cubicBezTo>
                  <a:pt x="10945494" y="1089882"/>
                  <a:pt x="10929311" y="1393699"/>
                  <a:pt x="10944809" y="1506874"/>
                </a:cubicBezTo>
                <a:cubicBezTo>
                  <a:pt x="10960307" y="1620049"/>
                  <a:pt x="10898732" y="1722918"/>
                  <a:pt x="10944809" y="1935915"/>
                </a:cubicBezTo>
                <a:cubicBezTo>
                  <a:pt x="10990886" y="2148912"/>
                  <a:pt x="10921554" y="2227468"/>
                  <a:pt x="10944809" y="2427742"/>
                </a:cubicBezTo>
                <a:cubicBezTo>
                  <a:pt x="10968064" y="2628016"/>
                  <a:pt x="10898158" y="2861437"/>
                  <a:pt x="10944809" y="3139321"/>
                </a:cubicBezTo>
                <a:cubicBezTo>
                  <a:pt x="10583408" y="3227728"/>
                  <a:pt x="10524042" y="3069952"/>
                  <a:pt x="10149870" y="3139321"/>
                </a:cubicBezTo>
                <a:cubicBezTo>
                  <a:pt x="9775698" y="3208690"/>
                  <a:pt x="9741522" y="3096768"/>
                  <a:pt x="9573828" y="3139321"/>
                </a:cubicBezTo>
                <a:cubicBezTo>
                  <a:pt x="9406134" y="3181874"/>
                  <a:pt x="9027985" y="3114189"/>
                  <a:pt x="8888337" y="3139321"/>
                </a:cubicBezTo>
                <a:cubicBezTo>
                  <a:pt x="8748689" y="3164453"/>
                  <a:pt x="8709024" y="3119191"/>
                  <a:pt x="8640639" y="3139321"/>
                </a:cubicBezTo>
                <a:cubicBezTo>
                  <a:pt x="8572254" y="3159451"/>
                  <a:pt x="8264693" y="3079114"/>
                  <a:pt x="7955148" y="3139321"/>
                </a:cubicBezTo>
                <a:cubicBezTo>
                  <a:pt x="7645603" y="3199528"/>
                  <a:pt x="7560485" y="3105461"/>
                  <a:pt x="7379105" y="3139321"/>
                </a:cubicBezTo>
                <a:cubicBezTo>
                  <a:pt x="7197725" y="3173181"/>
                  <a:pt x="7180946" y="3121384"/>
                  <a:pt x="7021959" y="3139321"/>
                </a:cubicBezTo>
                <a:cubicBezTo>
                  <a:pt x="6862972" y="3157258"/>
                  <a:pt x="6492070" y="3103554"/>
                  <a:pt x="6336468" y="3139321"/>
                </a:cubicBezTo>
                <a:cubicBezTo>
                  <a:pt x="6180866" y="3175088"/>
                  <a:pt x="6063989" y="3114464"/>
                  <a:pt x="5979322" y="3139321"/>
                </a:cubicBezTo>
                <a:cubicBezTo>
                  <a:pt x="5894655" y="3164178"/>
                  <a:pt x="5448602" y="3056209"/>
                  <a:pt x="5184383" y="3139321"/>
                </a:cubicBezTo>
                <a:cubicBezTo>
                  <a:pt x="4920164" y="3222433"/>
                  <a:pt x="5013382" y="3110127"/>
                  <a:pt x="4936685" y="3139321"/>
                </a:cubicBezTo>
                <a:cubicBezTo>
                  <a:pt x="4859988" y="3168515"/>
                  <a:pt x="4391429" y="3100870"/>
                  <a:pt x="4251194" y="3139321"/>
                </a:cubicBezTo>
                <a:cubicBezTo>
                  <a:pt x="4110959" y="3177772"/>
                  <a:pt x="4041207" y="3137175"/>
                  <a:pt x="3894048" y="3139321"/>
                </a:cubicBezTo>
                <a:cubicBezTo>
                  <a:pt x="3746889" y="3141467"/>
                  <a:pt x="3444491" y="3138356"/>
                  <a:pt x="3099109" y="3139321"/>
                </a:cubicBezTo>
                <a:cubicBezTo>
                  <a:pt x="2753727" y="3140286"/>
                  <a:pt x="2956384" y="3127608"/>
                  <a:pt x="2851411" y="3139321"/>
                </a:cubicBezTo>
                <a:cubicBezTo>
                  <a:pt x="2746438" y="3151034"/>
                  <a:pt x="2489598" y="3121654"/>
                  <a:pt x="2165920" y="3139321"/>
                </a:cubicBezTo>
                <a:cubicBezTo>
                  <a:pt x="1842242" y="3156988"/>
                  <a:pt x="1970878" y="3129436"/>
                  <a:pt x="1808774" y="3139321"/>
                </a:cubicBezTo>
                <a:cubicBezTo>
                  <a:pt x="1646670" y="3149206"/>
                  <a:pt x="1498015" y="3126342"/>
                  <a:pt x="1232731" y="3139321"/>
                </a:cubicBezTo>
                <a:cubicBezTo>
                  <a:pt x="967447" y="3152300"/>
                  <a:pt x="870941" y="3132771"/>
                  <a:pt x="547240" y="3139321"/>
                </a:cubicBezTo>
                <a:cubicBezTo>
                  <a:pt x="223539" y="3145871"/>
                  <a:pt x="118236" y="3114603"/>
                  <a:pt x="0" y="3139321"/>
                </a:cubicBezTo>
                <a:cubicBezTo>
                  <a:pt x="-188" y="3016270"/>
                  <a:pt x="6671" y="2828057"/>
                  <a:pt x="0" y="2616101"/>
                </a:cubicBezTo>
                <a:cubicBezTo>
                  <a:pt x="-6671" y="2404145"/>
                  <a:pt x="5917" y="2346053"/>
                  <a:pt x="0" y="2187060"/>
                </a:cubicBezTo>
                <a:cubicBezTo>
                  <a:pt x="-5917" y="2028067"/>
                  <a:pt x="59163" y="1729991"/>
                  <a:pt x="0" y="1601054"/>
                </a:cubicBezTo>
                <a:cubicBezTo>
                  <a:pt x="-59163" y="1472117"/>
                  <a:pt x="2701" y="1270634"/>
                  <a:pt x="0" y="1109227"/>
                </a:cubicBezTo>
                <a:cubicBezTo>
                  <a:pt x="-2701" y="947820"/>
                  <a:pt x="22795" y="709658"/>
                  <a:pt x="0" y="586007"/>
                </a:cubicBezTo>
                <a:cubicBezTo>
                  <a:pt x="-22795" y="462356"/>
                  <a:pt x="67555" y="213070"/>
                  <a:pt x="0" y="0"/>
                </a:cubicBezTo>
                <a:close/>
              </a:path>
              <a:path w="10944809" h="3139321" stroke="0" extrusionOk="0">
                <a:moveTo>
                  <a:pt x="0" y="0"/>
                </a:moveTo>
                <a:cubicBezTo>
                  <a:pt x="187831" y="-75996"/>
                  <a:pt x="524653" y="13507"/>
                  <a:pt x="685491" y="0"/>
                </a:cubicBezTo>
                <a:cubicBezTo>
                  <a:pt x="846329" y="-13507"/>
                  <a:pt x="1138967" y="26964"/>
                  <a:pt x="1370981" y="0"/>
                </a:cubicBezTo>
                <a:cubicBezTo>
                  <a:pt x="1602995" y="-26964"/>
                  <a:pt x="1918565" y="63843"/>
                  <a:pt x="2056472" y="0"/>
                </a:cubicBezTo>
                <a:cubicBezTo>
                  <a:pt x="2194379" y="-63843"/>
                  <a:pt x="2404811" y="36596"/>
                  <a:pt x="2523066" y="0"/>
                </a:cubicBezTo>
                <a:cubicBezTo>
                  <a:pt x="2641321" y="-36596"/>
                  <a:pt x="2662288" y="20845"/>
                  <a:pt x="2770765" y="0"/>
                </a:cubicBezTo>
                <a:cubicBezTo>
                  <a:pt x="2879242" y="-20845"/>
                  <a:pt x="3173269" y="74328"/>
                  <a:pt x="3456255" y="0"/>
                </a:cubicBezTo>
                <a:cubicBezTo>
                  <a:pt x="3739241" y="-74328"/>
                  <a:pt x="3670716" y="34841"/>
                  <a:pt x="3813402" y="0"/>
                </a:cubicBezTo>
                <a:cubicBezTo>
                  <a:pt x="3956088" y="-34841"/>
                  <a:pt x="3968895" y="16105"/>
                  <a:pt x="4061100" y="0"/>
                </a:cubicBezTo>
                <a:cubicBezTo>
                  <a:pt x="4153305" y="-16105"/>
                  <a:pt x="4300420" y="39846"/>
                  <a:pt x="4527695" y="0"/>
                </a:cubicBezTo>
                <a:cubicBezTo>
                  <a:pt x="4754970" y="-39846"/>
                  <a:pt x="5040052" y="44413"/>
                  <a:pt x="5322633" y="0"/>
                </a:cubicBezTo>
                <a:cubicBezTo>
                  <a:pt x="5605214" y="-44413"/>
                  <a:pt x="5768281" y="85177"/>
                  <a:pt x="6117572" y="0"/>
                </a:cubicBezTo>
                <a:cubicBezTo>
                  <a:pt x="6466863" y="-85177"/>
                  <a:pt x="6555139" y="13147"/>
                  <a:pt x="6693615" y="0"/>
                </a:cubicBezTo>
                <a:cubicBezTo>
                  <a:pt x="6832091" y="-13147"/>
                  <a:pt x="6907629" y="6277"/>
                  <a:pt x="7050761" y="0"/>
                </a:cubicBezTo>
                <a:cubicBezTo>
                  <a:pt x="7193893" y="-6277"/>
                  <a:pt x="7330183" y="22168"/>
                  <a:pt x="7517356" y="0"/>
                </a:cubicBezTo>
                <a:cubicBezTo>
                  <a:pt x="7704529" y="-22168"/>
                  <a:pt x="7653577" y="3170"/>
                  <a:pt x="7765054" y="0"/>
                </a:cubicBezTo>
                <a:cubicBezTo>
                  <a:pt x="7876531" y="-3170"/>
                  <a:pt x="8087093" y="55506"/>
                  <a:pt x="8341097" y="0"/>
                </a:cubicBezTo>
                <a:cubicBezTo>
                  <a:pt x="8595101" y="-55506"/>
                  <a:pt x="8488367" y="25291"/>
                  <a:pt x="8588795" y="0"/>
                </a:cubicBezTo>
                <a:cubicBezTo>
                  <a:pt x="8689223" y="-25291"/>
                  <a:pt x="8936905" y="2501"/>
                  <a:pt x="9055389" y="0"/>
                </a:cubicBezTo>
                <a:cubicBezTo>
                  <a:pt x="9173873" y="-2501"/>
                  <a:pt x="9206675" y="12623"/>
                  <a:pt x="9303088" y="0"/>
                </a:cubicBezTo>
                <a:cubicBezTo>
                  <a:pt x="9399501" y="-12623"/>
                  <a:pt x="9823273" y="50710"/>
                  <a:pt x="9988578" y="0"/>
                </a:cubicBezTo>
                <a:cubicBezTo>
                  <a:pt x="10153883" y="-50710"/>
                  <a:pt x="10507778" y="12655"/>
                  <a:pt x="10944809" y="0"/>
                </a:cubicBezTo>
                <a:cubicBezTo>
                  <a:pt x="10969620" y="113739"/>
                  <a:pt x="10906760" y="349098"/>
                  <a:pt x="10944809" y="491827"/>
                </a:cubicBezTo>
                <a:cubicBezTo>
                  <a:pt x="10982858" y="634556"/>
                  <a:pt x="10942145" y="818852"/>
                  <a:pt x="10944809" y="920867"/>
                </a:cubicBezTo>
                <a:cubicBezTo>
                  <a:pt x="10947473" y="1022882"/>
                  <a:pt x="10907161" y="1197068"/>
                  <a:pt x="10944809" y="1349908"/>
                </a:cubicBezTo>
                <a:cubicBezTo>
                  <a:pt x="10982457" y="1502748"/>
                  <a:pt x="10927508" y="1691806"/>
                  <a:pt x="10944809" y="1873128"/>
                </a:cubicBezTo>
                <a:cubicBezTo>
                  <a:pt x="10962110" y="2054450"/>
                  <a:pt x="10919620" y="2224953"/>
                  <a:pt x="10944809" y="2333562"/>
                </a:cubicBezTo>
                <a:cubicBezTo>
                  <a:pt x="10969998" y="2442171"/>
                  <a:pt x="10859410" y="2833951"/>
                  <a:pt x="10944809" y="3139321"/>
                </a:cubicBezTo>
                <a:cubicBezTo>
                  <a:pt x="10805455" y="3201421"/>
                  <a:pt x="10548523" y="3062804"/>
                  <a:pt x="10259318" y="3139321"/>
                </a:cubicBezTo>
                <a:cubicBezTo>
                  <a:pt x="9970113" y="3215838"/>
                  <a:pt x="9877630" y="3132931"/>
                  <a:pt x="9573828" y="3139321"/>
                </a:cubicBezTo>
                <a:cubicBezTo>
                  <a:pt x="9270026" y="3145711"/>
                  <a:pt x="9361543" y="3097723"/>
                  <a:pt x="9216681" y="3139321"/>
                </a:cubicBezTo>
                <a:cubicBezTo>
                  <a:pt x="9071819" y="3180919"/>
                  <a:pt x="8929429" y="3107203"/>
                  <a:pt x="8750087" y="3139321"/>
                </a:cubicBezTo>
                <a:cubicBezTo>
                  <a:pt x="8570745" y="3171439"/>
                  <a:pt x="8616401" y="3113565"/>
                  <a:pt x="8502388" y="3139321"/>
                </a:cubicBezTo>
                <a:cubicBezTo>
                  <a:pt x="8388375" y="3165077"/>
                  <a:pt x="8133025" y="3109212"/>
                  <a:pt x="7926346" y="3139321"/>
                </a:cubicBezTo>
                <a:cubicBezTo>
                  <a:pt x="7719667" y="3169430"/>
                  <a:pt x="7445933" y="3101341"/>
                  <a:pt x="7131407" y="3139321"/>
                </a:cubicBezTo>
                <a:cubicBezTo>
                  <a:pt x="6816881" y="3177301"/>
                  <a:pt x="6833896" y="3113932"/>
                  <a:pt x="6664813" y="3139321"/>
                </a:cubicBezTo>
                <a:cubicBezTo>
                  <a:pt x="6495730" y="3164710"/>
                  <a:pt x="6338412" y="3129791"/>
                  <a:pt x="6088770" y="3139321"/>
                </a:cubicBezTo>
                <a:cubicBezTo>
                  <a:pt x="5839128" y="3148851"/>
                  <a:pt x="5713664" y="3115160"/>
                  <a:pt x="5403279" y="3139321"/>
                </a:cubicBezTo>
                <a:cubicBezTo>
                  <a:pt x="5092894" y="3163482"/>
                  <a:pt x="4899879" y="3074128"/>
                  <a:pt x="4608341" y="3139321"/>
                </a:cubicBezTo>
                <a:cubicBezTo>
                  <a:pt x="4316803" y="3204514"/>
                  <a:pt x="4292994" y="3120485"/>
                  <a:pt x="4141746" y="3139321"/>
                </a:cubicBezTo>
                <a:cubicBezTo>
                  <a:pt x="3990499" y="3158157"/>
                  <a:pt x="3619159" y="3055897"/>
                  <a:pt x="3346807" y="3139321"/>
                </a:cubicBezTo>
                <a:cubicBezTo>
                  <a:pt x="3074455" y="3222745"/>
                  <a:pt x="2942923" y="3062488"/>
                  <a:pt x="2661317" y="3139321"/>
                </a:cubicBezTo>
                <a:cubicBezTo>
                  <a:pt x="2379711" y="3216154"/>
                  <a:pt x="2209657" y="3127765"/>
                  <a:pt x="2085274" y="3139321"/>
                </a:cubicBezTo>
                <a:cubicBezTo>
                  <a:pt x="1960891" y="3150877"/>
                  <a:pt x="1939058" y="3111867"/>
                  <a:pt x="1837576" y="3139321"/>
                </a:cubicBezTo>
                <a:cubicBezTo>
                  <a:pt x="1736094" y="3166775"/>
                  <a:pt x="1524915" y="3080947"/>
                  <a:pt x="1261533" y="3139321"/>
                </a:cubicBezTo>
                <a:cubicBezTo>
                  <a:pt x="998151" y="3197695"/>
                  <a:pt x="341442" y="3134249"/>
                  <a:pt x="0" y="3139321"/>
                </a:cubicBezTo>
                <a:cubicBezTo>
                  <a:pt x="-34166" y="2962993"/>
                  <a:pt x="44118" y="2787903"/>
                  <a:pt x="0" y="2678887"/>
                </a:cubicBezTo>
                <a:cubicBezTo>
                  <a:pt x="-44118" y="2569871"/>
                  <a:pt x="54968" y="2339519"/>
                  <a:pt x="0" y="2155667"/>
                </a:cubicBezTo>
                <a:cubicBezTo>
                  <a:pt x="-54968" y="1971815"/>
                  <a:pt x="38574" y="1824122"/>
                  <a:pt x="0" y="1695233"/>
                </a:cubicBezTo>
                <a:cubicBezTo>
                  <a:pt x="-38574" y="1566344"/>
                  <a:pt x="59305" y="1247759"/>
                  <a:pt x="0" y="1109227"/>
                </a:cubicBezTo>
                <a:cubicBezTo>
                  <a:pt x="-59305" y="970695"/>
                  <a:pt x="59815" y="771286"/>
                  <a:pt x="0" y="554613"/>
                </a:cubicBezTo>
                <a:cubicBezTo>
                  <a:pt x="-59815" y="337940"/>
                  <a:pt x="46625" y="207340"/>
                  <a:pt x="0" y="0"/>
                </a:cubicBezTo>
                <a:close/>
              </a:path>
            </a:pathLst>
          </a:custGeom>
          <a:ln>
            <a:extLst>
              <a:ext uri="{C807C97D-BFC1-408E-A445-0C87EB9F89A2}">
                <ask:lineSketchStyleProps xmlns:ask="http://schemas.microsoft.com/office/drawing/2018/sketchyshapes" sd="4134534531">
                  <a:prstGeom prst="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Wingdings" panose="05000000000000000000" pitchFamily="2" charset="2"/>
              <a:buChar char="v"/>
            </a:pPr>
            <a:r>
              <a:rPr lang="en-US" dirty="0"/>
              <a:t>Professional customer service is offered by MongoDB Inc. to its clients. You can directly contact the MongoDB client support system if there is a problem.</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MongoDB is simpler to set up than RDBMS. For inquiries, it also offers a JavaScript client.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 fairly sophisticated functionality for ad hoc queries exists in MongoDB. Because of this, we don’t have to be concerned about upcoming queries.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fact that MongoDB is a database with horizontal scalability is quite advantageous. You can disperse a huge amount of data among numerous machines while handling it.</a:t>
            </a:r>
          </a:p>
          <a:p>
            <a:endParaRPr lang="fr-FR" dirty="0"/>
          </a:p>
        </p:txBody>
      </p:sp>
    </p:spTree>
    <p:extLst>
      <p:ext uri="{BB962C8B-B14F-4D97-AF65-F5344CB8AC3E}">
        <p14:creationId xmlns:p14="http://schemas.microsoft.com/office/powerpoint/2010/main" val="92611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10"/>
            <a:ext cx="12191980" cy="6857990"/>
          </a:xfrm>
          <a:prstGeom prst="rect">
            <a:avLst/>
          </a:prstGeom>
          <a:noFill/>
        </p:spPr>
      </p:pic>
      <p:sp>
        <p:nvSpPr>
          <p:cNvPr id="2" name="ZoneTexte 1">
            <a:extLst>
              <a:ext uri="{FF2B5EF4-FFF2-40B4-BE49-F238E27FC236}">
                <a16:creationId xmlns:a16="http://schemas.microsoft.com/office/drawing/2014/main" id="{B0EC0E33-0C5A-894C-9726-BF6E6D707235}"/>
              </a:ext>
            </a:extLst>
          </p:cNvPr>
          <p:cNvSpPr txBox="1"/>
          <p:nvPr/>
        </p:nvSpPr>
        <p:spPr>
          <a:xfrm>
            <a:off x="752474" y="1076325"/>
            <a:ext cx="7551771" cy="707886"/>
          </a:xfrm>
          <a:prstGeom prst="rect">
            <a:avLst/>
          </a:prstGeom>
          <a:noFill/>
        </p:spPr>
        <p:txBody>
          <a:bodyPr wrap="square" rtlCol="0">
            <a:spAutoFit/>
          </a:bodyPr>
          <a:lstStyle/>
          <a:p>
            <a:r>
              <a:rPr lang="fr-FR" sz="4000" b="1" u="sng">
                <a:solidFill>
                  <a:srgbClr val="FF0000"/>
                </a:solidFill>
              </a:rPr>
              <a:t>Disadvantages of MongoDB</a:t>
            </a:r>
            <a:endParaRPr lang="fr-FR" sz="4000" b="1" u="sng" dirty="0">
              <a:solidFill>
                <a:srgbClr val="FF0000"/>
              </a:solidFill>
            </a:endParaRPr>
          </a:p>
        </p:txBody>
      </p:sp>
      <p:sp>
        <p:nvSpPr>
          <p:cNvPr id="3" name="ZoneTexte 2">
            <a:extLst>
              <a:ext uri="{FF2B5EF4-FFF2-40B4-BE49-F238E27FC236}">
                <a16:creationId xmlns:a16="http://schemas.microsoft.com/office/drawing/2014/main" id="{76F8FAF7-5B4A-A386-4ED2-F3C3AD1823DF}"/>
              </a:ext>
            </a:extLst>
          </p:cNvPr>
          <p:cNvSpPr txBox="1"/>
          <p:nvPr/>
        </p:nvSpPr>
        <p:spPr>
          <a:xfrm>
            <a:off x="752474" y="2513514"/>
            <a:ext cx="10944809" cy="2862322"/>
          </a:xfrm>
          <a:custGeom>
            <a:avLst/>
            <a:gdLst>
              <a:gd name="connsiteX0" fmla="*/ 0 w 10944809"/>
              <a:gd name="connsiteY0" fmla="*/ 0 h 2862322"/>
              <a:gd name="connsiteX1" fmla="*/ 685491 w 10944809"/>
              <a:gd name="connsiteY1" fmla="*/ 0 h 2862322"/>
              <a:gd name="connsiteX2" fmla="*/ 1370981 w 10944809"/>
              <a:gd name="connsiteY2" fmla="*/ 0 h 2862322"/>
              <a:gd name="connsiteX3" fmla="*/ 1947024 w 10944809"/>
              <a:gd name="connsiteY3" fmla="*/ 0 h 2862322"/>
              <a:gd name="connsiteX4" fmla="*/ 2632515 w 10944809"/>
              <a:gd name="connsiteY4" fmla="*/ 0 h 2862322"/>
              <a:gd name="connsiteX5" fmla="*/ 2880213 w 10944809"/>
              <a:gd name="connsiteY5" fmla="*/ 0 h 2862322"/>
              <a:gd name="connsiteX6" fmla="*/ 3565704 w 10944809"/>
              <a:gd name="connsiteY6" fmla="*/ 0 h 2862322"/>
              <a:gd name="connsiteX7" fmla="*/ 3813402 w 10944809"/>
              <a:gd name="connsiteY7" fmla="*/ 0 h 2862322"/>
              <a:gd name="connsiteX8" fmla="*/ 4279996 w 10944809"/>
              <a:gd name="connsiteY8" fmla="*/ 0 h 2862322"/>
              <a:gd name="connsiteX9" fmla="*/ 4965487 w 10944809"/>
              <a:gd name="connsiteY9" fmla="*/ 0 h 2862322"/>
              <a:gd name="connsiteX10" fmla="*/ 5541530 w 10944809"/>
              <a:gd name="connsiteY10" fmla="*/ 0 h 2862322"/>
              <a:gd name="connsiteX11" fmla="*/ 6336468 w 10944809"/>
              <a:gd name="connsiteY11" fmla="*/ 0 h 2862322"/>
              <a:gd name="connsiteX12" fmla="*/ 6912511 w 10944809"/>
              <a:gd name="connsiteY12" fmla="*/ 0 h 2862322"/>
              <a:gd name="connsiteX13" fmla="*/ 7160209 w 10944809"/>
              <a:gd name="connsiteY13" fmla="*/ 0 h 2862322"/>
              <a:gd name="connsiteX14" fmla="*/ 7626804 w 10944809"/>
              <a:gd name="connsiteY14" fmla="*/ 0 h 2862322"/>
              <a:gd name="connsiteX15" fmla="*/ 7983950 w 10944809"/>
              <a:gd name="connsiteY15" fmla="*/ 0 h 2862322"/>
              <a:gd name="connsiteX16" fmla="*/ 8341097 w 10944809"/>
              <a:gd name="connsiteY16" fmla="*/ 0 h 2862322"/>
              <a:gd name="connsiteX17" fmla="*/ 8698243 w 10944809"/>
              <a:gd name="connsiteY17" fmla="*/ 0 h 2862322"/>
              <a:gd name="connsiteX18" fmla="*/ 9164837 w 10944809"/>
              <a:gd name="connsiteY18" fmla="*/ 0 h 2862322"/>
              <a:gd name="connsiteX19" fmla="*/ 9740880 w 10944809"/>
              <a:gd name="connsiteY19" fmla="*/ 0 h 2862322"/>
              <a:gd name="connsiteX20" fmla="*/ 10316923 w 10944809"/>
              <a:gd name="connsiteY20" fmla="*/ 0 h 2862322"/>
              <a:gd name="connsiteX21" fmla="*/ 10944809 w 10944809"/>
              <a:gd name="connsiteY21" fmla="*/ 0 h 2862322"/>
              <a:gd name="connsiteX22" fmla="*/ 10944809 w 10944809"/>
              <a:gd name="connsiteY22" fmla="*/ 543841 h 2862322"/>
              <a:gd name="connsiteX23" fmla="*/ 10944809 w 10944809"/>
              <a:gd name="connsiteY23" fmla="*/ 1144929 h 2862322"/>
              <a:gd name="connsiteX24" fmla="*/ 10944809 w 10944809"/>
              <a:gd name="connsiteY24" fmla="*/ 1660147 h 2862322"/>
              <a:gd name="connsiteX25" fmla="*/ 10944809 w 10944809"/>
              <a:gd name="connsiteY25" fmla="*/ 2175365 h 2862322"/>
              <a:gd name="connsiteX26" fmla="*/ 10944809 w 10944809"/>
              <a:gd name="connsiteY26" fmla="*/ 2862322 h 2862322"/>
              <a:gd name="connsiteX27" fmla="*/ 10368766 w 10944809"/>
              <a:gd name="connsiteY27" fmla="*/ 2862322 h 2862322"/>
              <a:gd name="connsiteX28" fmla="*/ 10011620 w 10944809"/>
              <a:gd name="connsiteY28" fmla="*/ 2862322 h 2862322"/>
              <a:gd name="connsiteX29" fmla="*/ 9216681 w 10944809"/>
              <a:gd name="connsiteY29" fmla="*/ 2862322 h 2862322"/>
              <a:gd name="connsiteX30" fmla="*/ 8640639 w 10944809"/>
              <a:gd name="connsiteY30" fmla="*/ 2862322 h 2862322"/>
              <a:gd name="connsiteX31" fmla="*/ 8174044 w 10944809"/>
              <a:gd name="connsiteY31" fmla="*/ 2862322 h 2862322"/>
              <a:gd name="connsiteX32" fmla="*/ 7598002 w 10944809"/>
              <a:gd name="connsiteY32" fmla="*/ 2862322 h 2862322"/>
              <a:gd name="connsiteX33" fmla="*/ 6912511 w 10944809"/>
              <a:gd name="connsiteY33" fmla="*/ 2862322 h 2862322"/>
              <a:gd name="connsiteX34" fmla="*/ 6664813 w 10944809"/>
              <a:gd name="connsiteY34" fmla="*/ 2862322 h 2862322"/>
              <a:gd name="connsiteX35" fmla="*/ 5979322 w 10944809"/>
              <a:gd name="connsiteY35" fmla="*/ 2862322 h 2862322"/>
              <a:gd name="connsiteX36" fmla="*/ 5403279 w 10944809"/>
              <a:gd name="connsiteY36" fmla="*/ 2862322 h 2862322"/>
              <a:gd name="connsiteX37" fmla="*/ 5046133 w 10944809"/>
              <a:gd name="connsiteY37" fmla="*/ 2862322 h 2862322"/>
              <a:gd name="connsiteX38" fmla="*/ 4360642 w 10944809"/>
              <a:gd name="connsiteY38" fmla="*/ 2862322 h 2862322"/>
              <a:gd name="connsiteX39" fmla="*/ 4003496 w 10944809"/>
              <a:gd name="connsiteY39" fmla="*/ 2862322 h 2862322"/>
              <a:gd name="connsiteX40" fmla="*/ 3208557 w 10944809"/>
              <a:gd name="connsiteY40" fmla="*/ 2862322 h 2862322"/>
              <a:gd name="connsiteX41" fmla="*/ 2960859 w 10944809"/>
              <a:gd name="connsiteY41" fmla="*/ 2862322 h 2862322"/>
              <a:gd name="connsiteX42" fmla="*/ 2275368 w 10944809"/>
              <a:gd name="connsiteY42" fmla="*/ 2862322 h 2862322"/>
              <a:gd name="connsiteX43" fmla="*/ 1918222 w 10944809"/>
              <a:gd name="connsiteY43" fmla="*/ 2862322 h 2862322"/>
              <a:gd name="connsiteX44" fmla="*/ 1123283 w 10944809"/>
              <a:gd name="connsiteY44" fmla="*/ 2862322 h 2862322"/>
              <a:gd name="connsiteX45" fmla="*/ 875585 w 10944809"/>
              <a:gd name="connsiteY45" fmla="*/ 2862322 h 2862322"/>
              <a:gd name="connsiteX46" fmla="*/ 0 w 10944809"/>
              <a:gd name="connsiteY46" fmla="*/ 2862322 h 2862322"/>
              <a:gd name="connsiteX47" fmla="*/ 0 w 10944809"/>
              <a:gd name="connsiteY47" fmla="*/ 2347104 h 2862322"/>
              <a:gd name="connsiteX48" fmla="*/ 0 w 10944809"/>
              <a:gd name="connsiteY48" fmla="*/ 1831886 h 2862322"/>
              <a:gd name="connsiteX49" fmla="*/ 0 w 10944809"/>
              <a:gd name="connsiteY49" fmla="*/ 1202175 h 2862322"/>
              <a:gd name="connsiteX50" fmla="*/ 0 w 10944809"/>
              <a:gd name="connsiteY50" fmla="*/ 572464 h 2862322"/>
              <a:gd name="connsiteX51" fmla="*/ 0 w 10944809"/>
              <a:gd name="connsiteY51"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944809" h="2862322" fill="none" extrusionOk="0">
                <a:moveTo>
                  <a:pt x="0" y="0"/>
                </a:moveTo>
                <a:cubicBezTo>
                  <a:pt x="321192" y="-67458"/>
                  <a:pt x="357118" y="8394"/>
                  <a:pt x="685491" y="0"/>
                </a:cubicBezTo>
                <a:cubicBezTo>
                  <a:pt x="1013864" y="-8394"/>
                  <a:pt x="1130356" y="15834"/>
                  <a:pt x="1370981" y="0"/>
                </a:cubicBezTo>
                <a:cubicBezTo>
                  <a:pt x="1611606" y="-15834"/>
                  <a:pt x="1806481" y="53016"/>
                  <a:pt x="1947024" y="0"/>
                </a:cubicBezTo>
                <a:cubicBezTo>
                  <a:pt x="2087567" y="-53016"/>
                  <a:pt x="2368897" y="12535"/>
                  <a:pt x="2632515" y="0"/>
                </a:cubicBezTo>
                <a:cubicBezTo>
                  <a:pt x="2896133" y="-12535"/>
                  <a:pt x="2783048" y="27369"/>
                  <a:pt x="2880213" y="0"/>
                </a:cubicBezTo>
                <a:cubicBezTo>
                  <a:pt x="2977378" y="-27369"/>
                  <a:pt x="3422048" y="28596"/>
                  <a:pt x="3565704" y="0"/>
                </a:cubicBezTo>
                <a:cubicBezTo>
                  <a:pt x="3709360" y="-28596"/>
                  <a:pt x="3695791" y="28558"/>
                  <a:pt x="3813402" y="0"/>
                </a:cubicBezTo>
                <a:cubicBezTo>
                  <a:pt x="3931013" y="-28558"/>
                  <a:pt x="4048422" y="14352"/>
                  <a:pt x="4279996" y="0"/>
                </a:cubicBezTo>
                <a:cubicBezTo>
                  <a:pt x="4511570" y="-14352"/>
                  <a:pt x="4687747" y="51880"/>
                  <a:pt x="4965487" y="0"/>
                </a:cubicBezTo>
                <a:cubicBezTo>
                  <a:pt x="5243227" y="-51880"/>
                  <a:pt x="5294223" y="780"/>
                  <a:pt x="5541530" y="0"/>
                </a:cubicBezTo>
                <a:cubicBezTo>
                  <a:pt x="5788837" y="-780"/>
                  <a:pt x="6022143" y="18625"/>
                  <a:pt x="6336468" y="0"/>
                </a:cubicBezTo>
                <a:cubicBezTo>
                  <a:pt x="6650793" y="-18625"/>
                  <a:pt x="6672581" y="20090"/>
                  <a:pt x="6912511" y="0"/>
                </a:cubicBezTo>
                <a:cubicBezTo>
                  <a:pt x="7152441" y="-20090"/>
                  <a:pt x="7106305" y="22622"/>
                  <a:pt x="7160209" y="0"/>
                </a:cubicBezTo>
                <a:cubicBezTo>
                  <a:pt x="7214113" y="-22622"/>
                  <a:pt x="7423026" y="19007"/>
                  <a:pt x="7626804" y="0"/>
                </a:cubicBezTo>
                <a:cubicBezTo>
                  <a:pt x="7830583" y="-19007"/>
                  <a:pt x="7819318" y="34486"/>
                  <a:pt x="7983950" y="0"/>
                </a:cubicBezTo>
                <a:cubicBezTo>
                  <a:pt x="8148582" y="-34486"/>
                  <a:pt x="8238166" y="19477"/>
                  <a:pt x="8341097" y="0"/>
                </a:cubicBezTo>
                <a:cubicBezTo>
                  <a:pt x="8444028" y="-19477"/>
                  <a:pt x="8523550" y="17818"/>
                  <a:pt x="8698243" y="0"/>
                </a:cubicBezTo>
                <a:cubicBezTo>
                  <a:pt x="8872936" y="-17818"/>
                  <a:pt x="9044486" y="48720"/>
                  <a:pt x="9164837" y="0"/>
                </a:cubicBezTo>
                <a:cubicBezTo>
                  <a:pt x="9285188" y="-48720"/>
                  <a:pt x="9479155" y="7619"/>
                  <a:pt x="9740880" y="0"/>
                </a:cubicBezTo>
                <a:cubicBezTo>
                  <a:pt x="10002605" y="-7619"/>
                  <a:pt x="10044059" y="6852"/>
                  <a:pt x="10316923" y="0"/>
                </a:cubicBezTo>
                <a:cubicBezTo>
                  <a:pt x="10589787" y="-6852"/>
                  <a:pt x="10751730" y="46564"/>
                  <a:pt x="10944809" y="0"/>
                </a:cubicBezTo>
                <a:cubicBezTo>
                  <a:pt x="10948263" y="178579"/>
                  <a:pt x="10879853" y="311921"/>
                  <a:pt x="10944809" y="543841"/>
                </a:cubicBezTo>
                <a:cubicBezTo>
                  <a:pt x="11009765" y="775761"/>
                  <a:pt x="10897568" y="1005432"/>
                  <a:pt x="10944809" y="1144929"/>
                </a:cubicBezTo>
                <a:cubicBezTo>
                  <a:pt x="10992050" y="1284426"/>
                  <a:pt x="10941613" y="1516003"/>
                  <a:pt x="10944809" y="1660147"/>
                </a:cubicBezTo>
                <a:cubicBezTo>
                  <a:pt x="10948005" y="1804291"/>
                  <a:pt x="10897580" y="1990169"/>
                  <a:pt x="10944809" y="2175365"/>
                </a:cubicBezTo>
                <a:cubicBezTo>
                  <a:pt x="10992038" y="2360561"/>
                  <a:pt x="10878006" y="2522503"/>
                  <a:pt x="10944809" y="2862322"/>
                </a:cubicBezTo>
                <a:cubicBezTo>
                  <a:pt x="10808372" y="2882461"/>
                  <a:pt x="10531493" y="2797189"/>
                  <a:pt x="10368766" y="2862322"/>
                </a:cubicBezTo>
                <a:cubicBezTo>
                  <a:pt x="10206039" y="2927455"/>
                  <a:pt x="10114012" y="2830539"/>
                  <a:pt x="10011620" y="2862322"/>
                </a:cubicBezTo>
                <a:cubicBezTo>
                  <a:pt x="9909228" y="2894105"/>
                  <a:pt x="9428708" y="2778057"/>
                  <a:pt x="9216681" y="2862322"/>
                </a:cubicBezTo>
                <a:cubicBezTo>
                  <a:pt x="9004654" y="2946587"/>
                  <a:pt x="8895512" y="2809447"/>
                  <a:pt x="8640639" y="2862322"/>
                </a:cubicBezTo>
                <a:cubicBezTo>
                  <a:pt x="8385766" y="2915197"/>
                  <a:pt x="8385454" y="2849059"/>
                  <a:pt x="8174044" y="2862322"/>
                </a:cubicBezTo>
                <a:cubicBezTo>
                  <a:pt x="7962635" y="2875585"/>
                  <a:pt x="7765696" y="2819769"/>
                  <a:pt x="7598002" y="2862322"/>
                </a:cubicBezTo>
                <a:cubicBezTo>
                  <a:pt x="7430308" y="2904875"/>
                  <a:pt x="7052159" y="2837190"/>
                  <a:pt x="6912511" y="2862322"/>
                </a:cubicBezTo>
                <a:cubicBezTo>
                  <a:pt x="6772863" y="2887454"/>
                  <a:pt x="6733198" y="2842192"/>
                  <a:pt x="6664813" y="2862322"/>
                </a:cubicBezTo>
                <a:cubicBezTo>
                  <a:pt x="6596428" y="2882452"/>
                  <a:pt x="6288867" y="2802115"/>
                  <a:pt x="5979322" y="2862322"/>
                </a:cubicBezTo>
                <a:cubicBezTo>
                  <a:pt x="5669777" y="2922529"/>
                  <a:pt x="5584659" y="2828462"/>
                  <a:pt x="5403279" y="2862322"/>
                </a:cubicBezTo>
                <a:cubicBezTo>
                  <a:pt x="5221899" y="2896182"/>
                  <a:pt x="5205120" y="2844385"/>
                  <a:pt x="5046133" y="2862322"/>
                </a:cubicBezTo>
                <a:cubicBezTo>
                  <a:pt x="4887146" y="2880259"/>
                  <a:pt x="4516244" y="2826555"/>
                  <a:pt x="4360642" y="2862322"/>
                </a:cubicBezTo>
                <a:cubicBezTo>
                  <a:pt x="4205040" y="2898089"/>
                  <a:pt x="4088163" y="2837465"/>
                  <a:pt x="4003496" y="2862322"/>
                </a:cubicBezTo>
                <a:cubicBezTo>
                  <a:pt x="3918829" y="2887179"/>
                  <a:pt x="3472776" y="2779210"/>
                  <a:pt x="3208557" y="2862322"/>
                </a:cubicBezTo>
                <a:cubicBezTo>
                  <a:pt x="2944338" y="2945434"/>
                  <a:pt x="3037556" y="2833128"/>
                  <a:pt x="2960859" y="2862322"/>
                </a:cubicBezTo>
                <a:cubicBezTo>
                  <a:pt x="2884162" y="2891516"/>
                  <a:pt x="2415603" y="2823871"/>
                  <a:pt x="2275368" y="2862322"/>
                </a:cubicBezTo>
                <a:cubicBezTo>
                  <a:pt x="2135133" y="2900773"/>
                  <a:pt x="2065381" y="2860176"/>
                  <a:pt x="1918222" y="2862322"/>
                </a:cubicBezTo>
                <a:cubicBezTo>
                  <a:pt x="1771063" y="2864468"/>
                  <a:pt x="1468665" y="2861357"/>
                  <a:pt x="1123283" y="2862322"/>
                </a:cubicBezTo>
                <a:cubicBezTo>
                  <a:pt x="777901" y="2863287"/>
                  <a:pt x="980558" y="2850609"/>
                  <a:pt x="875585" y="2862322"/>
                </a:cubicBezTo>
                <a:cubicBezTo>
                  <a:pt x="770612" y="2874035"/>
                  <a:pt x="290207" y="2794250"/>
                  <a:pt x="0" y="2862322"/>
                </a:cubicBezTo>
                <a:cubicBezTo>
                  <a:pt x="-18546" y="2756401"/>
                  <a:pt x="13682" y="2546686"/>
                  <a:pt x="0" y="2347104"/>
                </a:cubicBezTo>
                <a:cubicBezTo>
                  <a:pt x="-13682" y="2147522"/>
                  <a:pt x="10965" y="1998398"/>
                  <a:pt x="0" y="1831886"/>
                </a:cubicBezTo>
                <a:cubicBezTo>
                  <a:pt x="-10965" y="1665374"/>
                  <a:pt x="16722" y="1419452"/>
                  <a:pt x="0" y="1202175"/>
                </a:cubicBezTo>
                <a:cubicBezTo>
                  <a:pt x="-16722" y="984898"/>
                  <a:pt x="25772" y="880385"/>
                  <a:pt x="0" y="572464"/>
                </a:cubicBezTo>
                <a:cubicBezTo>
                  <a:pt x="-25772" y="264543"/>
                  <a:pt x="52561" y="286030"/>
                  <a:pt x="0" y="0"/>
                </a:cubicBezTo>
                <a:close/>
              </a:path>
              <a:path w="10944809" h="2862322" stroke="0" extrusionOk="0">
                <a:moveTo>
                  <a:pt x="0" y="0"/>
                </a:moveTo>
                <a:cubicBezTo>
                  <a:pt x="187831" y="-75996"/>
                  <a:pt x="524653" y="13507"/>
                  <a:pt x="685491" y="0"/>
                </a:cubicBezTo>
                <a:cubicBezTo>
                  <a:pt x="846329" y="-13507"/>
                  <a:pt x="1138967" y="26964"/>
                  <a:pt x="1370981" y="0"/>
                </a:cubicBezTo>
                <a:cubicBezTo>
                  <a:pt x="1602995" y="-26964"/>
                  <a:pt x="1918565" y="63843"/>
                  <a:pt x="2056472" y="0"/>
                </a:cubicBezTo>
                <a:cubicBezTo>
                  <a:pt x="2194379" y="-63843"/>
                  <a:pt x="2404811" y="36596"/>
                  <a:pt x="2523066" y="0"/>
                </a:cubicBezTo>
                <a:cubicBezTo>
                  <a:pt x="2641321" y="-36596"/>
                  <a:pt x="2662288" y="20845"/>
                  <a:pt x="2770765" y="0"/>
                </a:cubicBezTo>
                <a:cubicBezTo>
                  <a:pt x="2879242" y="-20845"/>
                  <a:pt x="3173269" y="74328"/>
                  <a:pt x="3456255" y="0"/>
                </a:cubicBezTo>
                <a:cubicBezTo>
                  <a:pt x="3739241" y="-74328"/>
                  <a:pt x="3670716" y="34841"/>
                  <a:pt x="3813402" y="0"/>
                </a:cubicBezTo>
                <a:cubicBezTo>
                  <a:pt x="3956088" y="-34841"/>
                  <a:pt x="3968895" y="16105"/>
                  <a:pt x="4061100" y="0"/>
                </a:cubicBezTo>
                <a:cubicBezTo>
                  <a:pt x="4153305" y="-16105"/>
                  <a:pt x="4300420" y="39846"/>
                  <a:pt x="4527695" y="0"/>
                </a:cubicBezTo>
                <a:cubicBezTo>
                  <a:pt x="4754970" y="-39846"/>
                  <a:pt x="5040052" y="44413"/>
                  <a:pt x="5322633" y="0"/>
                </a:cubicBezTo>
                <a:cubicBezTo>
                  <a:pt x="5605214" y="-44413"/>
                  <a:pt x="5768281" y="85177"/>
                  <a:pt x="6117572" y="0"/>
                </a:cubicBezTo>
                <a:cubicBezTo>
                  <a:pt x="6466863" y="-85177"/>
                  <a:pt x="6555139" y="13147"/>
                  <a:pt x="6693615" y="0"/>
                </a:cubicBezTo>
                <a:cubicBezTo>
                  <a:pt x="6832091" y="-13147"/>
                  <a:pt x="6907629" y="6277"/>
                  <a:pt x="7050761" y="0"/>
                </a:cubicBezTo>
                <a:cubicBezTo>
                  <a:pt x="7193893" y="-6277"/>
                  <a:pt x="7330183" y="22168"/>
                  <a:pt x="7517356" y="0"/>
                </a:cubicBezTo>
                <a:cubicBezTo>
                  <a:pt x="7704529" y="-22168"/>
                  <a:pt x="7653577" y="3170"/>
                  <a:pt x="7765054" y="0"/>
                </a:cubicBezTo>
                <a:cubicBezTo>
                  <a:pt x="7876531" y="-3170"/>
                  <a:pt x="8087093" y="55506"/>
                  <a:pt x="8341097" y="0"/>
                </a:cubicBezTo>
                <a:cubicBezTo>
                  <a:pt x="8595101" y="-55506"/>
                  <a:pt x="8488367" y="25291"/>
                  <a:pt x="8588795" y="0"/>
                </a:cubicBezTo>
                <a:cubicBezTo>
                  <a:pt x="8689223" y="-25291"/>
                  <a:pt x="8936905" y="2501"/>
                  <a:pt x="9055389" y="0"/>
                </a:cubicBezTo>
                <a:cubicBezTo>
                  <a:pt x="9173873" y="-2501"/>
                  <a:pt x="9206675" y="12623"/>
                  <a:pt x="9303088" y="0"/>
                </a:cubicBezTo>
                <a:cubicBezTo>
                  <a:pt x="9399501" y="-12623"/>
                  <a:pt x="9823273" y="50710"/>
                  <a:pt x="9988578" y="0"/>
                </a:cubicBezTo>
                <a:cubicBezTo>
                  <a:pt x="10153883" y="-50710"/>
                  <a:pt x="10507778" y="12655"/>
                  <a:pt x="10944809" y="0"/>
                </a:cubicBezTo>
                <a:cubicBezTo>
                  <a:pt x="10981240" y="240955"/>
                  <a:pt x="10879975" y="359323"/>
                  <a:pt x="10944809" y="543841"/>
                </a:cubicBezTo>
                <a:cubicBezTo>
                  <a:pt x="11009643" y="728359"/>
                  <a:pt x="10905446" y="833904"/>
                  <a:pt x="10944809" y="1030436"/>
                </a:cubicBezTo>
                <a:cubicBezTo>
                  <a:pt x="10984172" y="1226969"/>
                  <a:pt x="10904400" y="1328218"/>
                  <a:pt x="10944809" y="1517031"/>
                </a:cubicBezTo>
                <a:cubicBezTo>
                  <a:pt x="10985218" y="1705845"/>
                  <a:pt x="10895956" y="1829758"/>
                  <a:pt x="10944809" y="2089495"/>
                </a:cubicBezTo>
                <a:cubicBezTo>
                  <a:pt x="10993662" y="2349232"/>
                  <a:pt x="10939665" y="2587572"/>
                  <a:pt x="10944809" y="2862322"/>
                </a:cubicBezTo>
                <a:cubicBezTo>
                  <a:pt x="10781934" y="2933027"/>
                  <a:pt x="10418213" y="2806356"/>
                  <a:pt x="10259318" y="2862322"/>
                </a:cubicBezTo>
                <a:cubicBezTo>
                  <a:pt x="10100423" y="2918288"/>
                  <a:pt x="9832890" y="2783215"/>
                  <a:pt x="9464380" y="2862322"/>
                </a:cubicBezTo>
                <a:cubicBezTo>
                  <a:pt x="9095870" y="2941429"/>
                  <a:pt x="9086566" y="2857228"/>
                  <a:pt x="8778889" y="2862322"/>
                </a:cubicBezTo>
                <a:cubicBezTo>
                  <a:pt x="8471212" y="2867416"/>
                  <a:pt x="8564605" y="2820295"/>
                  <a:pt x="8421743" y="2862322"/>
                </a:cubicBezTo>
                <a:cubicBezTo>
                  <a:pt x="8278881" y="2904349"/>
                  <a:pt x="8138321" y="2833054"/>
                  <a:pt x="7955148" y="2862322"/>
                </a:cubicBezTo>
                <a:cubicBezTo>
                  <a:pt x="7771975" y="2891590"/>
                  <a:pt x="7811670" y="2860761"/>
                  <a:pt x="7707450" y="2862322"/>
                </a:cubicBezTo>
                <a:cubicBezTo>
                  <a:pt x="7603230" y="2863883"/>
                  <a:pt x="7339686" y="2836598"/>
                  <a:pt x="7131407" y="2862322"/>
                </a:cubicBezTo>
                <a:cubicBezTo>
                  <a:pt x="6923128" y="2888046"/>
                  <a:pt x="6650994" y="2824342"/>
                  <a:pt x="6336468" y="2862322"/>
                </a:cubicBezTo>
                <a:cubicBezTo>
                  <a:pt x="6021942" y="2900302"/>
                  <a:pt x="6038957" y="2836933"/>
                  <a:pt x="5869874" y="2862322"/>
                </a:cubicBezTo>
                <a:cubicBezTo>
                  <a:pt x="5700791" y="2887711"/>
                  <a:pt x="5543473" y="2852792"/>
                  <a:pt x="5293831" y="2862322"/>
                </a:cubicBezTo>
                <a:cubicBezTo>
                  <a:pt x="5044189" y="2871852"/>
                  <a:pt x="4916265" y="2836363"/>
                  <a:pt x="4608341" y="2862322"/>
                </a:cubicBezTo>
                <a:cubicBezTo>
                  <a:pt x="4300417" y="2888281"/>
                  <a:pt x="4105717" y="2802291"/>
                  <a:pt x="3813402" y="2862322"/>
                </a:cubicBezTo>
                <a:cubicBezTo>
                  <a:pt x="3521087" y="2922353"/>
                  <a:pt x="3498055" y="2843486"/>
                  <a:pt x="3346807" y="2862322"/>
                </a:cubicBezTo>
                <a:cubicBezTo>
                  <a:pt x="3195560" y="2881158"/>
                  <a:pt x="2824068" y="2774867"/>
                  <a:pt x="2551869" y="2862322"/>
                </a:cubicBezTo>
                <a:cubicBezTo>
                  <a:pt x="2279670" y="2949777"/>
                  <a:pt x="2149001" y="2786781"/>
                  <a:pt x="1866378" y="2862322"/>
                </a:cubicBezTo>
                <a:cubicBezTo>
                  <a:pt x="1583755" y="2937863"/>
                  <a:pt x="1414718" y="2850766"/>
                  <a:pt x="1290335" y="2862322"/>
                </a:cubicBezTo>
                <a:cubicBezTo>
                  <a:pt x="1165952" y="2873878"/>
                  <a:pt x="1144119" y="2834868"/>
                  <a:pt x="1042637" y="2862322"/>
                </a:cubicBezTo>
                <a:cubicBezTo>
                  <a:pt x="941155" y="2889776"/>
                  <a:pt x="520891" y="2799771"/>
                  <a:pt x="0" y="2862322"/>
                </a:cubicBezTo>
                <a:cubicBezTo>
                  <a:pt x="-47590" y="2643537"/>
                  <a:pt x="56734" y="2511683"/>
                  <a:pt x="0" y="2232611"/>
                </a:cubicBezTo>
                <a:cubicBezTo>
                  <a:pt x="-56734" y="1953539"/>
                  <a:pt x="10348" y="1901582"/>
                  <a:pt x="0" y="1602900"/>
                </a:cubicBezTo>
                <a:cubicBezTo>
                  <a:pt x="-10348" y="1304218"/>
                  <a:pt x="51108" y="1314449"/>
                  <a:pt x="0" y="1030436"/>
                </a:cubicBezTo>
                <a:cubicBezTo>
                  <a:pt x="-51108" y="746423"/>
                  <a:pt x="30779" y="769349"/>
                  <a:pt x="0" y="515218"/>
                </a:cubicBezTo>
                <a:cubicBezTo>
                  <a:pt x="-30779" y="261087"/>
                  <a:pt x="24549" y="237374"/>
                  <a:pt x="0" y="0"/>
                </a:cubicBezTo>
                <a:close/>
              </a:path>
            </a:pathLst>
          </a:custGeom>
          <a:ln>
            <a:extLst>
              <a:ext uri="{C807C97D-BFC1-408E-A445-0C87EB9F89A2}">
                <ask:lineSketchStyleProps xmlns:ask="http://schemas.microsoft.com/office/drawing/2018/sketchyshapes" sd="4134534531">
                  <a:prstGeom prst="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Wingdings" panose="05000000000000000000" pitchFamily="2" charset="2"/>
              <a:buChar char="v"/>
            </a:pPr>
            <a:r>
              <a:rPr lang="en-US" dirty="0"/>
              <a:t>Document nesting at a depth of more than 100 layers is not allowed.</a:t>
            </a:r>
          </a:p>
          <a:p>
            <a:endParaRPr lang="en-US" dirty="0"/>
          </a:p>
          <a:p>
            <a:pPr marL="285750" indent="-285750">
              <a:buFont typeface="Wingdings" panose="05000000000000000000" pitchFamily="2" charset="2"/>
              <a:buChar char="v"/>
            </a:pPr>
            <a:r>
              <a:rPr lang="en-US" dirty="0"/>
              <a:t>Their document is restricted in size to 16 MB</a:t>
            </a:r>
          </a:p>
          <a:p>
            <a:endParaRPr lang="en-US" dirty="0"/>
          </a:p>
          <a:p>
            <a:pPr marL="285750" indent="-285750">
              <a:buFont typeface="Wingdings" panose="05000000000000000000" pitchFamily="2" charset="2"/>
              <a:buChar char="v"/>
            </a:pPr>
            <a:r>
              <a:rPr lang="en-US" dirty="0"/>
              <a:t>Each value pair’s key names are stored in MongoDB. Furthermore, data replication is a consequence of joins’ inability to perform. As a result, memory is being utilized more frequently than necessary.</a:t>
            </a:r>
          </a:p>
          <a:p>
            <a:endParaRPr lang="en-US" dirty="0"/>
          </a:p>
          <a:p>
            <a:pPr marL="285750" indent="-285750">
              <a:buFont typeface="Wingdings" panose="05000000000000000000" pitchFamily="2" charset="2"/>
              <a:buChar char="v"/>
            </a:pPr>
            <a:r>
              <a:rPr lang="en-US" dirty="0"/>
              <a:t>MongoDB does not support joins, just like a relational database. To use the joins functionality, however, the programmer must manually include it.</a:t>
            </a:r>
          </a:p>
          <a:p>
            <a:endParaRPr lang="fr-FR" dirty="0"/>
          </a:p>
        </p:txBody>
      </p:sp>
    </p:spTree>
    <p:extLst>
      <p:ext uri="{BB962C8B-B14F-4D97-AF65-F5344CB8AC3E}">
        <p14:creationId xmlns:p14="http://schemas.microsoft.com/office/powerpoint/2010/main" val="4142008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943_TF22378848.potx" id="{64A03BB9-641C-4E3F-A694-C453BE723143}" vid="{428F3FFD-DDE8-4CA6-BE65-84BE1BF156D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intégrale</Template>
  <TotalTime>31</TotalTime>
  <Words>984</Words>
  <Application>Microsoft Office PowerPoint</Application>
  <PresentationFormat>Grand écran</PresentationFormat>
  <Paragraphs>78</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Calibri</vt:lpstr>
      <vt:lpstr>Tw Cen MT</vt:lpstr>
      <vt:lpstr>Tw Cen MT Condensed</vt:lpstr>
      <vt:lpstr>Wingdings</vt:lpstr>
      <vt:lpstr>Wingdings 3</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IMED ELAYEB</dc:creator>
  <cp:lastModifiedBy>IMED ELAYEB</cp:lastModifiedBy>
  <cp:revision>4</cp:revision>
  <dcterms:created xsi:type="dcterms:W3CDTF">2023-07-17T13:10:44Z</dcterms:created>
  <dcterms:modified xsi:type="dcterms:W3CDTF">2023-07-17T13:44:49Z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