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9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5821-50B9-43F5-888F-6792C350BFC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D2EB-E581-4DC8-AA9A-0B296596A8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266" y="0"/>
            <a:ext cx="5124018" cy="51240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80" y="3262747"/>
            <a:ext cx="3437539" cy="35464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Parts Store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store of tool spare parts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7" y="4090758"/>
            <a:ext cx="5637068" cy="33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actors in the app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Normal user </a:t>
            </a:r>
            <a:r>
              <a:rPr lang="en-US" dirty="0" smtClean="0"/>
              <a:t>: (maintenance department)</a:t>
            </a:r>
          </a:p>
          <a:p>
            <a:pPr lvl="1"/>
            <a:r>
              <a:rPr lang="en-US" dirty="0" smtClean="0"/>
              <a:t>Needs to know information about the spare part that he want to get.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u="sng" dirty="0" smtClean="0"/>
              <a:t>Admin : </a:t>
            </a:r>
            <a:r>
              <a:rPr lang="en-US" dirty="0" smtClean="0"/>
              <a:t>(</a:t>
            </a:r>
            <a:r>
              <a:rPr lang="en-US" dirty="0" err="1" smtClean="0"/>
              <a:t>magasin</a:t>
            </a:r>
            <a:r>
              <a:rPr lang="en-US" dirty="0" smtClean="0"/>
              <a:t> pièce de </a:t>
            </a:r>
            <a:r>
              <a:rPr lang="en-US" dirty="0" err="1" smtClean="0"/>
              <a:t>rechange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Holds the privilege of adding new parts to the store</a:t>
            </a:r>
          </a:p>
          <a:p>
            <a:pPr lvl="1"/>
            <a:r>
              <a:rPr lang="en-US" dirty="0" smtClean="0"/>
              <a:t>Can access the list of users and delete any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38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Tool Parts Store</vt:lpstr>
      <vt:lpstr>Main actors in the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Parts Store</dc:title>
  <dc:creator>IMED</dc:creator>
  <cp:lastModifiedBy>IMED</cp:lastModifiedBy>
  <cp:revision>3</cp:revision>
  <dcterms:created xsi:type="dcterms:W3CDTF">2023-05-30T09:45:05Z</dcterms:created>
  <dcterms:modified xsi:type="dcterms:W3CDTF">2023-05-30T09:55:03Z</dcterms:modified>
</cp:coreProperties>
</file>