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sldIdLst>
    <p:sldId id="257" r:id="rId2"/>
    <p:sldId id="258" r:id="rId3"/>
    <p:sldId id="262" r:id="rId4"/>
    <p:sldId id="263" r:id="rId5"/>
    <p:sldId id="260" r:id="rId6"/>
    <p:sldId id="264" r:id="rId7"/>
    <p:sldId id="268" r:id="rId8"/>
    <p:sldId id="269" r:id="rId9"/>
    <p:sldId id="270" r:id="rId10"/>
    <p:sldId id="265" r:id="rId11"/>
    <p:sldId id="266" r:id="rId12"/>
    <p:sldId id="267" r:id="rId13"/>
    <p:sldId id="271" r:id="rId14"/>
    <p:sldId id="273" r:id="rId15"/>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87DE3-30B2-4005-AF03-61065E0E7B28}" v="15" dt="2023-07-29T00:16:09.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son Shitsukane" userId="df8e2b1ed9e7d4dc" providerId="LiveId" clId="{29987DE3-30B2-4005-AF03-61065E0E7B28}"/>
    <pc:docChg chg="undo redo custSel delSld modSld">
      <pc:chgData name="Bryson Shitsukane" userId="df8e2b1ed9e7d4dc" providerId="LiveId" clId="{29987DE3-30B2-4005-AF03-61065E0E7B28}" dt="2023-07-29T00:15:36.984" v="341" actId="20577"/>
      <pc:docMkLst>
        <pc:docMk/>
      </pc:docMkLst>
      <pc:sldChg chg="modSp mod">
        <pc:chgData name="Bryson Shitsukane" userId="df8e2b1ed9e7d4dc" providerId="LiveId" clId="{29987DE3-30B2-4005-AF03-61065E0E7B28}" dt="2023-07-28T23:36:45.617" v="35" actId="20577"/>
        <pc:sldMkLst>
          <pc:docMk/>
          <pc:sldMk cId="3049649541" sldId="260"/>
        </pc:sldMkLst>
        <pc:spChg chg="mod">
          <ac:chgData name="Bryson Shitsukane" userId="df8e2b1ed9e7d4dc" providerId="LiveId" clId="{29987DE3-30B2-4005-AF03-61065E0E7B28}" dt="2023-07-28T23:36:45.617" v="35" actId="20577"/>
          <ac:spMkLst>
            <pc:docMk/>
            <pc:sldMk cId="3049649541" sldId="260"/>
            <ac:spMk id="3" creationId="{0E38F060-F956-24B0-E77E-04929B90982B}"/>
          </ac:spMkLst>
        </pc:spChg>
      </pc:sldChg>
      <pc:sldChg chg="addSp delSp modSp mod setBg">
        <pc:chgData name="Bryson Shitsukane" userId="df8e2b1ed9e7d4dc" providerId="LiveId" clId="{29987DE3-30B2-4005-AF03-61065E0E7B28}" dt="2023-07-29T00:04:30.024" v="109" actId="12"/>
        <pc:sldMkLst>
          <pc:docMk/>
          <pc:sldMk cId="498791617" sldId="263"/>
        </pc:sldMkLst>
        <pc:spChg chg="mod">
          <ac:chgData name="Bryson Shitsukane" userId="df8e2b1ed9e7d4dc" providerId="LiveId" clId="{29987DE3-30B2-4005-AF03-61065E0E7B28}" dt="2023-07-28T22:34:30.474" v="10" actId="26606"/>
          <ac:spMkLst>
            <pc:docMk/>
            <pc:sldMk cId="498791617" sldId="263"/>
            <ac:spMk id="2" creationId="{638C91AB-5AEA-F646-9F76-46DCF905B522}"/>
          </ac:spMkLst>
        </pc:spChg>
        <pc:spChg chg="add del mod">
          <ac:chgData name="Bryson Shitsukane" userId="df8e2b1ed9e7d4dc" providerId="LiveId" clId="{29987DE3-30B2-4005-AF03-61065E0E7B28}" dt="2023-07-28T22:34:30.474" v="10" actId="26606"/>
          <ac:spMkLst>
            <pc:docMk/>
            <pc:sldMk cId="498791617" sldId="263"/>
            <ac:spMk id="3" creationId="{EE2EB69A-9813-E999-1B73-26A973C57C2A}"/>
          </ac:spMkLst>
        </pc:spChg>
        <pc:spChg chg="add del">
          <ac:chgData name="Bryson Shitsukane" userId="df8e2b1ed9e7d4dc" providerId="LiveId" clId="{29987DE3-30B2-4005-AF03-61065E0E7B28}" dt="2023-07-28T22:34:30.459" v="9" actId="26606"/>
          <ac:spMkLst>
            <pc:docMk/>
            <pc:sldMk cId="498791617" sldId="263"/>
            <ac:spMk id="9" creationId="{973CFC7D-374D-4D67-8994-8DA9D4E23B62}"/>
          </ac:spMkLst>
        </pc:spChg>
        <pc:spChg chg="add del">
          <ac:chgData name="Bryson Shitsukane" userId="df8e2b1ed9e7d4dc" providerId="LiveId" clId="{29987DE3-30B2-4005-AF03-61065E0E7B28}" dt="2023-07-28T22:34:30.459" v="9" actId="26606"/>
          <ac:spMkLst>
            <pc:docMk/>
            <pc:sldMk cId="498791617" sldId="263"/>
            <ac:spMk id="11" creationId="{8F7FA731-5B6E-499C-926D-C2D2D4946616}"/>
          </ac:spMkLst>
        </pc:spChg>
        <pc:spChg chg="add del">
          <ac:chgData name="Bryson Shitsukane" userId="df8e2b1ed9e7d4dc" providerId="LiveId" clId="{29987DE3-30B2-4005-AF03-61065E0E7B28}" dt="2023-07-28T22:34:30.459" v="9" actId="26606"/>
          <ac:spMkLst>
            <pc:docMk/>
            <pc:sldMk cId="498791617" sldId="263"/>
            <ac:spMk id="13" creationId="{8592B821-10D5-48C0-8022-A904844B7FF4}"/>
          </ac:spMkLst>
        </pc:spChg>
        <pc:spChg chg="add">
          <ac:chgData name="Bryson Shitsukane" userId="df8e2b1ed9e7d4dc" providerId="LiveId" clId="{29987DE3-30B2-4005-AF03-61065E0E7B28}" dt="2023-07-28T22:34:30.474" v="10" actId="26606"/>
          <ac:spMkLst>
            <pc:docMk/>
            <pc:sldMk cId="498791617" sldId="263"/>
            <ac:spMk id="18" creationId="{03AE087C-11E2-4305-9282-D7F122FE726E}"/>
          </ac:spMkLst>
        </pc:spChg>
        <pc:spChg chg="add mod">
          <ac:chgData name="Bryson Shitsukane" userId="df8e2b1ed9e7d4dc" providerId="LiveId" clId="{29987DE3-30B2-4005-AF03-61065E0E7B28}" dt="2023-07-29T00:04:30.024" v="109" actId="12"/>
          <ac:spMkLst>
            <pc:docMk/>
            <pc:sldMk cId="498791617" sldId="263"/>
            <ac:spMk id="20" creationId="{EE2EB69A-9813-E999-1B73-26A973C57C2A}"/>
          </ac:spMkLst>
        </pc:spChg>
        <pc:grpChg chg="add">
          <ac:chgData name="Bryson Shitsukane" userId="df8e2b1ed9e7d4dc" providerId="LiveId" clId="{29987DE3-30B2-4005-AF03-61065E0E7B28}" dt="2023-07-28T22:34:30.474" v="10" actId="26606"/>
          <ac:grpSpMkLst>
            <pc:docMk/>
            <pc:sldMk cId="498791617" sldId="263"/>
            <ac:grpSpMk id="21" creationId="{7CECCFA5-40A0-4B37-8B7B-D912C28A15C3}"/>
          </ac:grpSpMkLst>
        </pc:grpChg>
        <pc:graphicFrameChg chg="add del">
          <ac:chgData name="Bryson Shitsukane" userId="df8e2b1ed9e7d4dc" providerId="LiveId" clId="{29987DE3-30B2-4005-AF03-61065E0E7B28}" dt="2023-07-28T22:34:30.459" v="9" actId="26606"/>
          <ac:graphicFrameMkLst>
            <pc:docMk/>
            <pc:sldMk cId="498791617" sldId="263"/>
            <ac:graphicFrameMk id="5" creationId="{9900687B-5D14-ED37-4DF4-909E8A7131EC}"/>
          </ac:graphicFrameMkLst>
        </pc:graphicFrameChg>
        <pc:picChg chg="add">
          <ac:chgData name="Bryson Shitsukane" userId="df8e2b1ed9e7d4dc" providerId="LiveId" clId="{29987DE3-30B2-4005-AF03-61065E0E7B28}" dt="2023-07-28T22:34:30.474" v="10" actId="26606"/>
          <ac:picMkLst>
            <pc:docMk/>
            <pc:sldMk cId="498791617" sldId="263"/>
            <ac:picMk id="19" creationId="{FE2AF4DF-3B11-F4E1-814C-7AFE51466E12}"/>
          </ac:picMkLst>
        </pc:picChg>
      </pc:sldChg>
      <pc:sldChg chg="modSp mod">
        <pc:chgData name="Bryson Shitsukane" userId="df8e2b1ed9e7d4dc" providerId="LiveId" clId="{29987DE3-30B2-4005-AF03-61065E0E7B28}" dt="2023-07-29T00:08:07.211" v="161" actId="2711"/>
        <pc:sldMkLst>
          <pc:docMk/>
          <pc:sldMk cId="3911211113" sldId="264"/>
        </pc:sldMkLst>
        <pc:spChg chg="mod">
          <ac:chgData name="Bryson Shitsukane" userId="df8e2b1ed9e7d4dc" providerId="LiveId" clId="{29987DE3-30B2-4005-AF03-61065E0E7B28}" dt="2023-07-29T00:08:07.211" v="161" actId="2711"/>
          <ac:spMkLst>
            <pc:docMk/>
            <pc:sldMk cId="3911211113" sldId="264"/>
            <ac:spMk id="3" creationId="{89F4B6C7-16EA-35C4-A2DB-D2CF175A15CB}"/>
          </ac:spMkLst>
        </pc:spChg>
      </pc:sldChg>
      <pc:sldChg chg="modSp mod">
        <pc:chgData name="Bryson Shitsukane" userId="df8e2b1ed9e7d4dc" providerId="LiveId" clId="{29987DE3-30B2-4005-AF03-61065E0E7B28}" dt="2023-07-29T00:03:44.129" v="108" actId="20577"/>
        <pc:sldMkLst>
          <pc:docMk/>
          <pc:sldMk cId="3481493983" sldId="265"/>
        </pc:sldMkLst>
        <pc:spChg chg="mod">
          <ac:chgData name="Bryson Shitsukane" userId="df8e2b1ed9e7d4dc" providerId="LiveId" clId="{29987DE3-30B2-4005-AF03-61065E0E7B28}" dt="2023-07-29T00:03:44.129" v="108" actId="20577"/>
          <ac:spMkLst>
            <pc:docMk/>
            <pc:sldMk cId="3481493983" sldId="265"/>
            <ac:spMk id="3" creationId="{A0A6B164-CF79-AF3D-2C22-A05E31FD30BC}"/>
          </ac:spMkLst>
        </pc:spChg>
      </pc:sldChg>
      <pc:sldChg chg="modSp mod">
        <pc:chgData name="Bryson Shitsukane" userId="df8e2b1ed9e7d4dc" providerId="LiveId" clId="{29987DE3-30B2-4005-AF03-61065E0E7B28}" dt="2023-07-29T00:10:08.823" v="177" actId="14100"/>
        <pc:sldMkLst>
          <pc:docMk/>
          <pc:sldMk cId="1125976766" sldId="267"/>
        </pc:sldMkLst>
        <pc:spChg chg="mod">
          <ac:chgData name="Bryson Shitsukane" userId="df8e2b1ed9e7d4dc" providerId="LiveId" clId="{29987DE3-30B2-4005-AF03-61065E0E7B28}" dt="2023-07-29T00:10:08.823" v="177" actId="14100"/>
          <ac:spMkLst>
            <pc:docMk/>
            <pc:sldMk cId="1125976766" sldId="267"/>
            <ac:spMk id="3" creationId="{09D1E106-33F6-E484-08A2-F56D9F904445}"/>
          </ac:spMkLst>
        </pc:spChg>
      </pc:sldChg>
      <pc:sldChg chg="addSp delSp modSp mod setBg">
        <pc:chgData name="Bryson Shitsukane" userId="df8e2b1ed9e7d4dc" providerId="LiveId" clId="{29987DE3-30B2-4005-AF03-61065E0E7B28}" dt="2023-07-28T23:55:34.945" v="55"/>
        <pc:sldMkLst>
          <pc:docMk/>
          <pc:sldMk cId="835667514" sldId="268"/>
        </pc:sldMkLst>
        <pc:spChg chg="del">
          <ac:chgData name="Bryson Shitsukane" userId="df8e2b1ed9e7d4dc" providerId="LiveId" clId="{29987DE3-30B2-4005-AF03-61065E0E7B28}" dt="2023-07-28T23:51:53.235" v="37" actId="478"/>
          <ac:spMkLst>
            <pc:docMk/>
            <pc:sldMk cId="835667514" sldId="268"/>
            <ac:spMk id="2" creationId="{D01105AD-B9EF-12DC-2883-51BE0B59FE61}"/>
          </ac:spMkLst>
        </pc:spChg>
        <pc:spChg chg="del mod">
          <ac:chgData name="Bryson Shitsukane" userId="df8e2b1ed9e7d4dc" providerId="LiveId" clId="{29987DE3-30B2-4005-AF03-61065E0E7B28}" dt="2023-07-28T23:53:02.268" v="39" actId="931"/>
          <ac:spMkLst>
            <pc:docMk/>
            <pc:sldMk cId="835667514" sldId="268"/>
            <ac:spMk id="3" creationId="{1F47FF8D-97E0-1B26-60CA-784C1D53F68F}"/>
          </ac:spMkLst>
        </pc:spChg>
        <pc:spChg chg="add del mod">
          <ac:chgData name="Bryson Shitsukane" userId="df8e2b1ed9e7d4dc" providerId="LiveId" clId="{29987DE3-30B2-4005-AF03-61065E0E7B28}" dt="2023-07-28T23:54:58.265" v="51" actId="478"/>
          <ac:spMkLst>
            <pc:docMk/>
            <pc:sldMk cId="835667514" sldId="268"/>
            <ac:spMk id="6" creationId="{10FDA665-C17E-D399-ADB9-53F4FBE609E6}"/>
          </ac:spMkLst>
        </pc:spChg>
        <pc:spChg chg="add mod">
          <ac:chgData name="Bryson Shitsukane" userId="df8e2b1ed9e7d4dc" providerId="LiveId" clId="{29987DE3-30B2-4005-AF03-61065E0E7B28}" dt="2023-07-28T23:55:34.945" v="55"/>
          <ac:spMkLst>
            <pc:docMk/>
            <pc:sldMk cId="835667514" sldId="268"/>
            <ac:spMk id="7" creationId="{4E067709-6F52-762F-26C5-7B0FC3C7EBF9}"/>
          </ac:spMkLst>
        </pc:spChg>
        <pc:spChg chg="add">
          <ac:chgData name="Bryson Shitsukane" userId="df8e2b1ed9e7d4dc" providerId="LiveId" clId="{29987DE3-30B2-4005-AF03-61065E0E7B28}" dt="2023-07-28T23:53:16.822" v="42" actId="26606"/>
          <ac:spMkLst>
            <pc:docMk/>
            <pc:sldMk cId="835667514" sldId="268"/>
            <ac:spMk id="10" creationId="{0F358BAA-9C8A-4E17-BAD8-32FD6FFEA730}"/>
          </ac:spMkLst>
        </pc:spChg>
        <pc:spChg chg="add">
          <ac:chgData name="Bryson Shitsukane" userId="df8e2b1ed9e7d4dc" providerId="LiveId" clId="{29987DE3-30B2-4005-AF03-61065E0E7B28}" dt="2023-07-28T23:53:16.822" v="42" actId="26606"/>
          <ac:spMkLst>
            <pc:docMk/>
            <pc:sldMk cId="835667514" sldId="268"/>
            <ac:spMk id="12" creationId="{4D6F41A4-BEE3-4935-9371-4ADEA67A22F9}"/>
          </ac:spMkLst>
        </pc:spChg>
        <pc:spChg chg="add">
          <ac:chgData name="Bryson Shitsukane" userId="df8e2b1ed9e7d4dc" providerId="LiveId" clId="{29987DE3-30B2-4005-AF03-61065E0E7B28}" dt="2023-07-28T23:53:16.822" v="42" actId="26606"/>
          <ac:spMkLst>
            <pc:docMk/>
            <pc:sldMk cId="835667514" sldId="268"/>
            <ac:spMk id="21" creationId="{7FE1D329-7CB2-4DF5-B0C0-36DD19EBC66D}"/>
          </ac:spMkLst>
        </pc:spChg>
        <pc:spChg chg="add">
          <ac:chgData name="Bryson Shitsukane" userId="df8e2b1ed9e7d4dc" providerId="LiveId" clId="{29987DE3-30B2-4005-AF03-61065E0E7B28}" dt="2023-07-28T23:53:16.822" v="42" actId="26606"/>
          <ac:spMkLst>
            <pc:docMk/>
            <pc:sldMk cId="835667514" sldId="268"/>
            <ac:spMk id="23" creationId="{B6D694DB-A3FC-4F14-A225-17BEBA4416DA}"/>
          </ac:spMkLst>
        </pc:spChg>
        <pc:grpChg chg="add">
          <ac:chgData name="Bryson Shitsukane" userId="df8e2b1ed9e7d4dc" providerId="LiveId" clId="{29987DE3-30B2-4005-AF03-61065E0E7B28}" dt="2023-07-28T23:53:16.822" v="42" actId="26606"/>
          <ac:grpSpMkLst>
            <pc:docMk/>
            <pc:sldMk cId="835667514" sldId="268"/>
            <ac:grpSpMk id="14" creationId="{7726F010-956A-40BC-8A1F-8002DC729B4C}"/>
          </ac:grpSpMkLst>
        </pc:grpChg>
        <pc:picChg chg="add mod">
          <ac:chgData name="Bryson Shitsukane" userId="df8e2b1ed9e7d4dc" providerId="LiveId" clId="{29987DE3-30B2-4005-AF03-61065E0E7B28}" dt="2023-07-28T23:54:22.595" v="48" actId="14100"/>
          <ac:picMkLst>
            <pc:docMk/>
            <pc:sldMk cId="835667514" sldId="268"/>
            <ac:picMk id="5" creationId="{94C77F6E-904C-09A8-562C-FEA8898967D9}"/>
          </ac:picMkLst>
        </pc:picChg>
      </pc:sldChg>
      <pc:sldChg chg="addSp delSp modSp mod setBg">
        <pc:chgData name="Bryson Shitsukane" userId="df8e2b1ed9e7d4dc" providerId="LiveId" clId="{29987DE3-30B2-4005-AF03-61065E0E7B28}" dt="2023-07-28T23:57:51.774" v="69" actId="207"/>
        <pc:sldMkLst>
          <pc:docMk/>
          <pc:sldMk cId="898148345" sldId="269"/>
        </pc:sldMkLst>
        <pc:spChg chg="del">
          <ac:chgData name="Bryson Shitsukane" userId="df8e2b1ed9e7d4dc" providerId="LiveId" clId="{29987DE3-30B2-4005-AF03-61065E0E7B28}" dt="2023-07-28T23:56:26.987" v="59" actId="26606"/>
          <ac:spMkLst>
            <pc:docMk/>
            <pc:sldMk cId="898148345" sldId="269"/>
            <ac:spMk id="2" creationId="{43EF3F6F-C6FB-6AAE-91A4-B842FA4FD3B7}"/>
          </ac:spMkLst>
        </pc:spChg>
        <pc:spChg chg="del">
          <ac:chgData name="Bryson Shitsukane" userId="df8e2b1ed9e7d4dc" providerId="LiveId" clId="{29987DE3-30B2-4005-AF03-61065E0E7B28}" dt="2023-07-28T23:56:17.600" v="56" actId="931"/>
          <ac:spMkLst>
            <pc:docMk/>
            <pc:sldMk cId="898148345" sldId="269"/>
            <ac:spMk id="3" creationId="{DE07FF33-9351-E499-25F4-98E3F0B8E153}"/>
          </ac:spMkLst>
        </pc:spChg>
        <pc:spChg chg="add mod">
          <ac:chgData name="Bryson Shitsukane" userId="df8e2b1ed9e7d4dc" providerId="LiveId" clId="{29987DE3-30B2-4005-AF03-61065E0E7B28}" dt="2023-07-28T23:57:51.774" v="69" actId="207"/>
          <ac:spMkLst>
            <pc:docMk/>
            <pc:sldMk cId="898148345" sldId="269"/>
            <ac:spMk id="6" creationId="{2C926DEE-46A4-C528-614F-A602942CAED6}"/>
          </ac:spMkLst>
        </pc:spChg>
        <pc:spChg chg="add del">
          <ac:chgData name="Bryson Shitsukane" userId="df8e2b1ed9e7d4dc" providerId="LiveId" clId="{29987DE3-30B2-4005-AF03-61065E0E7B28}" dt="2023-07-28T23:57:03.454" v="63" actId="26606"/>
          <ac:spMkLst>
            <pc:docMk/>
            <pc:sldMk cId="898148345" sldId="269"/>
            <ac:spMk id="10" creationId="{0F358BAA-9C8A-4E17-BAD8-32FD6FFEA730}"/>
          </ac:spMkLst>
        </pc:spChg>
        <pc:spChg chg="add del">
          <ac:chgData name="Bryson Shitsukane" userId="df8e2b1ed9e7d4dc" providerId="LiveId" clId="{29987DE3-30B2-4005-AF03-61065E0E7B28}" dt="2023-07-28T23:57:03.454" v="63" actId="26606"/>
          <ac:spMkLst>
            <pc:docMk/>
            <pc:sldMk cId="898148345" sldId="269"/>
            <ac:spMk id="12" creationId="{4D6F41A4-BEE3-4935-9371-4ADEA67A22F9}"/>
          </ac:spMkLst>
        </pc:spChg>
        <pc:spChg chg="add del">
          <ac:chgData name="Bryson Shitsukane" userId="df8e2b1ed9e7d4dc" providerId="LiveId" clId="{29987DE3-30B2-4005-AF03-61065E0E7B28}" dt="2023-07-28T23:57:03.454" v="63" actId="26606"/>
          <ac:spMkLst>
            <pc:docMk/>
            <pc:sldMk cId="898148345" sldId="269"/>
            <ac:spMk id="21" creationId="{7FE1D329-7CB2-4DF5-B0C0-36DD19EBC66D}"/>
          </ac:spMkLst>
        </pc:spChg>
        <pc:spChg chg="add del">
          <ac:chgData name="Bryson Shitsukane" userId="df8e2b1ed9e7d4dc" providerId="LiveId" clId="{29987DE3-30B2-4005-AF03-61065E0E7B28}" dt="2023-07-28T23:57:03.454" v="63" actId="26606"/>
          <ac:spMkLst>
            <pc:docMk/>
            <pc:sldMk cId="898148345" sldId="269"/>
            <ac:spMk id="23" creationId="{B6D694DB-A3FC-4F14-A225-17BEBA4416DA}"/>
          </ac:spMkLst>
        </pc:spChg>
        <pc:spChg chg="add del">
          <ac:chgData name="Bryson Shitsukane" userId="df8e2b1ed9e7d4dc" providerId="LiveId" clId="{29987DE3-30B2-4005-AF03-61065E0E7B28}" dt="2023-07-28T23:57:03.440" v="62" actId="26606"/>
          <ac:spMkLst>
            <pc:docMk/>
            <pc:sldMk cId="898148345" sldId="269"/>
            <ac:spMk id="27" creationId="{1198B957-86B6-2B4C-76BE-058FD57C234A}"/>
          </ac:spMkLst>
        </pc:spChg>
        <pc:spChg chg="add">
          <ac:chgData name="Bryson Shitsukane" userId="df8e2b1ed9e7d4dc" providerId="LiveId" clId="{29987DE3-30B2-4005-AF03-61065E0E7B28}" dt="2023-07-28T23:57:03.454" v="63" actId="26606"/>
          <ac:spMkLst>
            <pc:docMk/>
            <pc:sldMk cId="898148345" sldId="269"/>
            <ac:spMk id="28" creationId="{0F358BAA-9C8A-4E17-BAD8-32FD6FFEA730}"/>
          </ac:spMkLst>
        </pc:spChg>
        <pc:spChg chg="add del">
          <ac:chgData name="Bryson Shitsukane" userId="df8e2b1ed9e7d4dc" providerId="LiveId" clId="{29987DE3-30B2-4005-AF03-61065E0E7B28}" dt="2023-07-28T23:57:03.440" v="62" actId="26606"/>
          <ac:spMkLst>
            <pc:docMk/>
            <pc:sldMk cId="898148345" sldId="269"/>
            <ac:spMk id="30" creationId="{03AE087C-11E2-4305-9282-D7F122FE726E}"/>
          </ac:spMkLst>
        </pc:spChg>
        <pc:spChg chg="add">
          <ac:chgData name="Bryson Shitsukane" userId="df8e2b1ed9e7d4dc" providerId="LiveId" clId="{29987DE3-30B2-4005-AF03-61065E0E7B28}" dt="2023-07-28T23:57:03.454" v="63" actId="26606"/>
          <ac:spMkLst>
            <pc:docMk/>
            <pc:sldMk cId="898148345" sldId="269"/>
            <ac:spMk id="39" creationId="{7FE1D329-7CB2-4DF5-B0C0-36DD19EBC66D}"/>
          </ac:spMkLst>
        </pc:spChg>
        <pc:spChg chg="add">
          <ac:chgData name="Bryson Shitsukane" userId="df8e2b1ed9e7d4dc" providerId="LiveId" clId="{29987DE3-30B2-4005-AF03-61065E0E7B28}" dt="2023-07-28T23:57:03.454" v="63" actId="26606"/>
          <ac:spMkLst>
            <pc:docMk/>
            <pc:sldMk cId="898148345" sldId="269"/>
            <ac:spMk id="40" creationId="{4D6F41A4-BEE3-4935-9371-4ADEA67A22F9}"/>
          </ac:spMkLst>
        </pc:spChg>
        <pc:spChg chg="add">
          <ac:chgData name="Bryson Shitsukane" userId="df8e2b1ed9e7d4dc" providerId="LiveId" clId="{29987DE3-30B2-4005-AF03-61065E0E7B28}" dt="2023-07-28T23:57:03.454" v="63" actId="26606"/>
          <ac:spMkLst>
            <pc:docMk/>
            <pc:sldMk cId="898148345" sldId="269"/>
            <ac:spMk id="41" creationId="{B6D694DB-A3FC-4F14-A225-17BEBA4416DA}"/>
          </ac:spMkLst>
        </pc:spChg>
        <pc:grpChg chg="add del">
          <ac:chgData name="Bryson Shitsukane" userId="df8e2b1ed9e7d4dc" providerId="LiveId" clId="{29987DE3-30B2-4005-AF03-61065E0E7B28}" dt="2023-07-28T23:57:03.454" v="63" actId="26606"/>
          <ac:grpSpMkLst>
            <pc:docMk/>
            <pc:sldMk cId="898148345" sldId="269"/>
            <ac:grpSpMk id="14" creationId="{7726F010-956A-40BC-8A1F-8002DC729B4C}"/>
          </ac:grpSpMkLst>
        </pc:grpChg>
        <pc:grpChg chg="add del">
          <ac:chgData name="Bryson Shitsukane" userId="df8e2b1ed9e7d4dc" providerId="LiveId" clId="{29987DE3-30B2-4005-AF03-61065E0E7B28}" dt="2023-07-28T23:57:03.440" v="62" actId="26606"/>
          <ac:grpSpMkLst>
            <pc:docMk/>
            <pc:sldMk cId="898148345" sldId="269"/>
            <ac:grpSpMk id="32" creationId="{6ACF365D-F104-414F-93C3-D9F568808E0D}"/>
          </ac:grpSpMkLst>
        </pc:grpChg>
        <pc:grpChg chg="add">
          <ac:chgData name="Bryson Shitsukane" userId="df8e2b1ed9e7d4dc" providerId="LiveId" clId="{29987DE3-30B2-4005-AF03-61065E0E7B28}" dt="2023-07-28T23:57:03.454" v="63" actId="26606"/>
          <ac:grpSpMkLst>
            <pc:docMk/>
            <pc:sldMk cId="898148345" sldId="269"/>
            <ac:grpSpMk id="42" creationId="{7726F010-956A-40BC-8A1F-8002DC729B4C}"/>
          </ac:grpSpMkLst>
        </pc:grpChg>
        <pc:picChg chg="add mod">
          <ac:chgData name="Bryson Shitsukane" userId="df8e2b1ed9e7d4dc" providerId="LiveId" clId="{29987DE3-30B2-4005-AF03-61065E0E7B28}" dt="2023-07-28T23:57:11.140" v="64" actId="14100"/>
          <ac:picMkLst>
            <pc:docMk/>
            <pc:sldMk cId="898148345" sldId="269"/>
            <ac:picMk id="5" creationId="{B1CA7DAB-CE29-6838-DF1B-95C1B826FA64}"/>
          </ac:picMkLst>
        </pc:picChg>
      </pc:sldChg>
      <pc:sldChg chg="addSp delSp modSp mod setBg">
        <pc:chgData name="Bryson Shitsukane" userId="df8e2b1ed9e7d4dc" providerId="LiveId" clId="{29987DE3-30B2-4005-AF03-61065E0E7B28}" dt="2023-07-28T23:59:40.600" v="79" actId="207"/>
        <pc:sldMkLst>
          <pc:docMk/>
          <pc:sldMk cId="2378681497" sldId="270"/>
        </pc:sldMkLst>
        <pc:spChg chg="del">
          <ac:chgData name="Bryson Shitsukane" userId="df8e2b1ed9e7d4dc" providerId="LiveId" clId="{29987DE3-30B2-4005-AF03-61065E0E7B28}" dt="2023-07-28T23:58:50.878" v="73" actId="26606"/>
          <ac:spMkLst>
            <pc:docMk/>
            <pc:sldMk cId="2378681497" sldId="270"/>
            <ac:spMk id="2" creationId="{906CD79E-1447-A302-78CB-953B1A9F077A}"/>
          </ac:spMkLst>
        </pc:spChg>
        <pc:spChg chg="del">
          <ac:chgData name="Bryson Shitsukane" userId="df8e2b1ed9e7d4dc" providerId="LiveId" clId="{29987DE3-30B2-4005-AF03-61065E0E7B28}" dt="2023-07-28T23:58:29.620" v="70" actId="931"/>
          <ac:spMkLst>
            <pc:docMk/>
            <pc:sldMk cId="2378681497" sldId="270"/>
            <ac:spMk id="3" creationId="{B222654E-400E-FD5C-A0C9-DDC876696C25}"/>
          </ac:spMkLst>
        </pc:spChg>
        <pc:spChg chg="add mod">
          <ac:chgData name="Bryson Shitsukane" userId="df8e2b1ed9e7d4dc" providerId="LiveId" clId="{29987DE3-30B2-4005-AF03-61065E0E7B28}" dt="2023-07-28T23:59:40.600" v="79" actId="207"/>
          <ac:spMkLst>
            <pc:docMk/>
            <pc:sldMk cId="2378681497" sldId="270"/>
            <ac:spMk id="6" creationId="{045B4EB6-B1AD-A0B3-9719-6BF691A260DD}"/>
          </ac:spMkLst>
        </pc:spChg>
        <pc:spChg chg="add">
          <ac:chgData name="Bryson Shitsukane" userId="df8e2b1ed9e7d4dc" providerId="LiveId" clId="{29987DE3-30B2-4005-AF03-61065E0E7B28}" dt="2023-07-28T23:58:50.878" v="73" actId="26606"/>
          <ac:spMkLst>
            <pc:docMk/>
            <pc:sldMk cId="2378681497" sldId="270"/>
            <ac:spMk id="10" creationId="{0F358BAA-9C8A-4E17-BAD8-32FD6FFEA730}"/>
          </ac:spMkLst>
        </pc:spChg>
        <pc:spChg chg="add">
          <ac:chgData name="Bryson Shitsukane" userId="df8e2b1ed9e7d4dc" providerId="LiveId" clId="{29987DE3-30B2-4005-AF03-61065E0E7B28}" dt="2023-07-28T23:58:50.878" v="73" actId="26606"/>
          <ac:spMkLst>
            <pc:docMk/>
            <pc:sldMk cId="2378681497" sldId="270"/>
            <ac:spMk id="12" creationId="{4D6F41A4-BEE3-4935-9371-4ADEA67A22F9}"/>
          </ac:spMkLst>
        </pc:spChg>
        <pc:spChg chg="add">
          <ac:chgData name="Bryson Shitsukane" userId="df8e2b1ed9e7d4dc" providerId="LiveId" clId="{29987DE3-30B2-4005-AF03-61065E0E7B28}" dt="2023-07-28T23:58:50.878" v="73" actId="26606"/>
          <ac:spMkLst>
            <pc:docMk/>
            <pc:sldMk cId="2378681497" sldId="270"/>
            <ac:spMk id="21" creationId="{7FE1D329-7CB2-4DF5-B0C0-36DD19EBC66D}"/>
          </ac:spMkLst>
        </pc:spChg>
        <pc:spChg chg="add">
          <ac:chgData name="Bryson Shitsukane" userId="df8e2b1ed9e7d4dc" providerId="LiveId" clId="{29987DE3-30B2-4005-AF03-61065E0E7B28}" dt="2023-07-28T23:58:50.878" v="73" actId="26606"/>
          <ac:spMkLst>
            <pc:docMk/>
            <pc:sldMk cId="2378681497" sldId="270"/>
            <ac:spMk id="23" creationId="{B6D694DB-A3FC-4F14-A225-17BEBA4416DA}"/>
          </ac:spMkLst>
        </pc:spChg>
        <pc:grpChg chg="add">
          <ac:chgData name="Bryson Shitsukane" userId="df8e2b1ed9e7d4dc" providerId="LiveId" clId="{29987DE3-30B2-4005-AF03-61065E0E7B28}" dt="2023-07-28T23:58:50.878" v="73" actId="26606"/>
          <ac:grpSpMkLst>
            <pc:docMk/>
            <pc:sldMk cId="2378681497" sldId="270"/>
            <ac:grpSpMk id="14" creationId="{7726F010-956A-40BC-8A1F-8002DC729B4C}"/>
          </ac:grpSpMkLst>
        </pc:grpChg>
        <pc:picChg chg="add mod">
          <ac:chgData name="Bryson Shitsukane" userId="df8e2b1ed9e7d4dc" providerId="LiveId" clId="{29987DE3-30B2-4005-AF03-61065E0E7B28}" dt="2023-07-28T23:59:12.196" v="76" actId="14100"/>
          <ac:picMkLst>
            <pc:docMk/>
            <pc:sldMk cId="2378681497" sldId="270"/>
            <ac:picMk id="5" creationId="{0B216124-BA50-3F40-501F-438A7AB0CE78}"/>
          </ac:picMkLst>
        </pc:picChg>
      </pc:sldChg>
      <pc:sldChg chg="addSp delSp modSp mod">
        <pc:chgData name="Bryson Shitsukane" userId="df8e2b1ed9e7d4dc" providerId="LiveId" clId="{29987DE3-30B2-4005-AF03-61065E0E7B28}" dt="2023-07-29T00:13:16.964" v="215" actId="14100"/>
        <pc:sldMkLst>
          <pc:docMk/>
          <pc:sldMk cId="866143617" sldId="271"/>
        </pc:sldMkLst>
        <pc:spChg chg="add del mod">
          <ac:chgData name="Bryson Shitsukane" userId="df8e2b1ed9e7d4dc" providerId="LiveId" clId="{29987DE3-30B2-4005-AF03-61065E0E7B28}" dt="2023-07-29T00:12:42.823" v="198" actId="478"/>
          <ac:spMkLst>
            <pc:docMk/>
            <pc:sldMk cId="866143617" sldId="271"/>
            <ac:spMk id="2" creationId="{0E33806F-1789-0A5A-B861-15007E852B01}"/>
          </ac:spMkLst>
        </pc:spChg>
        <pc:spChg chg="add mod">
          <ac:chgData name="Bryson Shitsukane" userId="df8e2b1ed9e7d4dc" providerId="LiveId" clId="{29987DE3-30B2-4005-AF03-61065E0E7B28}" dt="2023-07-29T00:13:16.964" v="215" actId="14100"/>
          <ac:spMkLst>
            <pc:docMk/>
            <pc:sldMk cId="866143617" sldId="271"/>
            <ac:spMk id="4" creationId="{15F6F3B0-6F50-BF15-7D8A-F83135AC2C92}"/>
          </ac:spMkLst>
        </pc:spChg>
        <pc:spChg chg="add del mod">
          <ac:chgData name="Bryson Shitsukane" userId="df8e2b1ed9e7d4dc" providerId="LiveId" clId="{29987DE3-30B2-4005-AF03-61065E0E7B28}" dt="2023-07-29T00:11:37.003" v="187" actId="478"/>
          <ac:spMkLst>
            <pc:docMk/>
            <pc:sldMk cId="866143617" sldId="271"/>
            <ac:spMk id="7" creationId="{FF22216C-FFF0-D713-5BC0-5F08929FC4BB}"/>
          </ac:spMkLst>
        </pc:spChg>
        <pc:spChg chg="add mod">
          <ac:chgData name="Bryson Shitsukane" userId="df8e2b1ed9e7d4dc" providerId="LiveId" clId="{29987DE3-30B2-4005-AF03-61065E0E7B28}" dt="2023-07-29T00:13:05.222" v="213" actId="113"/>
          <ac:spMkLst>
            <pc:docMk/>
            <pc:sldMk cId="866143617" sldId="271"/>
            <ac:spMk id="10" creationId="{B50983F6-7C0E-9C21-87E8-EACB83B64F11}"/>
          </ac:spMkLst>
        </pc:spChg>
      </pc:sldChg>
      <pc:sldChg chg="del">
        <pc:chgData name="Bryson Shitsukane" userId="df8e2b1ed9e7d4dc" providerId="LiveId" clId="{29987DE3-30B2-4005-AF03-61065E0E7B28}" dt="2023-07-28T22:18:32.536" v="0" actId="2696"/>
        <pc:sldMkLst>
          <pc:docMk/>
          <pc:sldMk cId="516620955" sldId="272"/>
        </pc:sldMkLst>
      </pc:sldChg>
      <pc:sldChg chg="addSp modSp mod">
        <pc:chgData name="Bryson Shitsukane" userId="df8e2b1ed9e7d4dc" providerId="LiveId" clId="{29987DE3-30B2-4005-AF03-61065E0E7B28}" dt="2023-07-29T00:15:36.984" v="341" actId="20577"/>
        <pc:sldMkLst>
          <pc:docMk/>
          <pc:sldMk cId="3001084528" sldId="273"/>
        </pc:sldMkLst>
        <pc:spChg chg="mod">
          <ac:chgData name="Bryson Shitsukane" userId="df8e2b1ed9e7d4dc" providerId="LiveId" clId="{29987DE3-30B2-4005-AF03-61065E0E7B28}" dt="2023-07-29T00:14:02.464" v="216" actId="14100"/>
          <ac:spMkLst>
            <pc:docMk/>
            <pc:sldMk cId="3001084528" sldId="273"/>
            <ac:spMk id="2" creationId="{14DDC19E-8060-207E-F1DF-AF0A85ECB92F}"/>
          </ac:spMkLst>
        </pc:spChg>
        <pc:spChg chg="add mod">
          <ac:chgData name="Bryson Shitsukane" userId="df8e2b1ed9e7d4dc" providerId="LiveId" clId="{29987DE3-30B2-4005-AF03-61065E0E7B28}" dt="2023-07-29T00:15:36.984" v="341" actId="20577"/>
          <ac:spMkLst>
            <pc:docMk/>
            <pc:sldMk cId="3001084528" sldId="273"/>
            <ac:spMk id="4" creationId="{F03E6F51-D091-A738-EEE5-E14782006C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7/28/2023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060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7/28/2023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9163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7/28/2023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020485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7/28/2023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14579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7/28/2023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2286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7/28/2023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1955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7/28/2023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9604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7/28/2023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88397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7/28/2023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446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7/28/2023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857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7/28/2023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06611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7/28/2023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4265419810"/>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04" r:id="rId6"/>
    <p:sldLayoutId id="2147483909" r:id="rId7"/>
    <p:sldLayoutId id="2147483905" r:id="rId8"/>
    <p:sldLayoutId id="2147483906" r:id="rId9"/>
    <p:sldLayoutId id="2147483907" r:id="rId10"/>
    <p:sldLayoutId id="21474839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Stethoscope">
            <a:extLst>
              <a:ext uri="{FF2B5EF4-FFF2-40B4-BE49-F238E27FC236}">
                <a16:creationId xmlns:a16="http://schemas.microsoft.com/office/drawing/2014/main" id="{63FA0F03-8F24-B42E-10F3-4DF058F8230C}"/>
              </a:ext>
            </a:extLst>
          </p:cNvPr>
          <p:cNvPicPr>
            <a:picLocks noChangeAspect="1"/>
          </p:cNvPicPr>
          <p:nvPr/>
        </p:nvPicPr>
        <p:blipFill rotWithShape="1">
          <a:blip r:embed="rId2">
            <a:alphaModFix amt="60000"/>
          </a:blip>
          <a:srcRect t="8" r="-1" b="15700"/>
          <a:stretch/>
        </p:blipFill>
        <p:spPr>
          <a:xfrm>
            <a:off x="20" y="10"/>
            <a:ext cx="12188932" cy="6857990"/>
          </a:xfrm>
          <a:prstGeom prst="rect">
            <a:avLst/>
          </a:prstGeom>
        </p:spPr>
      </p:pic>
      <p:sp>
        <p:nvSpPr>
          <p:cNvPr id="2" name="Title 1">
            <a:extLst>
              <a:ext uri="{FF2B5EF4-FFF2-40B4-BE49-F238E27FC236}">
                <a16:creationId xmlns:a16="http://schemas.microsoft.com/office/drawing/2014/main" id="{E6CBE654-64FF-5BD3-50CE-C142EA4FD520}"/>
              </a:ext>
            </a:extLst>
          </p:cNvPr>
          <p:cNvSpPr>
            <a:spLocks noGrp="1"/>
          </p:cNvSpPr>
          <p:nvPr>
            <p:ph type="title"/>
          </p:nvPr>
        </p:nvSpPr>
        <p:spPr>
          <a:xfrm>
            <a:off x="1627632" y="402335"/>
            <a:ext cx="8039840" cy="2880361"/>
          </a:xfrm>
        </p:spPr>
        <p:txBody>
          <a:bodyPr>
            <a:noAutofit/>
          </a:bodyPr>
          <a:lstStyle/>
          <a:p>
            <a:pPr algn="ctr"/>
            <a:r>
              <a:rPr lang="en-GB" sz="7200" b="1" dirty="0">
                <a:solidFill>
                  <a:schemeClr val="bg1"/>
                </a:solidFill>
                <a:latin typeface="Cambria" panose="02040503050406030204" pitchFamily="18" charset="0"/>
                <a:ea typeface="Cambria" panose="02040503050406030204" pitchFamily="18" charset="0"/>
              </a:rPr>
              <a:t>Next-Gen Diabetes Management:</a:t>
            </a:r>
            <a:endParaRPr lang="en-KE" sz="7200" b="1"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233CD94-1449-B2FD-D19C-6EC513F3E713}"/>
              </a:ext>
            </a:extLst>
          </p:cNvPr>
          <p:cNvSpPr>
            <a:spLocks noGrp="1"/>
          </p:cNvSpPr>
          <p:nvPr>
            <p:ph idx="1"/>
          </p:nvPr>
        </p:nvSpPr>
        <p:spPr>
          <a:xfrm>
            <a:off x="1965960" y="3811643"/>
            <a:ext cx="7397496" cy="2365319"/>
          </a:xfrm>
        </p:spPr>
        <p:txBody>
          <a:bodyPr>
            <a:normAutofit/>
          </a:bodyPr>
          <a:lstStyle/>
          <a:p>
            <a:pPr marL="0" indent="0" algn="ctr">
              <a:buNone/>
            </a:pPr>
            <a:r>
              <a:rPr lang="en-GB" sz="3200" dirty="0">
                <a:solidFill>
                  <a:schemeClr val="bg1"/>
                </a:solidFill>
                <a:latin typeface="Cambria" panose="02040503050406030204" pitchFamily="18" charset="0"/>
                <a:ea typeface="Cambria" panose="02040503050406030204" pitchFamily="18" charset="0"/>
              </a:rPr>
              <a:t>Pioneering Solutions</a:t>
            </a:r>
            <a:endParaRPr lang="en-KE" sz="3200" dirty="0">
              <a:solidFill>
                <a:schemeClr val="bg1"/>
              </a:solidFill>
              <a:latin typeface="Cambria" panose="02040503050406030204" pitchFamily="18" charset="0"/>
              <a:ea typeface="Cambria" panose="02040503050406030204" pitchFamily="18" charset="0"/>
            </a:endParaRPr>
          </a:p>
          <a:p>
            <a:pPr marL="0" indent="0">
              <a:buNone/>
            </a:pPr>
            <a:endParaRPr lang="en-KE" dirty="0">
              <a:solidFill>
                <a:srgbClr val="FFFFFF"/>
              </a:solidFill>
            </a:endParaRPr>
          </a:p>
        </p:txBody>
      </p:sp>
      <p:grpSp>
        <p:nvGrpSpPr>
          <p:cNvPr id="11" name="Group 10">
            <a:extLst>
              <a:ext uri="{FF2B5EF4-FFF2-40B4-BE49-F238E27FC236}">
                <a16:creationId xmlns:a16="http://schemas.microsoft.com/office/drawing/2014/main" id="{7CECCFA5-40A0-4B37-8B7B-D912C28A15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A769C0F1-62DE-46AE-9526-CBD795D1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340BA6BB-87A1-4F4A-8B9B-D7B83FE58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ECC2ADB9-B92C-4252-B47E-B41B61AFF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CC02BB26-7CE5-4FAE-A255-5DEF1B3F3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B65C1BB9-F5F2-4728-B47D-3B2F995E9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A26117A4-4B2F-495A-87A5-63E265B5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1837505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2"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Abstract background of node and mesh">
            <a:extLst>
              <a:ext uri="{FF2B5EF4-FFF2-40B4-BE49-F238E27FC236}">
                <a16:creationId xmlns:a16="http://schemas.microsoft.com/office/drawing/2014/main" id="{B39042D9-4098-A6C9-4006-AAAB9122D135}"/>
              </a:ext>
            </a:extLst>
          </p:cNvPr>
          <p:cNvPicPr>
            <a:picLocks noChangeAspect="1"/>
          </p:cNvPicPr>
          <p:nvPr/>
        </p:nvPicPr>
        <p:blipFill rotWithShape="1">
          <a:blip r:embed="rId3">
            <a:alphaModFix/>
          </a:blip>
          <a:srcRect t="15709" r="-1" b="-1"/>
          <a:stretch/>
        </p:blipFill>
        <p:spPr>
          <a:xfrm>
            <a:off x="1530" y="10"/>
            <a:ext cx="12188941" cy="6857990"/>
          </a:xfrm>
          <a:prstGeom prst="rect">
            <a:avLst/>
          </a:prstGeom>
        </p:spPr>
      </p:pic>
      <p:sp>
        <p:nvSpPr>
          <p:cNvPr id="24" name="Rectangle 23">
            <a:extLst>
              <a:ext uri="{FF2B5EF4-FFF2-40B4-BE49-F238E27FC236}">
                <a16:creationId xmlns:a16="http://schemas.microsoft.com/office/drawing/2014/main" id="{3923A307-A4A9-4352-A2A4-5B720FA94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98AB2-F920-C536-7BCB-8698C0FDDE99}"/>
              </a:ext>
            </a:extLst>
          </p:cNvPr>
          <p:cNvSpPr>
            <a:spLocks noGrp="1"/>
          </p:cNvSpPr>
          <p:nvPr>
            <p:ph type="title"/>
          </p:nvPr>
        </p:nvSpPr>
        <p:spPr>
          <a:xfrm>
            <a:off x="457200" y="1122363"/>
            <a:ext cx="6370686" cy="1011916"/>
          </a:xfrm>
        </p:spPr>
        <p:txBody>
          <a:bodyPr vert="horz" lIns="91440" tIns="45720" rIns="91440" bIns="45720" rtlCol="0" anchor="b">
            <a:normAutofit/>
          </a:bodyPr>
          <a:lstStyle/>
          <a:p>
            <a:r>
              <a:rPr lang="en-US" sz="5400" b="1" dirty="0">
                <a:solidFill>
                  <a:srgbClr val="FFFFFF"/>
                </a:solidFill>
                <a:latin typeface="Cambria" panose="02040503050406030204" pitchFamily="18" charset="0"/>
                <a:ea typeface="Cambria" panose="02040503050406030204" pitchFamily="18" charset="0"/>
              </a:rPr>
              <a:t>MODELING</a:t>
            </a:r>
          </a:p>
        </p:txBody>
      </p:sp>
      <p:sp>
        <p:nvSpPr>
          <p:cNvPr id="3" name="Content Placeholder 2">
            <a:extLst>
              <a:ext uri="{FF2B5EF4-FFF2-40B4-BE49-F238E27FC236}">
                <a16:creationId xmlns:a16="http://schemas.microsoft.com/office/drawing/2014/main" id="{A0A6B164-CF79-AF3D-2C22-A05E31FD30BC}"/>
              </a:ext>
            </a:extLst>
          </p:cNvPr>
          <p:cNvSpPr>
            <a:spLocks noGrp="1"/>
          </p:cNvSpPr>
          <p:nvPr>
            <p:ph idx="1"/>
          </p:nvPr>
        </p:nvSpPr>
        <p:spPr>
          <a:xfrm>
            <a:off x="457200" y="2479041"/>
            <a:ext cx="6370686" cy="3740784"/>
          </a:xfrm>
        </p:spPr>
        <p:txBody>
          <a:bodyPr vert="horz" lIns="91440" tIns="45720" rIns="91440" bIns="45720" rtlCol="0">
            <a:normAutofit/>
          </a:bodyPr>
          <a:lstStyle/>
          <a:p>
            <a:pPr marL="0" indent="0">
              <a:buNone/>
            </a:pPr>
            <a:r>
              <a:rPr lang="en-US" dirty="0">
                <a:solidFill>
                  <a:srgbClr val="FFFFFF"/>
                </a:solidFill>
                <a:latin typeface="Cambria" panose="02040503050406030204" pitchFamily="18" charset="0"/>
                <a:ea typeface="Cambria" panose="02040503050406030204" pitchFamily="18" charset="0"/>
              </a:rPr>
              <a:t>We performed an iterative approach to modeling.</a:t>
            </a:r>
          </a:p>
          <a:p>
            <a:pPr marL="0" indent="0">
              <a:buNone/>
            </a:pPr>
            <a:r>
              <a:rPr lang="en-GB" dirty="0">
                <a:latin typeface="Cambria" panose="02040503050406030204" pitchFamily="18" charset="0"/>
                <a:ea typeface="Cambria" panose="02040503050406030204" pitchFamily="18" charset="0"/>
              </a:rPr>
              <a:t>Models were evaluated based on their ROC-AUC values:</a:t>
            </a:r>
          </a:p>
          <a:p>
            <a:pPr>
              <a:buFont typeface="Wingdings" panose="05000000000000000000" pitchFamily="2" charset="2"/>
              <a:buChar char="Ø"/>
            </a:pPr>
            <a:r>
              <a:rPr lang="en-GB" b="0" i="0" dirty="0">
                <a:effectLst/>
                <a:latin typeface="Cambria" panose="02040503050406030204" pitchFamily="18" charset="0"/>
                <a:ea typeface="Cambria" panose="02040503050406030204" pitchFamily="18" charset="0"/>
              </a:rPr>
              <a:t>Logistic Regression – 80</a:t>
            </a:r>
            <a:r>
              <a:rPr lang="en-GB" dirty="0">
                <a:latin typeface="Cambria" panose="02040503050406030204" pitchFamily="18" charset="0"/>
                <a:ea typeface="Cambria" panose="02040503050406030204" pitchFamily="18" charset="0"/>
              </a:rPr>
              <a:t>%</a:t>
            </a:r>
            <a:endParaRPr lang="en-GB" b="0" i="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r>
              <a:rPr lang="en-GB" b="0" i="0" dirty="0">
                <a:effectLst/>
                <a:latin typeface="Cambria" panose="02040503050406030204" pitchFamily="18" charset="0"/>
                <a:ea typeface="Cambria" panose="02040503050406030204" pitchFamily="18" charset="0"/>
              </a:rPr>
              <a:t>Decision Tree – 69</a:t>
            </a:r>
            <a:r>
              <a:rPr lang="en-GB" dirty="0">
                <a:latin typeface="Cambria" panose="02040503050406030204" pitchFamily="18" charset="0"/>
                <a:ea typeface="Cambria" panose="02040503050406030204" pitchFamily="18" charset="0"/>
              </a:rPr>
              <a:t>%</a:t>
            </a:r>
            <a:endParaRPr lang="en-GB" b="0" i="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r>
              <a:rPr lang="en-GB" b="0" i="0" dirty="0">
                <a:effectLst/>
                <a:latin typeface="Cambria" panose="02040503050406030204" pitchFamily="18" charset="0"/>
                <a:ea typeface="Cambria" panose="02040503050406030204" pitchFamily="18" charset="0"/>
              </a:rPr>
              <a:t>Random Forest – 78%</a:t>
            </a:r>
          </a:p>
          <a:p>
            <a:pPr>
              <a:buFont typeface="Wingdings" panose="05000000000000000000" pitchFamily="2" charset="2"/>
              <a:buChar char="Ø"/>
            </a:pPr>
            <a:r>
              <a:rPr lang="en-GB" b="0" i="0" dirty="0">
                <a:effectLst/>
                <a:latin typeface="Cambria" panose="02040503050406030204" pitchFamily="18" charset="0"/>
                <a:ea typeface="Cambria" panose="02040503050406030204" pitchFamily="18" charset="0"/>
              </a:rPr>
              <a:t>XGBoost – 81</a:t>
            </a:r>
            <a:r>
              <a:rPr lang="en-GB" dirty="0">
                <a:latin typeface="Cambria" panose="02040503050406030204" pitchFamily="18" charset="0"/>
                <a:ea typeface="Cambria" panose="02040503050406030204" pitchFamily="18" charset="0"/>
              </a:rPr>
              <a:t>%</a:t>
            </a:r>
            <a:endParaRPr lang="en-GB" b="0" i="0" dirty="0">
              <a:effectLst/>
              <a:latin typeface="Cambria" panose="02040503050406030204" pitchFamily="18" charset="0"/>
              <a:ea typeface="Cambria" panose="02040503050406030204" pitchFamily="18" charset="0"/>
            </a:endParaRPr>
          </a:p>
          <a:p>
            <a:pPr marL="0" indent="0">
              <a:buNone/>
            </a:pPr>
            <a:endParaRPr lang="en-US" sz="2400" dirty="0">
              <a:solidFill>
                <a:srgbClr val="FFFFFF"/>
              </a:solidFill>
              <a:latin typeface="Cambria" panose="02040503050406030204" pitchFamily="18" charset="0"/>
              <a:ea typeface="Cambria" panose="02040503050406030204" pitchFamily="18" charset="0"/>
            </a:endParaRPr>
          </a:p>
        </p:txBody>
      </p:sp>
      <p:grpSp>
        <p:nvGrpSpPr>
          <p:cNvPr id="26" name="Group 25">
            <a:extLst>
              <a:ext uri="{FF2B5EF4-FFF2-40B4-BE49-F238E27FC236}">
                <a16:creationId xmlns:a16="http://schemas.microsoft.com/office/drawing/2014/main" id="{C09AACA9-03A2-4DB1-A011-3024CF744E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3701992"/>
            <a:chOff x="10300855" y="0"/>
            <a:chExt cx="1891145" cy="3701992"/>
          </a:xfrm>
        </p:grpSpPr>
        <p:sp>
          <p:nvSpPr>
            <p:cNvPr id="27" name="Oval 26">
              <a:extLst>
                <a:ext uri="{FF2B5EF4-FFF2-40B4-BE49-F238E27FC236}">
                  <a16:creationId xmlns:a16="http://schemas.microsoft.com/office/drawing/2014/main" id="{BB20D714-0285-47F4-933F-8ACBDC0DB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1986087"/>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1F384C0F-FBBE-46B4-B118-A3D4CA7A1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134279"/>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9" name="Graphic 9">
              <a:extLst>
                <a:ext uri="{FF2B5EF4-FFF2-40B4-BE49-F238E27FC236}">
                  <a16:creationId xmlns:a16="http://schemas.microsoft.com/office/drawing/2014/main" id="{D1B56715-1F01-4B5D-8718-C595306FF4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0" name="Graphic 9">
              <a:extLst>
                <a:ext uri="{FF2B5EF4-FFF2-40B4-BE49-F238E27FC236}">
                  <a16:creationId xmlns:a16="http://schemas.microsoft.com/office/drawing/2014/main" id="{DCB758B8-B1FC-47DF-9BB8-D7F0EDCC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348149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2"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Models if molecules in science classroom">
            <a:extLst>
              <a:ext uri="{FF2B5EF4-FFF2-40B4-BE49-F238E27FC236}">
                <a16:creationId xmlns:a16="http://schemas.microsoft.com/office/drawing/2014/main" id="{9939D9E4-E161-09DF-5210-1DB3F92164C3}"/>
              </a:ext>
            </a:extLst>
          </p:cNvPr>
          <p:cNvPicPr>
            <a:picLocks noChangeAspect="1"/>
          </p:cNvPicPr>
          <p:nvPr/>
        </p:nvPicPr>
        <p:blipFill rotWithShape="1">
          <a:blip r:embed="rId3">
            <a:alphaModFix amt="60000"/>
          </a:blip>
          <a:srcRect t="15709" r="-1" b="-1"/>
          <a:stretch/>
        </p:blipFill>
        <p:spPr>
          <a:xfrm>
            <a:off x="20" y="10"/>
            <a:ext cx="12188921" cy="6857990"/>
          </a:xfrm>
          <a:prstGeom prst="rect">
            <a:avLst/>
          </a:prstGeom>
        </p:spPr>
      </p:pic>
      <p:sp>
        <p:nvSpPr>
          <p:cNvPr id="2" name="Title 1">
            <a:extLst>
              <a:ext uri="{FF2B5EF4-FFF2-40B4-BE49-F238E27FC236}">
                <a16:creationId xmlns:a16="http://schemas.microsoft.com/office/drawing/2014/main" id="{B2A5C835-35B2-F5F5-5860-DEAACBD680B1}"/>
              </a:ext>
            </a:extLst>
          </p:cNvPr>
          <p:cNvSpPr>
            <a:spLocks noGrp="1"/>
          </p:cNvSpPr>
          <p:nvPr>
            <p:ph type="title"/>
          </p:nvPr>
        </p:nvSpPr>
        <p:spPr>
          <a:xfrm>
            <a:off x="1605279" y="686020"/>
            <a:ext cx="4348481" cy="1080894"/>
          </a:xfrm>
        </p:spPr>
        <p:txBody>
          <a:bodyPr vert="horz" lIns="91440" tIns="45720" rIns="91440" bIns="45720" rtlCol="0" anchor="b">
            <a:normAutofit/>
          </a:bodyPr>
          <a:lstStyle/>
          <a:p>
            <a:pPr algn="ctr"/>
            <a:r>
              <a:rPr lang="en-US" sz="5400" b="1" dirty="0">
                <a:solidFill>
                  <a:srgbClr val="FFFFFF"/>
                </a:solidFill>
                <a:latin typeface="Cambria" panose="02040503050406030204" pitchFamily="18" charset="0"/>
                <a:ea typeface="Cambria" panose="02040503050406030204" pitchFamily="18" charset="0"/>
              </a:rPr>
              <a:t>Best Model:</a:t>
            </a:r>
          </a:p>
        </p:txBody>
      </p:sp>
      <p:sp>
        <p:nvSpPr>
          <p:cNvPr id="3" name="Content Placeholder 2">
            <a:extLst>
              <a:ext uri="{FF2B5EF4-FFF2-40B4-BE49-F238E27FC236}">
                <a16:creationId xmlns:a16="http://schemas.microsoft.com/office/drawing/2014/main" id="{BFE898D1-E797-5809-C228-A6508F8DE22D}"/>
              </a:ext>
            </a:extLst>
          </p:cNvPr>
          <p:cNvSpPr>
            <a:spLocks noGrp="1"/>
          </p:cNvSpPr>
          <p:nvPr>
            <p:ph idx="1"/>
          </p:nvPr>
        </p:nvSpPr>
        <p:spPr>
          <a:xfrm>
            <a:off x="1168401" y="1766914"/>
            <a:ext cx="5354319" cy="4405066"/>
          </a:xfrm>
        </p:spPr>
        <p:txBody>
          <a:bodyPr vert="horz" lIns="91440" tIns="45720" rIns="91440" bIns="45720" rtlCol="0">
            <a:normAutofit/>
          </a:bodyPr>
          <a:lstStyle/>
          <a:p>
            <a:pPr marL="0" indent="0" algn="ctr">
              <a:buNone/>
            </a:pPr>
            <a:r>
              <a:rPr lang="en-US" dirty="0">
                <a:solidFill>
                  <a:srgbClr val="FFFFFF"/>
                </a:solidFill>
                <a:latin typeface="Cambria" panose="02040503050406030204" pitchFamily="18" charset="0"/>
                <a:ea typeface="Cambria" panose="02040503050406030204" pitchFamily="18" charset="0"/>
              </a:rPr>
              <a:t>Our best performing model was </a:t>
            </a:r>
            <a:r>
              <a:rPr lang="en-US" kern="1200" dirty="0">
                <a:solidFill>
                  <a:schemeClr val="tx1"/>
                </a:solidFill>
                <a:latin typeface="Cambria" panose="02040503050406030204" pitchFamily="18" charset="0"/>
                <a:ea typeface="Cambria" panose="02040503050406030204" pitchFamily="18" charset="0"/>
              </a:rPr>
              <a:t>XGBoost:</a:t>
            </a:r>
          </a:p>
          <a:p>
            <a:pPr marL="0" indent="0" algn="ctr">
              <a:buNone/>
            </a:pPr>
            <a:endParaRPr lang="en-US" kern="1200" dirty="0">
              <a:solidFill>
                <a:schemeClr val="tx1"/>
              </a:solidFill>
              <a:latin typeface="Cambria" panose="02040503050406030204" pitchFamily="18" charset="0"/>
              <a:ea typeface="Cambria" panose="02040503050406030204" pitchFamily="18" charset="0"/>
            </a:endParaRPr>
          </a:p>
          <a:p>
            <a:pPr fontAlgn="base">
              <a:spcBef>
                <a:spcPct val="0"/>
              </a:spcBef>
              <a:spcAft>
                <a:spcPts val="600"/>
              </a:spcAft>
            </a:pPr>
            <a:r>
              <a:rPr kumimoji="0" lang="en-US" altLang="en-KE" sz="2000" b="0" i="0" u="none" strike="noStrike" cap="none" normalizeH="0" baseline="0" dirty="0">
                <a:ln>
                  <a:noFill/>
                </a:ln>
                <a:effectLst/>
                <a:latin typeface="Cambria" panose="02040503050406030204" pitchFamily="18" charset="0"/>
                <a:ea typeface="Cambria" panose="02040503050406030204" pitchFamily="18" charset="0"/>
              </a:rPr>
              <a:t>Best Receiver Operating Characteristic- Area Under Curve score : </a:t>
            </a:r>
            <a:r>
              <a:rPr kumimoji="0" lang="en-US" altLang="en-KE" sz="2000" b="1" i="0" u="none" strike="noStrike" cap="none" normalizeH="0" baseline="0" dirty="0">
                <a:ln>
                  <a:noFill/>
                </a:ln>
                <a:effectLst/>
                <a:latin typeface="Cambria" panose="02040503050406030204" pitchFamily="18" charset="0"/>
                <a:ea typeface="Cambria" panose="02040503050406030204" pitchFamily="18" charset="0"/>
              </a:rPr>
              <a:t>81%</a:t>
            </a:r>
          </a:p>
          <a:p>
            <a:pPr marR="0" lvl="0" fontAlgn="base">
              <a:spcBef>
                <a:spcPct val="0"/>
              </a:spcBef>
              <a:spcAft>
                <a:spcPts val="600"/>
              </a:spcAft>
              <a:buClrTx/>
              <a:buSzTx/>
              <a:tabLst/>
            </a:pPr>
            <a:r>
              <a:rPr kumimoji="0" lang="en-GB" altLang="en-KE" sz="2000" b="0" i="0" u="none" strike="noStrike" cap="none" normalizeH="0" baseline="0" dirty="0">
                <a:ln>
                  <a:noFill/>
                </a:ln>
                <a:effectLst/>
                <a:latin typeface="Cambria" panose="02040503050406030204" pitchFamily="18" charset="0"/>
                <a:ea typeface="Cambria" panose="02040503050406030204" pitchFamily="18" charset="0"/>
              </a:rPr>
              <a:t>With a discrimination ability score of 81%, our model effectively distinguishes between diabetes contraction and non-contraction based on input features.</a:t>
            </a:r>
            <a:endParaRPr kumimoji="0" lang="en-US" altLang="en-KE" sz="2000" b="0" i="0" u="none" strike="noStrike" cap="none" normalizeH="0" baseline="0" dirty="0">
              <a:ln>
                <a:noFill/>
              </a:ln>
              <a:effectLst/>
              <a:latin typeface="Cambria" panose="02040503050406030204" pitchFamily="18" charset="0"/>
              <a:ea typeface="Cambria" panose="02040503050406030204" pitchFamily="18" charset="0"/>
            </a:endParaRPr>
          </a:p>
          <a:p>
            <a:pPr marR="0" lvl="0" fontAlgn="base">
              <a:spcBef>
                <a:spcPct val="0"/>
              </a:spcBef>
              <a:spcAft>
                <a:spcPts val="600"/>
              </a:spcAft>
              <a:buClrTx/>
              <a:buSzTx/>
              <a:tabLst/>
            </a:pPr>
            <a:r>
              <a:rPr lang="en-US" altLang="en-KE" sz="2000" dirty="0">
                <a:latin typeface="Cambria" panose="02040503050406030204" pitchFamily="18" charset="0"/>
                <a:ea typeface="Cambria" panose="02040503050406030204" pitchFamily="18" charset="0"/>
              </a:rPr>
              <a:t>Important features</a:t>
            </a:r>
            <a:r>
              <a:rPr kumimoji="0" lang="en-US" altLang="en-KE" sz="2000" b="0" i="0" u="none" strike="noStrike" cap="none" normalizeH="0" baseline="0" dirty="0">
                <a:ln>
                  <a:noFill/>
                </a:ln>
                <a:effectLst/>
                <a:latin typeface="Cambria" panose="02040503050406030204" pitchFamily="18" charset="0"/>
                <a:ea typeface="Cambria" panose="02040503050406030204" pitchFamily="18" charset="0"/>
              </a:rPr>
              <a:t> provide insights on the key factors contributing to high diabetes contraction and improving model predictions.</a:t>
            </a:r>
          </a:p>
          <a:p>
            <a:pPr marL="0" indent="0" algn="ctr">
              <a:buNone/>
            </a:pPr>
            <a:endParaRPr lang="en-US" dirty="0">
              <a:solidFill>
                <a:srgbClr val="FFFFFF"/>
              </a:solidFill>
              <a:latin typeface="Cambria" panose="02040503050406030204" pitchFamily="18" charset="0"/>
              <a:ea typeface="Cambria" panose="02040503050406030204" pitchFamily="18" charset="0"/>
            </a:endParaRPr>
          </a:p>
        </p:txBody>
      </p:sp>
      <p:grpSp>
        <p:nvGrpSpPr>
          <p:cNvPr id="24" name="Group 23">
            <a:extLst>
              <a:ext uri="{FF2B5EF4-FFF2-40B4-BE49-F238E27FC236}">
                <a16:creationId xmlns:a16="http://schemas.microsoft.com/office/drawing/2014/main" id="{3A87D413-7BAA-462C-B2E4-D3E7F1B849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25" name="Oval 24">
              <a:extLst>
                <a:ext uri="{FF2B5EF4-FFF2-40B4-BE49-F238E27FC236}">
                  <a16:creationId xmlns:a16="http://schemas.microsoft.com/office/drawing/2014/main" id="{7C2E2750-B9DE-455A-B750-2FAFF87D8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Graphic 9">
              <a:extLst>
                <a:ext uri="{FF2B5EF4-FFF2-40B4-BE49-F238E27FC236}">
                  <a16:creationId xmlns:a16="http://schemas.microsoft.com/office/drawing/2014/main" id="{A77A1618-AFD3-49E5-A4AC-89FA51FA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7" name="Freeform: Shape 26">
              <a:extLst>
                <a:ext uri="{FF2B5EF4-FFF2-40B4-BE49-F238E27FC236}">
                  <a16:creationId xmlns:a16="http://schemas.microsoft.com/office/drawing/2014/main" id="{DA76DC57-ED9C-40FB-A897-CDD7D6222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8" name="Freeform: Shape 27">
              <a:extLst>
                <a:ext uri="{FF2B5EF4-FFF2-40B4-BE49-F238E27FC236}">
                  <a16:creationId xmlns:a16="http://schemas.microsoft.com/office/drawing/2014/main" id="{6BB714E6-B071-4696-ACD5-A9A96F92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9" name="Graphic 9">
              <a:extLst>
                <a:ext uri="{FF2B5EF4-FFF2-40B4-BE49-F238E27FC236}">
                  <a16:creationId xmlns:a16="http://schemas.microsoft.com/office/drawing/2014/main" id="{A303CB3D-0086-4A58-BDAE-F18B143EE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0" name="Graphic 9">
              <a:extLst>
                <a:ext uri="{FF2B5EF4-FFF2-40B4-BE49-F238E27FC236}">
                  <a16:creationId xmlns:a16="http://schemas.microsoft.com/office/drawing/2014/main" id="{8AB02D57-74BD-4B38-94E0-EF2F291E0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1551619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Wood human figure">
            <a:extLst>
              <a:ext uri="{FF2B5EF4-FFF2-40B4-BE49-F238E27FC236}">
                <a16:creationId xmlns:a16="http://schemas.microsoft.com/office/drawing/2014/main" id="{F87EE17B-F6D2-C94A-6AE0-EBA907E5FE70}"/>
              </a:ext>
            </a:extLst>
          </p:cNvPr>
          <p:cNvPicPr>
            <a:picLocks noChangeAspect="1"/>
          </p:cNvPicPr>
          <p:nvPr/>
        </p:nvPicPr>
        <p:blipFill rotWithShape="1">
          <a:blip r:embed="rId2">
            <a:alphaModFix amt="60000"/>
          </a:blip>
          <a:srcRect r="-1" b="15708"/>
          <a:stretch/>
        </p:blipFill>
        <p:spPr>
          <a:xfrm>
            <a:off x="20" y="10"/>
            <a:ext cx="12188932" cy="6857990"/>
          </a:xfrm>
          <a:prstGeom prst="rect">
            <a:avLst/>
          </a:prstGeom>
        </p:spPr>
      </p:pic>
      <p:sp>
        <p:nvSpPr>
          <p:cNvPr id="2" name="Title 1">
            <a:extLst>
              <a:ext uri="{FF2B5EF4-FFF2-40B4-BE49-F238E27FC236}">
                <a16:creationId xmlns:a16="http://schemas.microsoft.com/office/drawing/2014/main" id="{0CA8EC44-B630-1EFD-9212-753E737B49CA}"/>
              </a:ext>
            </a:extLst>
          </p:cNvPr>
          <p:cNvSpPr>
            <a:spLocks noGrp="1"/>
          </p:cNvSpPr>
          <p:nvPr>
            <p:ph type="title"/>
          </p:nvPr>
        </p:nvSpPr>
        <p:spPr>
          <a:xfrm>
            <a:off x="457200" y="223521"/>
            <a:ext cx="7685037" cy="1026160"/>
          </a:xfrm>
        </p:spPr>
        <p:txBody>
          <a:bodyPr>
            <a:normAutofit/>
          </a:bodyPr>
          <a:lstStyle/>
          <a:p>
            <a:r>
              <a:rPr lang="en-GB" sz="4800" b="1" dirty="0">
                <a:solidFill>
                  <a:srgbClr val="FFFFFF"/>
                </a:solidFill>
                <a:latin typeface="Cambria" panose="02040503050406030204" pitchFamily="18" charset="0"/>
                <a:ea typeface="Cambria" panose="02040503050406030204" pitchFamily="18" charset="0"/>
              </a:rPr>
              <a:t>Recommendations</a:t>
            </a:r>
            <a:endParaRPr lang="en-KE" sz="4800" b="1" dirty="0">
              <a:solidFill>
                <a:srgbClr val="FFFFFF"/>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09D1E106-33F6-E484-08A2-F56D9F904445}"/>
              </a:ext>
            </a:extLst>
          </p:cNvPr>
          <p:cNvSpPr>
            <a:spLocks noGrp="1"/>
          </p:cNvSpPr>
          <p:nvPr>
            <p:ph idx="1"/>
          </p:nvPr>
        </p:nvSpPr>
        <p:spPr>
          <a:xfrm>
            <a:off x="457200" y="1645920"/>
            <a:ext cx="7685037" cy="4864607"/>
          </a:xfrm>
        </p:spPr>
        <p:txBody>
          <a:bodyPr>
            <a:noAutofit/>
          </a:bodyPr>
          <a:lstStyle/>
          <a:p>
            <a:pPr marL="457200" indent="-457200">
              <a:buFont typeface="+mj-lt"/>
              <a:buAutoNum type="arabicPeriod"/>
            </a:pPr>
            <a:r>
              <a:rPr lang="en-GB" sz="2400" b="0" i="0" dirty="0">
                <a:effectLst/>
                <a:latin typeface="Cambria" panose="02040503050406030204" pitchFamily="18" charset="0"/>
                <a:ea typeface="Cambria" panose="02040503050406030204" pitchFamily="18" charset="0"/>
              </a:rPr>
              <a:t>Poor general health increases diabetes risk </a:t>
            </a:r>
          </a:p>
          <a:p>
            <a:pPr marL="457200" indent="-457200">
              <a:buFont typeface="+mj-lt"/>
              <a:buAutoNum type="arabicPeriod"/>
            </a:pPr>
            <a:r>
              <a:rPr lang="en-GB" sz="2400" b="0" i="0" dirty="0">
                <a:effectLst/>
                <a:latin typeface="Cambria" panose="02040503050406030204" pitchFamily="18" charset="0"/>
                <a:ea typeface="Cambria" panose="02040503050406030204" pitchFamily="18" charset="0"/>
              </a:rPr>
              <a:t>Promote healthy lifestyles: exercise, balanced diet, stress management </a:t>
            </a:r>
          </a:p>
          <a:p>
            <a:pPr marL="457200" indent="-457200">
              <a:buFont typeface="+mj-lt"/>
              <a:buAutoNum type="arabicPeriod"/>
            </a:pPr>
            <a:r>
              <a:rPr lang="en-GB" sz="2400" b="0" i="0" dirty="0">
                <a:effectLst/>
                <a:latin typeface="Cambria" panose="02040503050406030204" pitchFamily="18" charset="0"/>
                <a:ea typeface="Cambria" panose="02040503050406030204" pitchFamily="18" charset="0"/>
              </a:rPr>
              <a:t>Address high blood pressure through screening and management </a:t>
            </a:r>
          </a:p>
          <a:p>
            <a:pPr marL="457200" indent="-457200">
              <a:buFont typeface="+mj-lt"/>
              <a:buAutoNum type="arabicPeriod"/>
            </a:pPr>
            <a:r>
              <a:rPr lang="en-GB" sz="2400" b="0" i="0" dirty="0">
                <a:effectLst/>
                <a:latin typeface="Cambria" panose="02040503050406030204" pitchFamily="18" charset="0"/>
                <a:ea typeface="Cambria" panose="02040503050406030204" pitchFamily="18" charset="0"/>
              </a:rPr>
              <a:t>Target diabetes screening in older age groups </a:t>
            </a:r>
          </a:p>
          <a:p>
            <a:pPr marL="457200" indent="-457200">
              <a:buFont typeface="+mj-lt"/>
              <a:buAutoNum type="arabicPeriod"/>
            </a:pPr>
            <a:r>
              <a:rPr lang="en-GB" sz="2400" b="0" i="0" dirty="0">
                <a:effectLst/>
                <a:latin typeface="Cambria" panose="02040503050406030204" pitchFamily="18" charset="0"/>
                <a:ea typeface="Cambria" panose="02040503050406030204" pitchFamily="18" charset="0"/>
              </a:rPr>
              <a:t>Address socioeconomic disparities in healthcare and nutrition Manage cholesterol levels through diet and activity </a:t>
            </a:r>
          </a:p>
          <a:p>
            <a:pPr marL="457200" indent="-457200">
              <a:buFont typeface="+mj-lt"/>
              <a:buAutoNum type="arabicPeriod"/>
            </a:pPr>
            <a:r>
              <a:rPr lang="en-GB" sz="2400" b="0" i="0" dirty="0">
                <a:effectLst/>
                <a:latin typeface="Cambria" panose="02040503050406030204" pitchFamily="18" charset="0"/>
                <a:ea typeface="Cambria" panose="02040503050406030204" pitchFamily="18" charset="0"/>
              </a:rPr>
              <a:t>Raise awareness through public campaigns and education </a:t>
            </a:r>
          </a:p>
        </p:txBody>
      </p:sp>
      <p:grpSp>
        <p:nvGrpSpPr>
          <p:cNvPr id="11" name="Group 10">
            <a:extLst>
              <a:ext uri="{FF2B5EF4-FFF2-40B4-BE49-F238E27FC236}">
                <a16:creationId xmlns:a16="http://schemas.microsoft.com/office/drawing/2014/main" id="{7CECCFA5-40A0-4B37-8B7B-D912C28A15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A769C0F1-62DE-46AE-9526-CBD795D1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340BA6BB-87A1-4F4A-8B9B-D7B83FE58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ECC2ADB9-B92C-4252-B47E-B41B61AFF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CC02BB26-7CE5-4FAE-A255-5DEF1B3F3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B65C1BB9-F5F2-4728-B47D-3B2F995E9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A26117A4-4B2F-495A-87A5-63E265B5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112597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3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3" name="Group 3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34" name="Oval 3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5" name="Freeform: Shape 3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36" name="Freeform: Shape 3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37" name="Freeform: Shape 3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3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4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42"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White arrows painted on the asphalt">
            <a:extLst>
              <a:ext uri="{FF2B5EF4-FFF2-40B4-BE49-F238E27FC236}">
                <a16:creationId xmlns:a16="http://schemas.microsoft.com/office/drawing/2014/main" id="{E4F490D0-F7AC-D58C-1E77-BC1F31AC861E}"/>
              </a:ext>
            </a:extLst>
          </p:cNvPr>
          <p:cNvPicPr>
            <a:picLocks noChangeAspect="1"/>
          </p:cNvPicPr>
          <p:nvPr/>
        </p:nvPicPr>
        <p:blipFill rotWithShape="1">
          <a:blip r:embed="rId3">
            <a:alphaModFix amt="60000"/>
          </a:blip>
          <a:srcRect t="921" r="-1" b="14151"/>
          <a:stretch/>
        </p:blipFill>
        <p:spPr>
          <a:xfrm>
            <a:off x="20" y="10"/>
            <a:ext cx="12188921" cy="6857990"/>
          </a:xfrm>
          <a:prstGeom prst="rect">
            <a:avLst/>
          </a:prstGeom>
        </p:spPr>
      </p:pic>
      <p:grpSp>
        <p:nvGrpSpPr>
          <p:cNvPr id="44" name="Group 43">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45" name="Oval 44">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47" name="Freeform: Shape 46">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48" name="Freeform: Shape 47">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49"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0"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4" name="TextBox 3">
            <a:extLst>
              <a:ext uri="{FF2B5EF4-FFF2-40B4-BE49-F238E27FC236}">
                <a16:creationId xmlns:a16="http://schemas.microsoft.com/office/drawing/2014/main" id="{15F6F3B0-6F50-BF15-7D8A-F83135AC2C92}"/>
              </a:ext>
            </a:extLst>
          </p:cNvPr>
          <p:cNvSpPr txBox="1"/>
          <p:nvPr/>
        </p:nvSpPr>
        <p:spPr>
          <a:xfrm>
            <a:off x="603504" y="2767655"/>
            <a:ext cx="9482328" cy="2585323"/>
          </a:xfrm>
          <a:prstGeom prst="rect">
            <a:avLst/>
          </a:prstGeom>
          <a:noFill/>
        </p:spPr>
        <p:txBody>
          <a:bodyPr wrap="square" rtlCol="0">
            <a:spAutoFit/>
          </a:bodyPr>
          <a:lstStyle/>
          <a:p>
            <a:pPr marL="342900" indent="-342900" algn="l">
              <a:buFont typeface="+mj-lt"/>
              <a:buAutoNum type="arabicPeriod"/>
            </a:pPr>
            <a:r>
              <a:rPr lang="en-GB" b="0" i="0" dirty="0">
                <a:effectLst/>
                <a:latin typeface="Helvetica Neue"/>
              </a:rPr>
              <a:t>Refine the Model: Although the XGBoost model performed well, continuous refinement and fine-tuning of the model can lead to even better predictions and insights. Explore other advanced machine learning algorithms and ensemble methods to improve model accuracy and robustness.</a:t>
            </a:r>
          </a:p>
          <a:p>
            <a:pPr marL="342900" indent="-342900" algn="l">
              <a:buFont typeface="+mj-lt"/>
              <a:buAutoNum type="arabicPeriod"/>
            </a:pPr>
            <a:r>
              <a:rPr lang="en-GB" b="0" i="0" dirty="0">
                <a:effectLst/>
                <a:latin typeface="Helvetica Neue"/>
              </a:rPr>
              <a:t>Risk Stratification: Develop a risk stratification system to identify individuals at high risk of developing diabetes based on their demographic, health, and lifestyle factors. This will enable targeted interventions and personalized care plans for individuals at different risk levels.</a:t>
            </a:r>
          </a:p>
          <a:p>
            <a:endParaRPr lang="en-KE" dirty="0"/>
          </a:p>
        </p:txBody>
      </p:sp>
      <p:sp>
        <p:nvSpPr>
          <p:cNvPr id="10" name="Title 9">
            <a:extLst>
              <a:ext uri="{FF2B5EF4-FFF2-40B4-BE49-F238E27FC236}">
                <a16:creationId xmlns:a16="http://schemas.microsoft.com/office/drawing/2014/main" id="{B50983F6-7C0E-9C21-87E8-EACB83B64F11}"/>
              </a:ext>
            </a:extLst>
          </p:cNvPr>
          <p:cNvSpPr>
            <a:spLocks noGrp="1"/>
          </p:cNvSpPr>
          <p:nvPr>
            <p:ph type="title"/>
          </p:nvPr>
        </p:nvSpPr>
        <p:spPr/>
        <p:txBody>
          <a:bodyPr>
            <a:normAutofit/>
          </a:bodyPr>
          <a:lstStyle/>
          <a:p>
            <a:r>
              <a:rPr lang="en-GB" sz="6000" b="1" dirty="0">
                <a:latin typeface="Cambria" panose="02040503050406030204" pitchFamily="18" charset="0"/>
                <a:ea typeface="Cambria" panose="02040503050406030204" pitchFamily="18" charset="0"/>
              </a:rPr>
              <a:t>Next Steps</a:t>
            </a:r>
            <a:endParaRPr lang="en-KE" sz="6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66143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2"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Blue ribbon rosette">
            <a:extLst>
              <a:ext uri="{FF2B5EF4-FFF2-40B4-BE49-F238E27FC236}">
                <a16:creationId xmlns:a16="http://schemas.microsoft.com/office/drawing/2014/main" id="{67D72F96-C4FA-1CDE-CB50-79580585F7BF}"/>
              </a:ext>
            </a:extLst>
          </p:cNvPr>
          <p:cNvPicPr>
            <a:picLocks noChangeAspect="1"/>
          </p:cNvPicPr>
          <p:nvPr/>
        </p:nvPicPr>
        <p:blipFill rotWithShape="1">
          <a:blip r:embed="rId3">
            <a:alphaModFix amt="60000"/>
          </a:blip>
          <a:srcRect t="5297" r="-1" b="10725"/>
          <a:stretch/>
        </p:blipFill>
        <p:spPr>
          <a:xfrm>
            <a:off x="20" y="10"/>
            <a:ext cx="12188921" cy="6857990"/>
          </a:xfrm>
          <a:prstGeom prst="rect">
            <a:avLst/>
          </a:prstGeom>
        </p:spPr>
      </p:pic>
      <p:sp>
        <p:nvSpPr>
          <p:cNvPr id="2" name="Title 1">
            <a:extLst>
              <a:ext uri="{FF2B5EF4-FFF2-40B4-BE49-F238E27FC236}">
                <a16:creationId xmlns:a16="http://schemas.microsoft.com/office/drawing/2014/main" id="{14DDC19E-8060-207E-F1DF-AF0A85ECB92F}"/>
              </a:ext>
            </a:extLst>
          </p:cNvPr>
          <p:cNvSpPr>
            <a:spLocks noGrp="1"/>
          </p:cNvSpPr>
          <p:nvPr>
            <p:ph type="title"/>
          </p:nvPr>
        </p:nvSpPr>
        <p:spPr>
          <a:xfrm>
            <a:off x="394233" y="686020"/>
            <a:ext cx="8630138" cy="1444532"/>
          </a:xfrm>
        </p:spPr>
        <p:txBody>
          <a:bodyPr vert="horz" lIns="91440" tIns="45720" rIns="91440" bIns="45720" rtlCol="0" anchor="b">
            <a:normAutofit/>
          </a:bodyPr>
          <a:lstStyle/>
          <a:p>
            <a:r>
              <a:rPr lang="en-US" sz="7200" b="1" dirty="0">
                <a:solidFill>
                  <a:srgbClr val="FFFFFF"/>
                </a:solidFill>
                <a:latin typeface="Cambria" panose="02040503050406030204" pitchFamily="18" charset="0"/>
                <a:ea typeface="Cambria" panose="02040503050406030204" pitchFamily="18" charset="0"/>
              </a:rPr>
              <a:t>Thank You!</a:t>
            </a:r>
          </a:p>
        </p:txBody>
      </p:sp>
      <p:grpSp>
        <p:nvGrpSpPr>
          <p:cNvPr id="24" name="Group 23">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25" name="Oval 24">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7" name="Freeform: Shape 26">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8" name="Freeform: Shape 27">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9"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0"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4" name="TextBox 3">
            <a:extLst>
              <a:ext uri="{FF2B5EF4-FFF2-40B4-BE49-F238E27FC236}">
                <a16:creationId xmlns:a16="http://schemas.microsoft.com/office/drawing/2014/main" id="{F03E6F51-D091-A738-EEE5-E14782006CBA}"/>
              </a:ext>
            </a:extLst>
          </p:cNvPr>
          <p:cNvSpPr txBox="1"/>
          <p:nvPr/>
        </p:nvSpPr>
        <p:spPr>
          <a:xfrm>
            <a:off x="457199" y="2577165"/>
            <a:ext cx="4992625" cy="2031325"/>
          </a:xfrm>
          <a:prstGeom prst="rect">
            <a:avLst/>
          </a:prstGeom>
          <a:noFill/>
        </p:spPr>
        <p:txBody>
          <a:bodyPr wrap="square" rtlCol="0">
            <a:spAutoFit/>
          </a:bodyPr>
          <a:lstStyle/>
          <a:p>
            <a:r>
              <a:rPr lang="en-GB" dirty="0">
                <a:latin typeface="Cambria" panose="02040503050406030204" pitchFamily="18" charset="0"/>
                <a:ea typeface="Cambria" panose="02040503050406030204" pitchFamily="18" charset="0"/>
              </a:rPr>
              <a:t>Imelda Masika</a:t>
            </a:r>
          </a:p>
          <a:p>
            <a:r>
              <a:rPr lang="en-GB" dirty="0">
                <a:latin typeface="Cambria" panose="02040503050406030204" pitchFamily="18" charset="0"/>
                <a:ea typeface="Cambria" panose="02040503050406030204" pitchFamily="18" charset="0"/>
              </a:rPr>
              <a:t>Bryson Shitsukane</a:t>
            </a:r>
          </a:p>
          <a:p>
            <a:r>
              <a:rPr lang="en-GB" dirty="0">
                <a:latin typeface="Cambria" panose="02040503050406030204" pitchFamily="18" charset="0"/>
                <a:ea typeface="Cambria" panose="02040503050406030204" pitchFamily="18" charset="0"/>
              </a:rPr>
              <a:t>Kithinji Murungi</a:t>
            </a:r>
          </a:p>
          <a:p>
            <a:r>
              <a:rPr lang="en-GB" dirty="0">
                <a:latin typeface="Cambria" panose="02040503050406030204" pitchFamily="18" charset="0"/>
                <a:ea typeface="Cambria" panose="02040503050406030204" pitchFamily="18" charset="0"/>
              </a:rPr>
              <a:t>Winnie Onduru</a:t>
            </a:r>
          </a:p>
          <a:p>
            <a:r>
              <a:rPr lang="en-GB" dirty="0">
                <a:latin typeface="Cambria" panose="02040503050406030204" pitchFamily="18" charset="0"/>
                <a:ea typeface="Cambria" panose="02040503050406030204" pitchFamily="18" charset="0"/>
              </a:rPr>
              <a:t>Emmanuel Kiprotich</a:t>
            </a:r>
          </a:p>
          <a:p>
            <a:r>
              <a:rPr lang="en-GB" dirty="0">
                <a:latin typeface="Cambria" panose="02040503050406030204" pitchFamily="18" charset="0"/>
                <a:ea typeface="Cambria" panose="02040503050406030204" pitchFamily="18" charset="0"/>
              </a:rPr>
              <a:t>Cleophas Opati</a:t>
            </a:r>
          </a:p>
          <a:p>
            <a:r>
              <a:rPr lang="en-GB" dirty="0">
                <a:latin typeface="Cambria" panose="02040503050406030204" pitchFamily="18" charset="0"/>
                <a:ea typeface="Cambria" panose="02040503050406030204" pitchFamily="18" charset="0"/>
              </a:rPr>
              <a:t>Michelle Mwendwa</a:t>
            </a:r>
            <a:endParaRPr lang="en-K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0108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20" name="Picture 4" descr="Sample being pipetted into a petri dish">
            <a:extLst>
              <a:ext uri="{FF2B5EF4-FFF2-40B4-BE49-F238E27FC236}">
                <a16:creationId xmlns:a16="http://schemas.microsoft.com/office/drawing/2014/main" id="{A8F877EC-7112-4C0C-3E17-1A004D9F8460}"/>
              </a:ext>
            </a:extLst>
          </p:cNvPr>
          <p:cNvPicPr>
            <a:picLocks noChangeAspect="1"/>
          </p:cNvPicPr>
          <p:nvPr/>
        </p:nvPicPr>
        <p:blipFill rotWithShape="1">
          <a:blip r:embed="rId2">
            <a:alphaModFix amt="60000"/>
          </a:blip>
          <a:srcRect t="17920" r="-1" b="6810"/>
          <a:stretch/>
        </p:blipFill>
        <p:spPr>
          <a:xfrm>
            <a:off x="20" y="10"/>
            <a:ext cx="12188932" cy="6857990"/>
          </a:xfrm>
          <a:prstGeom prst="rect">
            <a:avLst/>
          </a:prstGeom>
        </p:spPr>
      </p:pic>
      <p:sp>
        <p:nvSpPr>
          <p:cNvPr id="2" name="Title 1">
            <a:extLst>
              <a:ext uri="{FF2B5EF4-FFF2-40B4-BE49-F238E27FC236}">
                <a16:creationId xmlns:a16="http://schemas.microsoft.com/office/drawing/2014/main" id="{8E0DFAC3-0A23-4363-FC47-49606F56B527}"/>
              </a:ext>
            </a:extLst>
          </p:cNvPr>
          <p:cNvSpPr>
            <a:spLocks noGrp="1"/>
          </p:cNvSpPr>
          <p:nvPr>
            <p:ph type="title"/>
          </p:nvPr>
        </p:nvSpPr>
        <p:spPr>
          <a:xfrm>
            <a:off x="457200" y="668049"/>
            <a:ext cx="7685037" cy="1325563"/>
          </a:xfrm>
        </p:spPr>
        <p:txBody>
          <a:bodyPr>
            <a:normAutofit/>
          </a:bodyPr>
          <a:lstStyle/>
          <a:p>
            <a:r>
              <a:rPr lang="en-GB" sz="5400" b="1" dirty="0">
                <a:solidFill>
                  <a:srgbClr val="FFFFFF"/>
                </a:solidFill>
                <a:latin typeface="Cambria" panose="02040503050406030204" pitchFamily="18" charset="0"/>
                <a:ea typeface="Cambria" panose="02040503050406030204" pitchFamily="18" charset="0"/>
              </a:rPr>
              <a:t>Overview</a:t>
            </a:r>
            <a:endParaRPr lang="en-KE" sz="5400" b="1" dirty="0">
              <a:solidFill>
                <a:srgbClr val="FFFFFF"/>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BCCE63F-0CF1-C1E7-9A7C-511E80DEAF1B}"/>
              </a:ext>
            </a:extLst>
          </p:cNvPr>
          <p:cNvSpPr>
            <a:spLocks noGrp="1"/>
          </p:cNvSpPr>
          <p:nvPr>
            <p:ph idx="1"/>
          </p:nvPr>
        </p:nvSpPr>
        <p:spPr>
          <a:xfrm>
            <a:off x="457200" y="2096713"/>
            <a:ext cx="7685037" cy="4080250"/>
          </a:xfrm>
        </p:spPr>
        <p:txBody>
          <a:bodyPr>
            <a:normAutofit/>
          </a:bodyPr>
          <a:lstStyle/>
          <a:p>
            <a:r>
              <a:rPr lang="en-GB" b="0" i="0" dirty="0">
                <a:effectLst/>
                <a:latin typeface="Cambria" panose="02040503050406030204" pitchFamily="18" charset="0"/>
                <a:ea typeface="Cambria" panose="02040503050406030204" pitchFamily="18" charset="0"/>
              </a:rPr>
              <a:t>This project aims to investigate and analyse various factors related to diabetes management and health outcomes. The dataset consists of several important variables related to diabetes, lifestyle choices, health conditions, and socioeconomic factors. By conducting a thorough examination of these variables, the project aims to identify potential patterns, correlations, and insights that can contribute to enhanced diabetes care and overall health improvements.</a:t>
            </a:r>
            <a:endParaRPr lang="en-KE" dirty="0">
              <a:latin typeface="Cambria" panose="02040503050406030204" pitchFamily="18" charset="0"/>
              <a:ea typeface="Cambria" panose="02040503050406030204" pitchFamily="18" charset="0"/>
            </a:endParaRPr>
          </a:p>
        </p:txBody>
      </p:sp>
      <p:grpSp>
        <p:nvGrpSpPr>
          <p:cNvPr id="21" name="Group 10">
            <a:extLst>
              <a:ext uri="{FF2B5EF4-FFF2-40B4-BE49-F238E27FC236}">
                <a16:creationId xmlns:a16="http://schemas.microsoft.com/office/drawing/2014/main" id="{7CECCFA5-40A0-4B37-8B7B-D912C28A15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22" name="Oval 11">
              <a:extLst>
                <a:ext uri="{FF2B5EF4-FFF2-40B4-BE49-F238E27FC236}">
                  <a16:creationId xmlns:a16="http://schemas.microsoft.com/office/drawing/2014/main" id="{A769C0F1-62DE-46AE-9526-CBD795D1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Graphic 9">
              <a:extLst>
                <a:ext uri="{FF2B5EF4-FFF2-40B4-BE49-F238E27FC236}">
                  <a16:creationId xmlns:a16="http://schemas.microsoft.com/office/drawing/2014/main" id="{340BA6BB-87A1-4F4A-8B9B-D7B83FE58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4" name="Freeform: Shape 13">
              <a:extLst>
                <a:ext uri="{FF2B5EF4-FFF2-40B4-BE49-F238E27FC236}">
                  <a16:creationId xmlns:a16="http://schemas.microsoft.com/office/drawing/2014/main" id="{ECC2ADB9-B92C-4252-B47E-B41B61AFF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5" name="Freeform: Shape 14">
              <a:extLst>
                <a:ext uri="{FF2B5EF4-FFF2-40B4-BE49-F238E27FC236}">
                  <a16:creationId xmlns:a16="http://schemas.microsoft.com/office/drawing/2014/main" id="{CC02BB26-7CE5-4FAE-A255-5DEF1B3F3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6" name="Graphic 9">
              <a:extLst>
                <a:ext uri="{FF2B5EF4-FFF2-40B4-BE49-F238E27FC236}">
                  <a16:creationId xmlns:a16="http://schemas.microsoft.com/office/drawing/2014/main" id="{B65C1BB9-F5F2-4728-B47D-3B2F995E9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7" name="Graphic 9">
              <a:extLst>
                <a:ext uri="{FF2B5EF4-FFF2-40B4-BE49-F238E27FC236}">
                  <a16:creationId xmlns:a16="http://schemas.microsoft.com/office/drawing/2014/main" id="{A26117A4-4B2F-495A-87A5-63E265B5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184511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Graph on document with pen">
            <a:extLst>
              <a:ext uri="{FF2B5EF4-FFF2-40B4-BE49-F238E27FC236}">
                <a16:creationId xmlns:a16="http://schemas.microsoft.com/office/drawing/2014/main" id="{50A772E2-511C-37F1-8D8E-A3F186631388}"/>
              </a:ext>
            </a:extLst>
          </p:cNvPr>
          <p:cNvPicPr>
            <a:picLocks noChangeAspect="1"/>
          </p:cNvPicPr>
          <p:nvPr/>
        </p:nvPicPr>
        <p:blipFill rotWithShape="1">
          <a:blip r:embed="rId2">
            <a:alphaModFix amt="60000"/>
          </a:blip>
          <a:srcRect t="1500" r="-1" b="14208"/>
          <a:stretch/>
        </p:blipFill>
        <p:spPr>
          <a:xfrm>
            <a:off x="20" y="10"/>
            <a:ext cx="12188932" cy="6857990"/>
          </a:xfrm>
          <a:prstGeom prst="rect">
            <a:avLst/>
          </a:prstGeom>
        </p:spPr>
      </p:pic>
      <p:sp>
        <p:nvSpPr>
          <p:cNvPr id="2" name="Title 1">
            <a:extLst>
              <a:ext uri="{FF2B5EF4-FFF2-40B4-BE49-F238E27FC236}">
                <a16:creationId xmlns:a16="http://schemas.microsoft.com/office/drawing/2014/main" id="{B26A15F5-69A2-20FC-F9D4-6DDF9FBCBF57}"/>
              </a:ext>
            </a:extLst>
          </p:cNvPr>
          <p:cNvSpPr>
            <a:spLocks noGrp="1"/>
          </p:cNvSpPr>
          <p:nvPr>
            <p:ph type="title"/>
          </p:nvPr>
        </p:nvSpPr>
        <p:spPr>
          <a:xfrm>
            <a:off x="457200" y="668049"/>
            <a:ext cx="7685037" cy="1325563"/>
          </a:xfrm>
        </p:spPr>
        <p:txBody>
          <a:bodyPr>
            <a:normAutofit/>
          </a:bodyPr>
          <a:lstStyle/>
          <a:p>
            <a:r>
              <a:rPr lang="en-GB" b="1" dirty="0">
                <a:solidFill>
                  <a:srgbClr val="FFFFFF"/>
                </a:solidFill>
                <a:latin typeface="Cambria" panose="02040503050406030204" pitchFamily="18" charset="0"/>
                <a:ea typeface="Cambria" panose="02040503050406030204" pitchFamily="18" charset="0"/>
              </a:rPr>
              <a:t>Business Understanding</a:t>
            </a:r>
            <a:endParaRPr lang="en-KE" b="1" dirty="0">
              <a:solidFill>
                <a:srgbClr val="FFFFFF"/>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1203D55D-57FB-F358-1D52-07E51ED546E7}"/>
              </a:ext>
            </a:extLst>
          </p:cNvPr>
          <p:cNvSpPr>
            <a:spLocks noGrp="1"/>
          </p:cNvSpPr>
          <p:nvPr>
            <p:ph idx="1"/>
          </p:nvPr>
        </p:nvSpPr>
        <p:spPr>
          <a:xfrm>
            <a:off x="457200" y="2096713"/>
            <a:ext cx="7685037" cy="4080250"/>
          </a:xfrm>
        </p:spPr>
        <p:txBody>
          <a:bodyPr>
            <a:normAutofit/>
          </a:bodyPr>
          <a:lstStyle/>
          <a:p>
            <a:r>
              <a:rPr lang="en-US" dirty="0">
                <a:solidFill>
                  <a:srgbClr val="FFFFFF"/>
                </a:solidFill>
                <a:latin typeface="Cambria" panose="02040503050406030204" pitchFamily="18" charset="0"/>
                <a:ea typeface="Cambria" panose="02040503050406030204" pitchFamily="18" charset="0"/>
              </a:rPr>
              <a:t>A health insurance company wants to identify individuals at risk of developing diabetes or prediabetes based on the Behavioral Risk Factor Surveillance System (BRFSS) survey data for the year 2015. The company aims to use this information to design targeted prevention and intervention programs to reduce the risk of diabetes and improve the overall health of their policyholders.</a:t>
            </a:r>
            <a:br>
              <a:rPr lang="en-US" dirty="0">
                <a:solidFill>
                  <a:srgbClr val="FFFFFF"/>
                </a:solidFill>
                <a:latin typeface="Cambria" panose="02040503050406030204" pitchFamily="18" charset="0"/>
                <a:ea typeface="Cambria" panose="02040503050406030204" pitchFamily="18" charset="0"/>
              </a:rPr>
            </a:br>
            <a:endParaRPr lang="en-KE" dirty="0">
              <a:solidFill>
                <a:srgbClr val="FFFFFF"/>
              </a:solidFill>
              <a:latin typeface="Cambria" panose="02040503050406030204" pitchFamily="18" charset="0"/>
              <a:ea typeface="Cambria" panose="02040503050406030204" pitchFamily="18" charset="0"/>
            </a:endParaRPr>
          </a:p>
        </p:txBody>
      </p:sp>
      <p:grpSp>
        <p:nvGrpSpPr>
          <p:cNvPr id="11" name="Group 10">
            <a:extLst>
              <a:ext uri="{FF2B5EF4-FFF2-40B4-BE49-F238E27FC236}">
                <a16:creationId xmlns:a16="http://schemas.microsoft.com/office/drawing/2014/main" id="{7CECCFA5-40A0-4B37-8B7B-D912C28A15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A769C0F1-62DE-46AE-9526-CBD795D1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Graphic 9">
              <a:extLst>
                <a:ext uri="{FF2B5EF4-FFF2-40B4-BE49-F238E27FC236}">
                  <a16:creationId xmlns:a16="http://schemas.microsoft.com/office/drawing/2014/main" id="{340BA6BB-87A1-4F4A-8B9B-D7B83FE58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ECC2ADB9-B92C-4252-B47E-B41B61AFF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8" name="Freeform: Shape 14">
              <a:extLst>
                <a:ext uri="{FF2B5EF4-FFF2-40B4-BE49-F238E27FC236}">
                  <a16:creationId xmlns:a16="http://schemas.microsoft.com/office/drawing/2014/main" id="{CC02BB26-7CE5-4FAE-A255-5DEF1B3F3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B65C1BB9-F5F2-4728-B47D-3B2F995E9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9" name="Graphic 9">
              <a:extLst>
                <a:ext uri="{FF2B5EF4-FFF2-40B4-BE49-F238E27FC236}">
                  <a16:creationId xmlns:a16="http://schemas.microsoft.com/office/drawing/2014/main" id="{A26117A4-4B2F-495A-87A5-63E265B5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293472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19" name="Picture 4" descr="Angled shot of pen on a graph">
            <a:extLst>
              <a:ext uri="{FF2B5EF4-FFF2-40B4-BE49-F238E27FC236}">
                <a16:creationId xmlns:a16="http://schemas.microsoft.com/office/drawing/2014/main" id="{FE2AF4DF-3B11-F4E1-814C-7AFE51466E12}"/>
              </a:ext>
            </a:extLst>
          </p:cNvPr>
          <p:cNvPicPr>
            <a:picLocks noChangeAspect="1"/>
          </p:cNvPicPr>
          <p:nvPr/>
        </p:nvPicPr>
        <p:blipFill rotWithShape="1">
          <a:blip r:embed="rId2">
            <a:alphaModFix amt="60000"/>
          </a:blip>
          <a:srcRect t="9431" r="-1" b="6278"/>
          <a:stretch/>
        </p:blipFill>
        <p:spPr>
          <a:xfrm>
            <a:off x="20" y="10"/>
            <a:ext cx="12188932" cy="6857990"/>
          </a:xfrm>
          <a:prstGeom prst="rect">
            <a:avLst/>
          </a:prstGeom>
        </p:spPr>
      </p:pic>
      <p:sp>
        <p:nvSpPr>
          <p:cNvPr id="2" name="Title 1">
            <a:extLst>
              <a:ext uri="{FF2B5EF4-FFF2-40B4-BE49-F238E27FC236}">
                <a16:creationId xmlns:a16="http://schemas.microsoft.com/office/drawing/2014/main" id="{638C91AB-5AEA-F646-9F76-46DCF905B522}"/>
              </a:ext>
            </a:extLst>
          </p:cNvPr>
          <p:cNvSpPr>
            <a:spLocks noGrp="1"/>
          </p:cNvSpPr>
          <p:nvPr>
            <p:ph type="title"/>
          </p:nvPr>
        </p:nvSpPr>
        <p:spPr>
          <a:xfrm>
            <a:off x="457200" y="668049"/>
            <a:ext cx="7685037" cy="1325563"/>
          </a:xfrm>
        </p:spPr>
        <p:txBody>
          <a:bodyPr>
            <a:normAutofit/>
          </a:bodyPr>
          <a:lstStyle/>
          <a:p>
            <a:r>
              <a:rPr lang="en-GB" b="1" dirty="0">
                <a:solidFill>
                  <a:srgbClr val="FFFFFF"/>
                </a:solidFill>
                <a:latin typeface="Cambria" panose="02040503050406030204" pitchFamily="18" charset="0"/>
                <a:ea typeface="Cambria" panose="02040503050406030204" pitchFamily="18" charset="0"/>
              </a:rPr>
              <a:t>Business Objectives</a:t>
            </a:r>
            <a:endParaRPr lang="en-KE" b="1" dirty="0">
              <a:solidFill>
                <a:srgbClr val="FFFFFF"/>
              </a:solidFill>
              <a:latin typeface="Cambria" panose="02040503050406030204" pitchFamily="18" charset="0"/>
              <a:ea typeface="Cambria" panose="02040503050406030204" pitchFamily="18" charset="0"/>
            </a:endParaRPr>
          </a:p>
        </p:txBody>
      </p:sp>
      <p:sp>
        <p:nvSpPr>
          <p:cNvPr id="20" name="Content Placeholder 2">
            <a:extLst>
              <a:ext uri="{FF2B5EF4-FFF2-40B4-BE49-F238E27FC236}">
                <a16:creationId xmlns:a16="http://schemas.microsoft.com/office/drawing/2014/main" id="{EE2EB69A-9813-E999-1B73-26A973C57C2A}"/>
              </a:ext>
            </a:extLst>
          </p:cNvPr>
          <p:cNvSpPr>
            <a:spLocks noGrp="1"/>
          </p:cNvSpPr>
          <p:nvPr>
            <p:ph idx="1"/>
          </p:nvPr>
        </p:nvSpPr>
        <p:spPr>
          <a:xfrm>
            <a:off x="457200" y="2096713"/>
            <a:ext cx="7685037" cy="4080250"/>
          </a:xfrm>
        </p:spPr>
        <p:txBody>
          <a:bodyPr>
            <a:normAutofit/>
          </a:bodyPr>
          <a:lstStyle/>
          <a:p>
            <a:pPr marL="457200" indent="-457200">
              <a:buFont typeface="+mj-lt"/>
              <a:buAutoNum type="arabicPeriod"/>
            </a:pPr>
            <a:r>
              <a:rPr lang="en-GB" b="0" i="0" dirty="0">
                <a:solidFill>
                  <a:srgbClr val="FFFFFF"/>
                </a:solidFill>
                <a:effectLst/>
                <a:latin typeface="Cambria" panose="02040503050406030204" pitchFamily="18" charset="0"/>
                <a:ea typeface="Cambria" panose="02040503050406030204" pitchFamily="18" charset="0"/>
              </a:rPr>
              <a:t>To improve diabetes care, the project aims to analyse the dataset and identify key factors that can lead to better diabetes outcomes and overall health for patients.</a:t>
            </a:r>
          </a:p>
          <a:p>
            <a:pPr marL="457200" indent="-457200">
              <a:buFont typeface="+mj-lt"/>
              <a:buAutoNum type="arabicPeriod"/>
            </a:pPr>
            <a:r>
              <a:rPr lang="en-GB" b="0" i="0" dirty="0">
                <a:solidFill>
                  <a:srgbClr val="FFFFFF"/>
                </a:solidFill>
                <a:effectLst/>
                <a:latin typeface="Cambria" panose="02040503050406030204" pitchFamily="18" charset="0"/>
                <a:ea typeface="Cambria" panose="02040503050406030204" pitchFamily="18" charset="0"/>
              </a:rPr>
              <a:t>To determine personalized treatment plans for diabetic patients based on identified patterns and correlations in the dataset.</a:t>
            </a:r>
            <a:endParaRPr lang="en-GB" dirty="0">
              <a:solidFill>
                <a:srgbClr val="FFFFFF"/>
              </a:solidFill>
              <a:latin typeface="Cambria" panose="02040503050406030204" pitchFamily="18" charset="0"/>
              <a:ea typeface="Cambria" panose="02040503050406030204" pitchFamily="18" charset="0"/>
            </a:endParaRPr>
          </a:p>
          <a:p>
            <a:pPr marL="457200" indent="-457200">
              <a:buFont typeface="+mj-lt"/>
              <a:buAutoNum type="arabicPeriod"/>
            </a:pPr>
            <a:r>
              <a:rPr lang="en-GB" b="0" i="0" dirty="0">
                <a:solidFill>
                  <a:srgbClr val="FFFFFF"/>
                </a:solidFill>
                <a:effectLst/>
                <a:latin typeface="Cambria" panose="02040503050406030204" pitchFamily="18" charset="0"/>
                <a:ea typeface="Cambria" panose="02040503050406030204" pitchFamily="18" charset="0"/>
              </a:rPr>
              <a:t>To develop a robust predictive model that accurately estimates the probability of individuals contracting diabetes.</a:t>
            </a:r>
          </a:p>
          <a:p>
            <a:endParaRPr lang="en-KE" dirty="0">
              <a:solidFill>
                <a:srgbClr val="FFFFFF"/>
              </a:solidFill>
            </a:endParaRPr>
          </a:p>
        </p:txBody>
      </p:sp>
      <p:grpSp>
        <p:nvGrpSpPr>
          <p:cNvPr id="21" name="Group 10">
            <a:extLst>
              <a:ext uri="{FF2B5EF4-FFF2-40B4-BE49-F238E27FC236}">
                <a16:creationId xmlns:a16="http://schemas.microsoft.com/office/drawing/2014/main" id="{7CECCFA5-40A0-4B37-8B7B-D912C28A15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A769C0F1-62DE-46AE-9526-CBD795D1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Graphic 9">
              <a:extLst>
                <a:ext uri="{FF2B5EF4-FFF2-40B4-BE49-F238E27FC236}">
                  <a16:creationId xmlns:a16="http://schemas.microsoft.com/office/drawing/2014/main" id="{340BA6BB-87A1-4F4A-8B9B-D7B83FE58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ECC2ADB9-B92C-4252-B47E-B41B61AFF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CC02BB26-7CE5-4FAE-A255-5DEF1B3F3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B65C1BB9-F5F2-4728-B47D-3B2F995E9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A26117A4-4B2F-495A-87A5-63E265B5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49879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Exclamation mark on a yellow background">
            <a:extLst>
              <a:ext uri="{FF2B5EF4-FFF2-40B4-BE49-F238E27FC236}">
                <a16:creationId xmlns:a16="http://schemas.microsoft.com/office/drawing/2014/main" id="{88C5739F-2721-F98B-4FF8-35D9A3C5A32F}"/>
              </a:ext>
            </a:extLst>
          </p:cNvPr>
          <p:cNvPicPr>
            <a:picLocks noChangeAspect="1"/>
          </p:cNvPicPr>
          <p:nvPr/>
        </p:nvPicPr>
        <p:blipFill rotWithShape="1">
          <a:blip r:embed="rId2">
            <a:alphaModFix amt="60000"/>
          </a:blip>
          <a:srcRect t="24981" r="-1" b="-1"/>
          <a:stretch/>
        </p:blipFill>
        <p:spPr>
          <a:xfrm>
            <a:off x="20" y="8571"/>
            <a:ext cx="12188932" cy="6858000"/>
          </a:xfrm>
          <a:prstGeom prst="rect">
            <a:avLst/>
          </a:prstGeom>
        </p:spPr>
      </p:pic>
      <p:sp>
        <p:nvSpPr>
          <p:cNvPr id="2" name="Title 1">
            <a:extLst>
              <a:ext uri="{FF2B5EF4-FFF2-40B4-BE49-F238E27FC236}">
                <a16:creationId xmlns:a16="http://schemas.microsoft.com/office/drawing/2014/main" id="{7F83F1D7-B861-9749-0110-E2BBCC462D47}"/>
              </a:ext>
            </a:extLst>
          </p:cNvPr>
          <p:cNvSpPr>
            <a:spLocks noGrp="1"/>
          </p:cNvSpPr>
          <p:nvPr>
            <p:ph type="title"/>
          </p:nvPr>
        </p:nvSpPr>
        <p:spPr>
          <a:xfrm>
            <a:off x="457200" y="668049"/>
            <a:ext cx="7685037" cy="1325563"/>
          </a:xfrm>
        </p:spPr>
        <p:txBody>
          <a:bodyPr>
            <a:normAutofit/>
          </a:bodyPr>
          <a:lstStyle/>
          <a:p>
            <a:r>
              <a:rPr lang="en-GB" b="1" dirty="0">
                <a:solidFill>
                  <a:srgbClr val="FFFFFF"/>
                </a:solidFill>
                <a:latin typeface="Cambria" panose="02040503050406030204" pitchFamily="18" charset="0"/>
                <a:ea typeface="Cambria" panose="02040503050406030204" pitchFamily="18" charset="0"/>
              </a:rPr>
              <a:t>Data Understanding</a:t>
            </a:r>
            <a:endParaRPr lang="en-KE" b="1" dirty="0">
              <a:solidFill>
                <a:srgbClr val="FFFFFF"/>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0E38F060-F956-24B0-E77E-04929B90982B}"/>
              </a:ext>
            </a:extLst>
          </p:cNvPr>
          <p:cNvSpPr>
            <a:spLocks noGrp="1"/>
          </p:cNvSpPr>
          <p:nvPr>
            <p:ph idx="1"/>
          </p:nvPr>
        </p:nvSpPr>
        <p:spPr>
          <a:xfrm>
            <a:off x="457200" y="2096713"/>
            <a:ext cx="7685037" cy="4080250"/>
          </a:xfrm>
        </p:spPr>
        <p:txBody>
          <a:bodyPr>
            <a:normAutofit/>
          </a:bodyPr>
          <a:lstStyle/>
          <a:p>
            <a:r>
              <a:rPr lang="en-GB" dirty="0">
                <a:solidFill>
                  <a:srgbClr val="FFFFFF"/>
                </a:solidFill>
                <a:latin typeface="Cambria" panose="02040503050406030204" pitchFamily="18" charset="0"/>
                <a:ea typeface="Cambria" panose="02040503050406030204" pitchFamily="18" charset="0"/>
              </a:rPr>
              <a:t>“diabetes _ binary _ health _ indicators _ BRFSS2015.csv” is a clean dataset of 253,680 survey responses to the CDC's BRFSS2015; obtained from Kaggle. </a:t>
            </a:r>
          </a:p>
          <a:p>
            <a:r>
              <a:rPr lang="en-GB" dirty="0">
                <a:solidFill>
                  <a:srgbClr val="FFFFFF"/>
                </a:solidFill>
                <a:latin typeface="Cambria" panose="02040503050406030204" pitchFamily="18" charset="0"/>
                <a:ea typeface="Cambria" panose="02040503050406030204" pitchFamily="18" charset="0"/>
              </a:rPr>
              <a:t>The target variable “Diabetes binary” has 2 classes. </a:t>
            </a:r>
          </a:p>
          <a:p>
            <a:r>
              <a:rPr lang="en-GB" dirty="0">
                <a:solidFill>
                  <a:srgbClr val="FFFFFF"/>
                </a:solidFill>
                <a:latin typeface="Cambria" panose="02040503050406030204" pitchFamily="18" charset="0"/>
                <a:ea typeface="Cambria" panose="02040503050406030204" pitchFamily="18" charset="0"/>
              </a:rPr>
              <a:t>0 represents no diabetes, and 1 represents prediabetes or diabetes. </a:t>
            </a:r>
          </a:p>
          <a:p>
            <a:r>
              <a:rPr lang="en-GB" dirty="0">
                <a:solidFill>
                  <a:srgbClr val="FFFFFF"/>
                </a:solidFill>
                <a:latin typeface="Cambria" panose="02040503050406030204" pitchFamily="18" charset="0"/>
                <a:ea typeface="Cambria" panose="02040503050406030204" pitchFamily="18" charset="0"/>
              </a:rPr>
              <a:t>This dataset has 21 feature variables and is not balanced.</a:t>
            </a:r>
            <a:endParaRPr lang="en-KE" dirty="0">
              <a:solidFill>
                <a:srgbClr val="FFFFFF"/>
              </a:solidFill>
              <a:latin typeface="Cambria" panose="02040503050406030204" pitchFamily="18" charset="0"/>
              <a:ea typeface="Cambria" panose="02040503050406030204" pitchFamily="18" charset="0"/>
            </a:endParaRPr>
          </a:p>
        </p:txBody>
      </p:sp>
      <p:grpSp>
        <p:nvGrpSpPr>
          <p:cNvPr id="11" name="Group 10">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3049649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0"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2"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Magnifying glass showing decling performance">
            <a:extLst>
              <a:ext uri="{FF2B5EF4-FFF2-40B4-BE49-F238E27FC236}">
                <a16:creationId xmlns:a16="http://schemas.microsoft.com/office/drawing/2014/main" id="{82858DB1-551D-80AB-7E15-7F7F7C8664BD}"/>
              </a:ext>
            </a:extLst>
          </p:cNvPr>
          <p:cNvPicPr>
            <a:picLocks noChangeAspect="1"/>
          </p:cNvPicPr>
          <p:nvPr/>
        </p:nvPicPr>
        <p:blipFill rotWithShape="1">
          <a:blip r:embed="rId3">
            <a:alphaModFix/>
          </a:blip>
          <a:srcRect t="1210" r="-1" b="14499"/>
          <a:stretch/>
        </p:blipFill>
        <p:spPr>
          <a:xfrm>
            <a:off x="1530" y="10"/>
            <a:ext cx="12188941" cy="6857990"/>
          </a:xfrm>
          <a:prstGeom prst="rect">
            <a:avLst/>
          </a:prstGeom>
        </p:spPr>
      </p:pic>
      <p:sp>
        <p:nvSpPr>
          <p:cNvPr id="24" name="Rectangle 23">
            <a:extLst>
              <a:ext uri="{FF2B5EF4-FFF2-40B4-BE49-F238E27FC236}">
                <a16:creationId xmlns:a16="http://schemas.microsoft.com/office/drawing/2014/main" id="{3923A307-A4A9-4352-A2A4-5B720FA94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CA7DA1-AB0E-CA88-076F-8764E37F5755}"/>
              </a:ext>
            </a:extLst>
          </p:cNvPr>
          <p:cNvSpPr>
            <a:spLocks noGrp="1"/>
          </p:cNvSpPr>
          <p:nvPr>
            <p:ph type="title"/>
          </p:nvPr>
        </p:nvSpPr>
        <p:spPr>
          <a:xfrm>
            <a:off x="457200" y="1122363"/>
            <a:ext cx="6370686" cy="1559877"/>
          </a:xfrm>
        </p:spPr>
        <p:txBody>
          <a:bodyPr vert="horz" lIns="91440" tIns="45720" rIns="91440" bIns="45720" rtlCol="0" anchor="b">
            <a:normAutofit/>
          </a:bodyPr>
          <a:lstStyle/>
          <a:p>
            <a:r>
              <a:rPr lang="en-US" sz="4800" b="1" dirty="0">
                <a:solidFill>
                  <a:srgbClr val="FFFFFF"/>
                </a:solidFill>
                <a:latin typeface="Cambria" panose="02040503050406030204" pitchFamily="18" charset="0"/>
                <a:ea typeface="Cambria" panose="02040503050406030204" pitchFamily="18" charset="0"/>
              </a:rPr>
              <a:t>Exploratory Data Analysis</a:t>
            </a:r>
          </a:p>
        </p:txBody>
      </p:sp>
      <p:sp>
        <p:nvSpPr>
          <p:cNvPr id="3" name="Content Placeholder 2">
            <a:extLst>
              <a:ext uri="{FF2B5EF4-FFF2-40B4-BE49-F238E27FC236}">
                <a16:creationId xmlns:a16="http://schemas.microsoft.com/office/drawing/2014/main" id="{89F4B6C7-16EA-35C4-A2DB-D2CF175A15CB}"/>
              </a:ext>
            </a:extLst>
          </p:cNvPr>
          <p:cNvSpPr>
            <a:spLocks noGrp="1"/>
          </p:cNvSpPr>
          <p:nvPr>
            <p:ph idx="1"/>
          </p:nvPr>
        </p:nvSpPr>
        <p:spPr>
          <a:xfrm>
            <a:off x="457200" y="2885441"/>
            <a:ext cx="6370686" cy="3334384"/>
          </a:xfrm>
        </p:spPr>
        <p:txBody>
          <a:bodyPr vert="horz" lIns="91440" tIns="45720" rIns="91440" bIns="45720" rtlCol="0">
            <a:normAutofit/>
          </a:bodyPr>
          <a:lstStyle/>
          <a:p>
            <a:pPr marL="0" indent="0">
              <a:buNone/>
            </a:pPr>
            <a:r>
              <a:rPr lang="en-US" dirty="0">
                <a:solidFill>
                  <a:srgbClr val="FFFFFF"/>
                </a:solidFill>
                <a:latin typeface="Cambria" panose="02040503050406030204" pitchFamily="18" charset="0"/>
                <a:ea typeface="Cambria" panose="02040503050406030204" pitchFamily="18" charset="0"/>
              </a:rPr>
              <a:t>Features that were most important in predicting whether someone has diabetes or not included:</a:t>
            </a:r>
          </a:p>
          <a:p>
            <a:pPr marL="457200" indent="-457200" algn="l">
              <a:buFont typeface="+mj-lt"/>
              <a:buAutoNum type="arabicPeriod"/>
            </a:pPr>
            <a:r>
              <a:rPr lang="en-GB" b="0" i="0" dirty="0">
                <a:effectLst/>
                <a:latin typeface="Cambria" panose="02040503050406030204" pitchFamily="18" charset="0"/>
                <a:ea typeface="Cambria" panose="02040503050406030204" pitchFamily="18" charset="0"/>
              </a:rPr>
              <a:t>General Health</a:t>
            </a:r>
          </a:p>
          <a:p>
            <a:pPr marL="457200" indent="-457200" algn="l">
              <a:buFont typeface="+mj-lt"/>
              <a:buAutoNum type="arabicPeriod"/>
            </a:pPr>
            <a:r>
              <a:rPr lang="en-GB" b="0" i="0" dirty="0">
                <a:effectLst/>
                <a:latin typeface="Cambria" panose="02040503050406030204" pitchFamily="18" charset="0"/>
                <a:ea typeface="Cambria" panose="02040503050406030204" pitchFamily="18" charset="0"/>
              </a:rPr>
              <a:t>High Blood Pressure</a:t>
            </a:r>
          </a:p>
          <a:p>
            <a:pPr marL="457200" indent="-457200" algn="l">
              <a:buFont typeface="+mj-lt"/>
              <a:buAutoNum type="arabicPeriod"/>
            </a:pPr>
            <a:r>
              <a:rPr lang="en-GB" b="0" i="0" dirty="0">
                <a:effectLst/>
                <a:latin typeface="Cambria" panose="02040503050406030204" pitchFamily="18" charset="0"/>
                <a:ea typeface="Cambria" panose="02040503050406030204" pitchFamily="18" charset="0"/>
              </a:rPr>
              <a:t>Age</a:t>
            </a:r>
          </a:p>
          <a:p>
            <a:pPr marL="457200" indent="-457200" algn="l">
              <a:buFont typeface="+mj-lt"/>
              <a:buAutoNum type="arabicPeriod"/>
            </a:pPr>
            <a:r>
              <a:rPr lang="en-GB" b="0" i="0" dirty="0">
                <a:effectLst/>
                <a:latin typeface="Cambria" panose="02040503050406030204" pitchFamily="18" charset="0"/>
                <a:ea typeface="Cambria" panose="02040503050406030204" pitchFamily="18" charset="0"/>
              </a:rPr>
              <a:t>BMI</a:t>
            </a:r>
          </a:p>
          <a:p>
            <a:pPr marL="457200" indent="-457200" algn="l">
              <a:buFont typeface="+mj-lt"/>
              <a:buAutoNum type="arabicPeriod"/>
            </a:pPr>
            <a:r>
              <a:rPr lang="en-GB" b="0" i="0" dirty="0">
                <a:effectLst/>
                <a:latin typeface="Cambria" panose="02040503050406030204" pitchFamily="18" charset="0"/>
                <a:ea typeface="Cambria" panose="02040503050406030204" pitchFamily="18" charset="0"/>
              </a:rPr>
              <a:t>Income</a:t>
            </a:r>
          </a:p>
          <a:p>
            <a:pPr marL="457200" indent="-457200" algn="l">
              <a:buFont typeface="+mj-lt"/>
              <a:buAutoNum type="arabicPeriod"/>
            </a:pPr>
            <a:r>
              <a:rPr lang="en-GB" b="0" i="0" dirty="0">
                <a:effectLst/>
                <a:latin typeface="Cambria" panose="02040503050406030204" pitchFamily="18" charset="0"/>
                <a:ea typeface="Cambria" panose="02040503050406030204" pitchFamily="18" charset="0"/>
              </a:rPr>
              <a:t>High Cholesterol</a:t>
            </a:r>
          </a:p>
          <a:p>
            <a:pPr marL="0" indent="0">
              <a:buNone/>
            </a:pPr>
            <a:endParaRPr lang="en-US" dirty="0">
              <a:solidFill>
                <a:srgbClr val="FFFFFF"/>
              </a:solidFill>
              <a:latin typeface="Cambria" panose="02040503050406030204" pitchFamily="18" charset="0"/>
              <a:ea typeface="Cambria" panose="02040503050406030204" pitchFamily="18" charset="0"/>
            </a:endParaRPr>
          </a:p>
        </p:txBody>
      </p:sp>
      <p:grpSp>
        <p:nvGrpSpPr>
          <p:cNvPr id="26" name="Group 25">
            <a:extLst>
              <a:ext uri="{FF2B5EF4-FFF2-40B4-BE49-F238E27FC236}">
                <a16:creationId xmlns:a16="http://schemas.microsoft.com/office/drawing/2014/main" id="{C09AACA9-03A2-4DB1-A011-3024CF744E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3701992"/>
            <a:chOff x="10300855" y="0"/>
            <a:chExt cx="1891145" cy="3701992"/>
          </a:xfrm>
        </p:grpSpPr>
        <p:sp>
          <p:nvSpPr>
            <p:cNvPr id="27" name="Oval 26">
              <a:extLst>
                <a:ext uri="{FF2B5EF4-FFF2-40B4-BE49-F238E27FC236}">
                  <a16:creationId xmlns:a16="http://schemas.microsoft.com/office/drawing/2014/main" id="{BB20D714-0285-47F4-933F-8ACBDC0DB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1986087"/>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1F384C0F-FBBE-46B4-B118-A3D4CA7A1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134279"/>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9" name="Graphic 9">
              <a:extLst>
                <a:ext uri="{FF2B5EF4-FFF2-40B4-BE49-F238E27FC236}">
                  <a16:creationId xmlns:a16="http://schemas.microsoft.com/office/drawing/2014/main" id="{D1B56715-1F01-4B5D-8718-C595306FF4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0" name="Graphic 9">
              <a:extLst>
                <a:ext uri="{FF2B5EF4-FFF2-40B4-BE49-F238E27FC236}">
                  <a16:creationId xmlns:a16="http://schemas.microsoft.com/office/drawing/2014/main" id="{DCB758B8-B1FC-47DF-9BB8-D7F0EDCC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391121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4" name="Group 13">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5" name="Oval 14">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Freeform: Shape 15">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8" name="Freeform: Shape 17">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a:p>
          </p:txBody>
        </p:sp>
        <p:sp>
          <p:nvSpPr>
            <p:cNvPr id="19"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1"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3"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Content Placeholder 4" descr="A graph of different colored rectangles&#10;&#10;Description automatically generated">
            <a:extLst>
              <a:ext uri="{FF2B5EF4-FFF2-40B4-BE49-F238E27FC236}">
                <a16:creationId xmlns:a16="http://schemas.microsoft.com/office/drawing/2014/main" id="{94C77F6E-904C-09A8-562C-FEA8898967D9}"/>
              </a:ext>
            </a:extLst>
          </p:cNvPr>
          <p:cNvPicPr>
            <a:picLocks noGrp="1" noChangeAspect="1"/>
          </p:cNvPicPr>
          <p:nvPr>
            <p:ph idx="1"/>
          </p:nvPr>
        </p:nvPicPr>
        <p:blipFill rotWithShape="1">
          <a:blip r:embed="rId3">
            <a:alphaModFix/>
            <a:extLst>
              <a:ext uri="{28A0092B-C50C-407E-A947-70E740481C1C}">
                <a14:useLocalDpi xmlns:a14="http://schemas.microsoft.com/office/drawing/2010/main" val="0"/>
              </a:ext>
            </a:extLst>
          </a:blip>
          <a:srcRect t="16818" r="-1" b="4491"/>
          <a:stretch/>
        </p:blipFill>
        <p:spPr>
          <a:xfrm>
            <a:off x="1531" y="0"/>
            <a:ext cx="8913870" cy="6858000"/>
          </a:xfrm>
          <a:prstGeom prst="rect">
            <a:avLst/>
          </a:prstGeom>
        </p:spPr>
      </p:pic>
      <p:sp>
        <p:nvSpPr>
          <p:cNvPr id="7" name="TextBox 6">
            <a:extLst>
              <a:ext uri="{FF2B5EF4-FFF2-40B4-BE49-F238E27FC236}">
                <a16:creationId xmlns:a16="http://schemas.microsoft.com/office/drawing/2014/main" id="{4E067709-6F52-762F-26C5-7B0FC3C7EBF9}"/>
              </a:ext>
            </a:extLst>
          </p:cNvPr>
          <p:cNvSpPr txBox="1"/>
          <p:nvPr/>
        </p:nvSpPr>
        <p:spPr>
          <a:xfrm>
            <a:off x="9107423" y="374904"/>
            <a:ext cx="2510460" cy="2031325"/>
          </a:xfrm>
          <a:prstGeom prst="rect">
            <a:avLst/>
          </a:prstGeom>
          <a:noFill/>
        </p:spPr>
        <p:txBody>
          <a:bodyPr wrap="square" rtlCol="0">
            <a:spAutoFit/>
          </a:bodyPr>
          <a:lstStyle/>
          <a:p>
            <a:r>
              <a:rPr lang="en-GB"/>
              <a:t>From this we can tell that someone with poor general health stands a higher chance of contracting diabetes compared to someone with excellent health</a:t>
            </a:r>
            <a:endParaRPr lang="en-KE" dirty="0"/>
          </a:p>
        </p:txBody>
      </p:sp>
    </p:spTree>
    <p:extLst>
      <p:ext uri="{BB962C8B-B14F-4D97-AF65-F5344CB8AC3E}">
        <p14:creationId xmlns:p14="http://schemas.microsoft.com/office/powerpoint/2010/main" val="835667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4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42" name="Group 31">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43" name="Oval 32">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4" name="Freeform: Shape 33">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45" name="Freeform: Shape 34">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46" name="Freeform: Shape 35">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a:p>
          </p:txBody>
        </p:sp>
        <p:sp>
          <p:nvSpPr>
            <p:cNvPr id="47"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39"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41"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Content Placeholder 4" descr="A green and red rectangles with white text&#10;&#10;Description automatically generated">
            <a:extLst>
              <a:ext uri="{FF2B5EF4-FFF2-40B4-BE49-F238E27FC236}">
                <a16:creationId xmlns:a16="http://schemas.microsoft.com/office/drawing/2014/main" id="{B1CA7DAB-CE29-6838-DF1B-95C1B826FA64}"/>
              </a:ext>
            </a:extLst>
          </p:cNvPr>
          <p:cNvPicPr>
            <a:picLocks noGrp="1" noChangeAspect="1"/>
          </p:cNvPicPr>
          <p:nvPr>
            <p:ph idx="1"/>
          </p:nvPr>
        </p:nvPicPr>
        <p:blipFill rotWithShape="1">
          <a:blip r:embed="rId3">
            <a:alphaModFix/>
            <a:extLst>
              <a:ext uri="{28A0092B-C50C-407E-A947-70E740481C1C}">
                <a14:useLocalDpi xmlns:a14="http://schemas.microsoft.com/office/drawing/2010/main" val="0"/>
              </a:ext>
            </a:extLst>
          </a:blip>
          <a:srcRect t="13300" r="-1" b="8008"/>
          <a:stretch/>
        </p:blipFill>
        <p:spPr>
          <a:xfrm>
            <a:off x="1531" y="10"/>
            <a:ext cx="9406630" cy="6857990"/>
          </a:xfrm>
          <a:prstGeom prst="rect">
            <a:avLst/>
          </a:prstGeom>
        </p:spPr>
      </p:pic>
      <p:sp>
        <p:nvSpPr>
          <p:cNvPr id="6" name="TextBox 5">
            <a:extLst>
              <a:ext uri="{FF2B5EF4-FFF2-40B4-BE49-F238E27FC236}">
                <a16:creationId xmlns:a16="http://schemas.microsoft.com/office/drawing/2014/main" id="{2C926DEE-46A4-C528-614F-A602942CAED6}"/>
              </a:ext>
            </a:extLst>
          </p:cNvPr>
          <p:cNvSpPr txBox="1"/>
          <p:nvPr/>
        </p:nvSpPr>
        <p:spPr>
          <a:xfrm>
            <a:off x="9631680" y="599440"/>
            <a:ext cx="2120947" cy="2585323"/>
          </a:xfrm>
          <a:prstGeom prst="rect">
            <a:avLst/>
          </a:prstGeom>
          <a:noFill/>
        </p:spPr>
        <p:txBody>
          <a:bodyPr wrap="square" rtlCol="0">
            <a:spAutoFit/>
          </a:bodyPr>
          <a:lstStyle/>
          <a:p>
            <a:r>
              <a:rPr lang="en-GB" b="0" i="0">
                <a:effectLst/>
                <a:latin typeface="Helvetica Neue"/>
              </a:rPr>
              <a:t>A person who has high blood pressure is at a higher risk of contracting diabetes compared to a person with normal blood pressure.</a:t>
            </a:r>
            <a:endParaRPr lang="en-KE" dirty="0"/>
          </a:p>
        </p:txBody>
      </p:sp>
    </p:spTree>
    <p:extLst>
      <p:ext uri="{BB962C8B-B14F-4D97-AF65-F5344CB8AC3E}">
        <p14:creationId xmlns:p14="http://schemas.microsoft.com/office/powerpoint/2010/main" val="898148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14" name="Group 13">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5" name="Oval 14">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Freeform: Shape 15">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8" name="Freeform: Shape 17">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a:p>
          </p:txBody>
        </p:sp>
        <p:sp>
          <p:nvSpPr>
            <p:cNvPr id="19"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21"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3"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Content Placeholder 4" descr="A graph of different colored bars&#10;&#10;Description automatically generated">
            <a:extLst>
              <a:ext uri="{FF2B5EF4-FFF2-40B4-BE49-F238E27FC236}">
                <a16:creationId xmlns:a16="http://schemas.microsoft.com/office/drawing/2014/main" id="{0B216124-BA50-3F40-501F-438A7AB0CE78}"/>
              </a:ext>
            </a:extLst>
          </p:cNvPr>
          <p:cNvPicPr>
            <a:picLocks noGrp="1" noChangeAspect="1"/>
          </p:cNvPicPr>
          <p:nvPr>
            <p:ph idx="1"/>
          </p:nvPr>
        </p:nvPicPr>
        <p:blipFill rotWithShape="1">
          <a:blip r:embed="rId3">
            <a:alphaModFix/>
            <a:extLst>
              <a:ext uri="{28A0092B-C50C-407E-A947-70E740481C1C}">
                <a14:useLocalDpi xmlns:a14="http://schemas.microsoft.com/office/drawing/2010/main" val="0"/>
              </a:ext>
            </a:extLst>
          </a:blip>
          <a:srcRect t="19519" r="-1" b="1789"/>
          <a:stretch/>
        </p:blipFill>
        <p:spPr>
          <a:xfrm>
            <a:off x="2794000" y="10"/>
            <a:ext cx="9396471" cy="6857990"/>
          </a:xfrm>
          <a:prstGeom prst="rect">
            <a:avLst/>
          </a:prstGeom>
        </p:spPr>
      </p:pic>
      <p:sp>
        <p:nvSpPr>
          <p:cNvPr id="6" name="TextBox 5">
            <a:extLst>
              <a:ext uri="{FF2B5EF4-FFF2-40B4-BE49-F238E27FC236}">
                <a16:creationId xmlns:a16="http://schemas.microsoft.com/office/drawing/2014/main" id="{045B4EB6-B1AD-A0B3-9719-6BF691A260DD}"/>
              </a:ext>
            </a:extLst>
          </p:cNvPr>
          <p:cNvSpPr txBox="1"/>
          <p:nvPr/>
        </p:nvSpPr>
        <p:spPr>
          <a:xfrm>
            <a:off x="213360" y="519204"/>
            <a:ext cx="2072640" cy="4247317"/>
          </a:xfrm>
          <a:prstGeom prst="rect">
            <a:avLst/>
          </a:prstGeom>
          <a:noFill/>
        </p:spPr>
        <p:txBody>
          <a:bodyPr wrap="square" rtlCol="0">
            <a:spAutoFit/>
          </a:bodyPr>
          <a:lstStyle/>
          <a:p>
            <a:r>
              <a:rPr lang="en-GB" b="0" i="0">
                <a:effectLst/>
                <a:latin typeface="Helvetica Neue"/>
              </a:rPr>
              <a:t>This graph reveals a notable trend: as age increases, the risk of developing diabetes also rises significantly. The data unmistakably indicates that older individuals are more vulnerable to contracting diabetes.</a:t>
            </a:r>
            <a:endParaRPr lang="en-KE" dirty="0"/>
          </a:p>
        </p:txBody>
      </p:sp>
    </p:spTree>
    <p:extLst>
      <p:ext uri="{BB962C8B-B14F-4D97-AF65-F5344CB8AC3E}">
        <p14:creationId xmlns:p14="http://schemas.microsoft.com/office/powerpoint/2010/main" val="2378681497"/>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296</TotalTime>
  <Words>642</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Cambria</vt:lpstr>
      <vt:lpstr>Gill Sans Nova</vt:lpstr>
      <vt:lpstr>Helvetica Neue</vt:lpstr>
      <vt:lpstr>Wingdings</vt:lpstr>
      <vt:lpstr>TropicVTI</vt:lpstr>
      <vt:lpstr>Next-Gen Diabetes Management:</vt:lpstr>
      <vt:lpstr>Overview</vt:lpstr>
      <vt:lpstr>Business Understanding</vt:lpstr>
      <vt:lpstr>Business Objectives</vt:lpstr>
      <vt:lpstr>Data Understanding</vt:lpstr>
      <vt:lpstr>Exploratory Data Analysis</vt:lpstr>
      <vt:lpstr>PowerPoint Presentation</vt:lpstr>
      <vt:lpstr>PowerPoint Presentation</vt:lpstr>
      <vt:lpstr>PowerPoint Presentation</vt:lpstr>
      <vt:lpstr>MODELING</vt:lpstr>
      <vt:lpstr>Best Model:</vt:lpstr>
      <vt:lpstr>Recommendations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Next-Gen Diabetes Management:</dc:title>
  <dc:creator>Bryson Shitsukane</dc:creator>
  <cp:lastModifiedBy>Bryson Shitsukane</cp:lastModifiedBy>
  <cp:revision>1</cp:revision>
  <dcterms:created xsi:type="dcterms:W3CDTF">2023-07-28T19:19:51Z</dcterms:created>
  <dcterms:modified xsi:type="dcterms:W3CDTF">2023-07-29T00:16:17Z</dcterms:modified>
</cp:coreProperties>
</file>