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74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77" r:id="rId13"/>
    <p:sldId id="276" r:id="rId14"/>
    <p:sldId id="268" r:id="rId15"/>
    <p:sldId id="269" r:id="rId16"/>
    <p:sldId id="270" r:id="rId17"/>
    <p:sldId id="278" r:id="rId18"/>
    <p:sldId id="279" r:id="rId19"/>
    <p:sldId id="280" r:id="rId20"/>
    <p:sldId id="271" r:id="rId21"/>
    <p:sldId id="284" r:id="rId22"/>
    <p:sldId id="281" r:id="rId23"/>
    <p:sldId id="282" r:id="rId24"/>
    <p:sldId id="283" r:id="rId25"/>
    <p:sldId id="285" r:id="rId26"/>
    <p:sldId id="272" r:id="rId27"/>
  </p:sldIdLst>
  <p:sldSz cx="12192000" cy="6858000"/>
  <p:notesSz cx="6858000" cy="9144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Noto Sans" panose="020B0502040504020204" pitchFamily="3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aleway Thin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Em4xZiijpeDCjjdJxE5Qwacy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E6527-C46C-4663-A1DD-1D266DCAE04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909CCB-6685-41E4-BC62-2179FF6BBC1A}">
      <dgm:prSet phldrT="[Texte]"/>
      <dgm:spPr>
        <a:solidFill>
          <a:srgbClr val="FF0000"/>
        </a:solidFill>
      </dgm:spPr>
      <dgm:t>
        <a:bodyPr/>
        <a:lstStyle/>
        <a:p>
          <a:r>
            <a:rPr lang="fr-FR" b="1" dirty="0"/>
            <a:t>Identification</a:t>
          </a:r>
          <a:endParaRPr lang="fr-FR" dirty="0"/>
        </a:p>
        <a:p>
          <a:r>
            <a:rPr lang="fr-FR" dirty="0"/>
            <a:t>Quel est le contexte ?</a:t>
          </a:r>
        </a:p>
      </dgm:t>
    </dgm:pt>
    <dgm:pt modelId="{C1D0B543-4078-4E09-B217-FBDAA7A0E3F6}" type="parTrans" cxnId="{46279C52-6182-40C5-97D5-0460C43D08CC}">
      <dgm:prSet/>
      <dgm:spPr/>
      <dgm:t>
        <a:bodyPr/>
        <a:lstStyle/>
        <a:p>
          <a:endParaRPr lang="fr-FR"/>
        </a:p>
      </dgm:t>
    </dgm:pt>
    <dgm:pt modelId="{BBBD9E13-AEDE-4451-9CB3-2473588ABA26}" type="sibTrans" cxnId="{46279C52-6182-40C5-97D5-0460C43D08CC}">
      <dgm:prSet/>
      <dgm:spPr>
        <a:solidFill>
          <a:srgbClr val="FF0000"/>
        </a:solidFill>
      </dgm:spPr>
      <dgm:t>
        <a:bodyPr/>
        <a:lstStyle/>
        <a:p>
          <a:endParaRPr lang="fr-FR"/>
        </a:p>
      </dgm:t>
    </dgm:pt>
    <dgm:pt modelId="{7F4D4AB7-5092-4D70-BE25-84848CAD9489}">
      <dgm:prSet phldrT="[Texte]" custT="1"/>
      <dgm:spPr>
        <a:ln>
          <a:solidFill>
            <a:srgbClr val="FF0000"/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sz="1600" b="1" dirty="0"/>
            <a:t>Environnement de l’entreprise </a:t>
          </a:r>
          <a:endParaRPr lang="fr-FR" sz="1600" b="1" dirty="0"/>
        </a:p>
      </dgm:t>
    </dgm:pt>
    <dgm:pt modelId="{6CA36289-5B04-4993-A4CE-C0B06D0C499A}" type="parTrans" cxnId="{5BB06914-B06D-45DF-9779-3A38D9F827A2}">
      <dgm:prSet/>
      <dgm:spPr/>
      <dgm:t>
        <a:bodyPr/>
        <a:lstStyle/>
        <a:p>
          <a:endParaRPr lang="fr-FR"/>
        </a:p>
      </dgm:t>
    </dgm:pt>
    <dgm:pt modelId="{E07FC3A5-9678-449C-A490-F9C97B028D41}" type="sibTrans" cxnId="{5BB06914-B06D-45DF-9779-3A38D9F827A2}">
      <dgm:prSet/>
      <dgm:spPr/>
      <dgm:t>
        <a:bodyPr/>
        <a:lstStyle/>
        <a:p>
          <a:endParaRPr lang="fr-FR"/>
        </a:p>
      </dgm:t>
    </dgm:pt>
    <dgm:pt modelId="{B3C210A1-9558-444E-8ABC-AFC81B28CB41}">
      <dgm:prSet phldrT="[Texte]" custT="1"/>
      <dgm:spPr>
        <a:ln>
          <a:solidFill>
            <a:srgbClr val="FF0000"/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sz="1600" b="1" dirty="0"/>
            <a:t>Identification de l’entreprise</a:t>
          </a:r>
          <a:endParaRPr lang="fr-FR" sz="1600" b="1" dirty="0"/>
        </a:p>
      </dgm:t>
    </dgm:pt>
    <dgm:pt modelId="{F6073512-1FFE-497B-B04E-A12D7AF8C07C}" type="parTrans" cxnId="{BF7AA020-E37A-43CF-897F-21A8E6AB6D34}">
      <dgm:prSet/>
      <dgm:spPr/>
      <dgm:t>
        <a:bodyPr/>
        <a:lstStyle/>
        <a:p>
          <a:endParaRPr lang="fr-FR"/>
        </a:p>
      </dgm:t>
    </dgm:pt>
    <dgm:pt modelId="{41038863-C465-42EE-897C-C5338FB80290}" type="sibTrans" cxnId="{BF7AA020-E37A-43CF-897F-21A8E6AB6D34}">
      <dgm:prSet/>
      <dgm:spPr/>
      <dgm:t>
        <a:bodyPr/>
        <a:lstStyle/>
        <a:p>
          <a:endParaRPr lang="fr-FR"/>
        </a:p>
      </dgm:t>
    </dgm:pt>
    <dgm:pt modelId="{70120731-C766-4653-9300-EAFD0D5CB055}">
      <dgm:prSet phldrT="[Texte]"/>
      <dgm:spPr>
        <a:solidFill>
          <a:srgbClr val="00B050"/>
        </a:solidFill>
      </dgm:spPr>
      <dgm:t>
        <a:bodyPr/>
        <a:lstStyle/>
        <a:p>
          <a:r>
            <a:rPr lang="fr-FR" b="1" dirty="0"/>
            <a:t>Conception</a:t>
          </a:r>
          <a:endParaRPr lang="fr-FR" dirty="0"/>
        </a:p>
        <a:p>
          <a:r>
            <a:rPr lang="fr-FR" dirty="0"/>
            <a:t>Que faut-il faire ?</a:t>
          </a:r>
        </a:p>
      </dgm:t>
    </dgm:pt>
    <dgm:pt modelId="{51CD5A03-E09A-431E-8FF3-BF394AB64F49}" type="parTrans" cxnId="{6642047B-D681-4ACE-A4F1-2361BDA0F862}">
      <dgm:prSet/>
      <dgm:spPr/>
      <dgm:t>
        <a:bodyPr/>
        <a:lstStyle/>
        <a:p>
          <a:endParaRPr lang="fr-FR"/>
        </a:p>
      </dgm:t>
    </dgm:pt>
    <dgm:pt modelId="{7107BD61-4B5E-460A-8A0A-610897B72A4E}" type="sibTrans" cxnId="{6642047B-D681-4ACE-A4F1-2361BDA0F862}">
      <dgm:prSet/>
      <dgm:spPr>
        <a:solidFill>
          <a:srgbClr val="00B050"/>
        </a:solidFill>
      </dgm:spPr>
      <dgm:t>
        <a:bodyPr/>
        <a:lstStyle/>
        <a:p>
          <a:endParaRPr lang="fr-FR"/>
        </a:p>
      </dgm:t>
    </dgm:pt>
    <dgm:pt modelId="{6D650291-BD8F-4164-BBED-BF99DF278764}">
      <dgm:prSet phldrT="[Texte]"/>
      <dgm:spPr/>
      <dgm:t>
        <a:bodyPr/>
        <a:lstStyle/>
        <a:p>
          <a:r>
            <a:rPr lang="fr-FR" b="1" dirty="0"/>
            <a:t>Mise en œuvre</a:t>
          </a:r>
          <a:endParaRPr lang="fr-FR" dirty="0"/>
        </a:p>
        <a:p>
          <a:r>
            <a:rPr lang="fr-FR" dirty="0"/>
            <a:t>Comment le faire ?</a:t>
          </a:r>
        </a:p>
      </dgm:t>
    </dgm:pt>
    <dgm:pt modelId="{0083E812-CE46-4740-9A9F-F880716B10AA}" type="parTrans" cxnId="{50CB1370-50FD-4DAB-9B83-E6EF6B06A289}">
      <dgm:prSet/>
      <dgm:spPr/>
      <dgm:t>
        <a:bodyPr/>
        <a:lstStyle/>
        <a:p>
          <a:endParaRPr lang="fr-FR"/>
        </a:p>
      </dgm:t>
    </dgm:pt>
    <dgm:pt modelId="{E03BC443-CF2B-4CBC-91F2-E32D62550CFB}" type="sibTrans" cxnId="{50CB1370-50FD-4DAB-9B83-E6EF6B06A289}">
      <dgm:prSet/>
      <dgm:spPr>
        <a:solidFill>
          <a:srgbClr val="0070C0"/>
        </a:solidFill>
      </dgm:spPr>
      <dgm:t>
        <a:bodyPr/>
        <a:lstStyle/>
        <a:p>
          <a:endParaRPr lang="fr-FR"/>
        </a:p>
      </dgm:t>
    </dgm:pt>
    <dgm:pt modelId="{285E99DA-8096-4998-B757-8B95E3655AAA}">
      <dgm:prSet phldrT="[Texte]" custT="1"/>
      <dgm:spPr/>
      <dgm:t>
        <a:bodyPr/>
        <a:lstStyle/>
        <a:p>
          <a:pPr>
            <a:buFont typeface="+mj-lt"/>
            <a:buAutoNum type="arabicPeriod" startAt="8"/>
          </a:pPr>
          <a:r>
            <a:rPr lang="en-US" sz="1600" b="1" dirty="0"/>
            <a:t>Choix des progiciels</a:t>
          </a:r>
          <a:endParaRPr lang="fr-FR" sz="1600" b="1" dirty="0"/>
        </a:p>
      </dgm:t>
    </dgm:pt>
    <dgm:pt modelId="{56A4ED5C-6E87-4359-9D79-484072D496A3}" type="parTrans" cxnId="{C89E516A-17EF-4BE5-BE6A-61DDB2B6BCB0}">
      <dgm:prSet/>
      <dgm:spPr/>
      <dgm:t>
        <a:bodyPr/>
        <a:lstStyle/>
        <a:p>
          <a:endParaRPr lang="fr-FR"/>
        </a:p>
      </dgm:t>
    </dgm:pt>
    <dgm:pt modelId="{7B753E39-F8F7-4E59-B525-3E150A8BBAE1}" type="sibTrans" cxnId="{C89E516A-17EF-4BE5-BE6A-61DDB2B6BCB0}">
      <dgm:prSet/>
      <dgm:spPr/>
      <dgm:t>
        <a:bodyPr/>
        <a:lstStyle/>
        <a:p>
          <a:endParaRPr lang="fr-FR"/>
        </a:p>
      </dgm:t>
    </dgm:pt>
    <dgm:pt modelId="{1E30A4C9-EF96-4813-A17D-67D7FB367E85}">
      <dgm:prSet/>
      <dgm:spPr>
        <a:solidFill>
          <a:srgbClr val="7030A0"/>
        </a:solidFill>
      </dgm:spPr>
      <dgm:t>
        <a:bodyPr/>
        <a:lstStyle/>
        <a:p>
          <a:r>
            <a:rPr lang="fr-FR" b="1" dirty="0"/>
            <a:t>Amélioration permanente</a:t>
          </a:r>
          <a:endParaRPr lang="fr-FR" dirty="0"/>
        </a:p>
        <a:p>
          <a:r>
            <a:rPr lang="fr-FR" dirty="0"/>
            <a:t>Le système correspond- il toujours </a:t>
          </a:r>
        </a:p>
        <a:p>
          <a:r>
            <a:rPr lang="fr-FR" dirty="0"/>
            <a:t>aux attentes ?</a:t>
          </a:r>
        </a:p>
      </dgm:t>
    </dgm:pt>
    <dgm:pt modelId="{2BFAAA68-A229-4139-8CDF-CD39AD8E16F0}" type="parTrans" cxnId="{F75BE284-21C4-46BF-841D-F8E007647EF9}">
      <dgm:prSet/>
      <dgm:spPr/>
      <dgm:t>
        <a:bodyPr/>
        <a:lstStyle/>
        <a:p>
          <a:endParaRPr lang="fr-FR"/>
        </a:p>
      </dgm:t>
    </dgm:pt>
    <dgm:pt modelId="{5901CCDB-DFB6-4DF8-8ADB-615249A1011E}" type="sibTrans" cxnId="{F75BE284-21C4-46BF-841D-F8E007647EF9}">
      <dgm:prSet/>
      <dgm:spPr/>
      <dgm:t>
        <a:bodyPr/>
        <a:lstStyle/>
        <a:p>
          <a:endParaRPr lang="fr-FR"/>
        </a:p>
      </dgm:t>
    </dgm:pt>
    <dgm:pt modelId="{3F124061-5D64-4CF1-9D72-281035DDED06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AutoNum type="arabicPeriod" startAt="3"/>
          </a:pPr>
          <a:r>
            <a:rPr lang="en-US" sz="1600" b="1" dirty="0"/>
            <a:t>Définition des objectifs</a:t>
          </a:r>
          <a:endParaRPr lang="fr-FR" sz="1600" b="1" dirty="0"/>
        </a:p>
      </dgm:t>
    </dgm:pt>
    <dgm:pt modelId="{D5FE9835-F373-41EF-8C2F-94ACCD0CDD15}" type="sibTrans" cxnId="{BAB99D04-7F8E-4EB1-A636-01369FE1BBF5}">
      <dgm:prSet/>
      <dgm:spPr/>
      <dgm:t>
        <a:bodyPr/>
        <a:lstStyle/>
        <a:p>
          <a:endParaRPr lang="fr-FR"/>
        </a:p>
      </dgm:t>
    </dgm:pt>
    <dgm:pt modelId="{DDD2A6D9-44DD-46C2-812E-DBAFC4D91F90}" type="parTrans" cxnId="{BAB99D04-7F8E-4EB1-A636-01369FE1BBF5}">
      <dgm:prSet/>
      <dgm:spPr/>
      <dgm:t>
        <a:bodyPr/>
        <a:lstStyle/>
        <a:p>
          <a:endParaRPr lang="fr-FR"/>
        </a:p>
      </dgm:t>
    </dgm:pt>
    <dgm:pt modelId="{9C576009-2455-445A-AB95-6A2C519339E9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AutoNum type="arabicPeriod" startAt="4"/>
          </a:pPr>
          <a:r>
            <a:rPr lang="fr-FR" sz="1600" b="1" dirty="0"/>
            <a:t>Construction du tableau de bord</a:t>
          </a:r>
        </a:p>
      </dgm:t>
    </dgm:pt>
    <dgm:pt modelId="{73806E61-98AB-4FCA-832E-9C3EA14B03C5}" type="sibTrans" cxnId="{4E441885-2A83-4E54-ADD0-67BA7E309FDA}">
      <dgm:prSet/>
      <dgm:spPr/>
      <dgm:t>
        <a:bodyPr/>
        <a:lstStyle/>
        <a:p>
          <a:endParaRPr lang="fr-FR"/>
        </a:p>
      </dgm:t>
    </dgm:pt>
    <dgm:pt modelId="{8F9E462D-F76B-480D-B2EF-5FBD49313EAC}" type="parTrans" cxnId="{4E441885-2A83-4E54-ADD0-67BA7E309FDA}">
      <dgm:prSet/>
      <dgm:spPr/>
      <dgm:t>
        <a:bodyPr/>
        <a:lstStyle/>
        <a:p>
          <a:endParaRPr lang="fr-FR"/>
        </a:p>
      </dgm:t>
    </dgm:pt>
    <dgm:pt modelId="{95AB9942-4EBD-4021-BCF6-D09CBA4C2733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AutoNum type="arabicPeriod" startAt="5"/>
          </a:pPr>
          <a:r>
            <a:rPr lang="en-US" sz="1600" b="1" dirty="0"/>
            <a:t>Choix des indicateurs</a:t>
          </a:r>
          <a:endParaRPr lang="fr-FR" sz="1600" b="1" dirty="0"/>
        </a:p>
      </dgm:t>
    </dgm:pt>
    <dgm:pt modelId="{984009AC-AA1B-4C57-A049-789D8CAD9062}" type="sibTrans" cxnId="{D0A58C3A-A78C-400E-B2FA-F7C652C063A2}">
      <dgm:prSet/>
      <dgm:spPr/>
      <dgm:t>
        <a:bodyPr/>
        <a:lstStyle/>
        <a:p>
          <a:endParaRPr lang="fr-FR"/>
        </a:p>
      </dgm:t>
    </dgm:pt>
    <dgm:pt modelId="{4E1BDC81-12D2-46B2-BC82-1ACE9FB1B6E1}" type="parTrans" cxnId="{D0A58C3A-A78C-400E-B2FA-F7C652C063A2}">
      <dgm:prSet/>
      <dgm:spPr/>
      <dgm:t>
        <a:bodyPr/>
        <a:lstStyle/>
        <a:p>
          <a:endParaRPr lang="fr-FR"/>
        </a:p>
      </dgm:t>
    </dgm:pt>
    <dgm:pt modelId="{BAB0F1FC-57A4-4014-B635-538BD4C7F1B4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AutoNum type="arabicPeriod" startAt="6"/>
          </a:pPr>
          <a:r>
            <a:rPr lang="en-US" sz="1600" b="1" dirty="0"/>
            <a:t>Collecte des informations</a:t>
          </a:r>
          <a:endParaRPr lang="fr-FR" sz="1600" b="1" dirty="0"/>
        </a:p>
      </dgm:t>
    </dgm:pt>
    <dgm:pt modelId="{BA49F442-220C-40B1-AC8D-D155CD88F630}" type="sibTrans" cxnId="{10FB4A8F-6AE9-418A-9944-D9E8A82B485E}">
      <dgm:prSet/>
      <dgm:spPr/>
      <dgm:t>
        <a:bodyPr/>
        <a:lstStyle/>
        <a:p>
          <a:endParaRPr lang="fr-FR"/>
        </a:p>
      </dgm:t>
    </dgm:pt>
    <dgm:pt modelId="{FAD7982E-9361-43AD-B21B-48CCF9EE609B}" type="parTrans" cxnId="{10FB4A8F-6AE9-418A-9944-D9E8A82B485E}">
      <dgm:prSet/>
      <dgm:spPr/>
      <dgm:t>
        <a:bodyPr/>
        <a:lstStyle/>
        <a:p>
          <a:endParaRPr lang="fr-FR"/>
        </a:p>
      </dgm:t>
    </dgm:pt>
    <dgm:pt modelId="{C6A9CAF5-24A4-433E-BF86-B9B460CFA8FF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AutoNum type="arabicPeriod" startAt="6"/>
          </a:pPr>
          <a:r>
            <a:rPr lang="fr-FR" sz="1600" b="1" dirty="0"/>
            <a:t>Système de tableau de bord</a:t>
          </a:r>
        </a:p>
      </dgm:t>
    </dgm:pt>
    <dgm:pt modelId="{DDF88DBE-36E6-4FE1-ACD4-DC0BE2C51E8E}" type="sibTrans" cxnId="{CF2AF7E5-FE95-4E73-AE66-C5A3019B4840}">
      <dgm:prSet/>
      <dgm:spPr/>
      <dgm:t>
        <a:bodyPr/>
        <a:lstStyle/>
        <a:p>
          <a:endParaRPr lang="fr-FR"/>
        </a:p>
      </dgm:t>
    </dgm:pt>
    <dgm:pt modelId="{08445E76-19D3-47F2-9174-0B6026961603}" type="parTrans" cxnId="{CF2AF7E5-FE95-4E73-AE66-C5A3019B4840}">
      <dgm:prSet/>
      <dgm:spPr/>
      <dgm:t>
        <a:bodyPr/>
        <a:lstStyle/>
        <a:p>
          <a:endParaRPr lang="fr-FR"/>
        </a:p>
      </dgm:t>
    </dgm:pt>
    <dgm:pt modelId="{12E68D82-5EFA-464F-B627-80FC04C0B57E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None/>
          </a:pPr>
          <a:endParaRPr lang="fr-FR" sz="1600" b="1" dirty="0"/>
        </a:p>
      </dgm:t>
    </dgm:pt>
    <dgm:pt modelId="{BAACE505-0495-4268-8595-1EFFFA5BC168}" type="sibTrans" cxnId="{981899D5-8D97-4B48-9C1B-3870E908120A}">
      <dgm:prSet/>
      <dgm:spPr/>
      <dgm:t>
        <a:bodyPr/>
        <a:lstStyle/>
        <a:p>
          <a:endParaRPr lang="fr-FR"/>
        </a:p>
      </dgm:t>
    </dgm:pt>
    <dgm:pt modelId="{421D4B7B-13D5-41B9-B2BF-2103076FEBC1}" type="parTrans" cxnId="{981899D5-8D97-4B48-9C1B-3870E908120A}">
      <dgm:prSet/>
      <dgm:spPr/>
      <dgm:t>
        <a:bodyPr/>
        <a:lstStyle/>
        <a:p>
          <a:endParaRPr lang="fr-FR"/>
        </a:p>
      </dgm:t>
    </dgm:pt>
    <dgm:pt modelId="{ADE29474-4C83-4354-9372-7D2CC5E458A3}">
      <dgm:prSet phldrT="[Texte]" custT="1"/>
      <dgm:spPr>
        <a:ln>
          <a:solidFill>
            <a:srgbClr val="00B050"/>
          </a:solidFill>
        </a:ln>
      </dgm:spPr>
      <dgm:t>
        <a:bodyPr/>
        <a:lstStyle/>
        <a:p>
          <a:pPr>
            <a:buFont typeface="+mj-lt"/>
            <a:buAutoNum type="arabicPeriod" startAt="6"/>
          </a:pPr>
          <a:endParaRPr lang="fr-FR" sz="1600" b="1" dirty="0"/>
        </a:p>
      </dgm:t>
    </dgm:pt>
    <dgm:pt modelId="{4C397A36-492A-4A50-8EFC-D0D3F405F2B2}" type="sibTrans" cxnId="{A9BB7627-63B0-4866-9CFB-A63902485ED4}">
      <dgm:prSet/>
      <dgm:spPr/>
      <dgm:t>
        <a:bodyPr/>
        <a:lstStyle/>
        <a:p>
          <a:endParaRPr lang="fr-FR"/>
        </a:p>
      </dgm:t>
    </dgm:pt>
    <dgm:pt modelId="{3DF37001-EADF-441C-AB94-7D581D536511}" type="parTrans" cxnId="{A9BB7627-63B0-4866-9CFB-A63902485ED4}">
      <dgm:prSet/>
      <dgm:spPr/>
      <dgm:t>
        <a:bodyPr/>
        <a:lstStyle/>
        <a:p>
          <a:endParaRPr lang="fr-FR"/>
        </a:p>
      </dgm:t>
    </dgm:pt>
    <dgm:pt modelId="{77D992CC-C013-4E7E-97DD-8A22514B2117}">
      <dgm:prSet phldrT="[Texte]" custT="1"/>
      <dgm:spPr/>
      <dgm:t>
        <a:bodyPr/>
        <a:lstStyle/>
        <a:p>
          <a:pPr>
            <a:buFont typeface="+mj-lt"/>
            <a:buAutoNum type="arabicPeriod" startAt="8"/>
          </a:pPr>
          <a:r>
            <a:rPr lang="fr-FR" sz="1600" b="1" dirty="0"/>
            <a:t> </a:t>
          </a:r>
          <a:r>
            <a:rPr lang="en-US" sz="1600" b="1" dirty="0"/>
            <a:t>Intégration et déploiement</a:t>
          </a:r>
          <a:endParaRPr lang="fr-FR" sz="1600" b="1" dirty="0"/>
        </a:p>
      </dgm:t>
    </dgm:pt>
    <dgm:pt modelId="{32201BB1-64CF-4819-B14C-B231D332AD3E}" type="parTrans" cxnId="{2F9C330F-B77C-48AB-B4A6-06AF48EA8825}">
      <dgm:prSet/>
      <dgm:spPr/>
      <dgm:t>
        <a:bodyPr/>
        <a:lstStyle/>
        <a:p>
          <a:endParaRPr lang="fr-FR"/>
        </a:p>
      </dgm:t>
    </dgm:pt>
    <dgm:pt modelId="{9982ABBA-52D1-4BD5-9EA0-2FF74E2747A5}" type="sibTrans" cxnId="{2F9C330F-B77C-48AB-B4A6-06AF48EA8825}">
      <dgm:prSet/>
      <dgm:spPr/>
      <dgm:t>
        <a:bodyPr/>
        <a:lstStyle/>
        <a:p>
          <a:endParaRPr lang="fr-FR"/>
        </a:p>
      </dgm:t>
    </dgm:pt>
    <dgm:pt modelId="{0E093403-8688-49CA-AFFB-5702926124D7}">
      <dgm:prSet custT="1"/>
      <dgm:spPr>
        <a:ln>
          <a:solidFill>
            <a:srgbClr val="7030A0"/>
          </a:solidFill>
        </a:ln>
      </dgm:spPr>
      <dgm:t>
        <a:bodyPr/>
        <a:lstStyle/>
        <a:p>
          <a:pPr>
            <a:buFont typeface="+mj-lt"/>
            <a:buAutoNum type="arabicPeriod" startAt="10"/>
          </a:pPr>
          <a:r>
            <a:rPr lang="en-US" sz="1600" b="1" dirty="0"/>
            <a:t>Audit du </a:t>
          </a:r>
          <a:r>
            <a:rPr lang="en-US" sz="1600" b="1" dirty="0" err="1"/>
            <a:t>système</a:t>
          </a:r>
          <a:endParaRPr lang="fr-FR" sz="1600" b="1" dirty="0"/>
        </a:p>
      </dgm:t>
    </dgm:pt>
    <dgm:pt modelId="{E127A257-2EEE-4231-8F09-C7BD4C78A982}" type="parTrans" cxnId="{B10C444E-B915-4A61-9DBC-A09AD06EA321}">
      <dgm:prSet/>
      <dgm:spPr/>
      <dgm:t>
        <a:bodyPr/>
        <a:lstStyle/>
        <a:p>
          <a:endParaRPr lang="fr-FR"/>
        </a:p>
      </dgm:t>
    </dgm:pt>
    <dgm:pt modelId="{8E1C01B6-4B85-454F-A577-5B93F93069A1}" type="sibTrans" cxnId="{B10C444E-B915-4A61-9DBC-A09AD06EA321}">
      <dgm:prSet/>
      <dgm:spPr/>
      <dgm:t>
        <a:bodyPr/>
        <a:lstStyle/>
        <a:p>
          <a:endParaRPr lang="fr-FR"/>
        </a:p>
      </dgm:t>
    </dgm:pt>
    <dgm:pt modelId="{EEC4BE6F-42A1-44C4-9E61-C4CDF11E46C3}" type="pres">
      <dgm:prSet presAssocID="{67EE6527-C46C-4663-A1DD-1D266DCAE04D}" presName="Name0" presStyleCnt="0">
        <dgm:presLayoutVars>
          <dgm:dir/>
          <dgm:animLvl val="lvl"/>
          <dgm:resizeHandles val="exact"/>
        </dgm:presLayoutVars>
      </dgm:prSet>
      <dgm:spPr/>
    </dgm:pt>
    <dgm:pt modelId="{EF131D00-00A2-42C6-BED5-F3C1A70B573D}" type="pres">
      <dgm:prSet presAssocID="{67EE6527-C46C-4663-A1DD-1D266DCAE04D}" presName="tSp" presStyleCnt="0"/>
      <dgm:spPr/>
    </dgm:pt>
    <dgm:pt modelId="{8970D0B5-85D8-48B6-AB7A-D17BA138C41B}" type="pres">
      <dgm:prSet presAssocID="{67EE6527-C46C-4663-A1DD-1D266DCAE04D}" presName="bSp" presStyleCnt="0"/>
      <dgm:spPr/>
    </dgm:pt>
    <dgm:pt modelId="{9FF86356-0199-4C59-AB9D-D0B10E11E374}" type="pres">
      <dgm:prSet presAssocID="{67EE6527-C46C-4663-A1DD-1D266DCAE04D}" presName="process" presStyleCnt="0"/>
      <dgm:spPr/>
    </dgm:pt>
    <dgm:pt modelId="{B6B0A419-76D0-443A-9278-A354CC4BE4B6}" type="pres">
      <dgm:prSet presAssocID="{F7909CCB-6685-41E4-BC62-2179FF6BBC1A}" presName="composite1" presStyleCnt="0"/>
      <dgm:spPr/>
    </dgm:pt>
    <dgm:pt modelId="{CBABC179-7708-42B9-9BA3-E84095548B8A}" type="pres">
      <dgm:prSet presAssocID="{F7909CCB-6685-41E4-BC62-2179FF6BBC1A}" presName="dummyNode1" presStyleLbl="node1" presStyleIdx="0" presStyleCnt="4"/>
      <dgm:spPr/>
    </dgm:pt>
    <dgm:pt modelId="{F7273665-C722-4F95-B654-24ED857424F9}" type="pres">
      <dgm:prSet presAssocID="{F7909CCB-6685-41E4-BC62-2179FF6BBC1A}" presName="childNode1" presStyleLbl="bgAcc1" presStyleIdx="0" presStyleCnt="4" custScaleX="100510" custScaleY="113696">
        <dgm:presLayoutVars>
          <dgm:bulletEnabled val="1"/>
        </dgm:presLayoutVars>
      </dgm:prSet>
      <dgm:spPr/>
    </dgm:pt>
    <dgm:pt modelId="{EFC1C31F-1E0D-4A2D-910A-D2AD3A93E795}" type="pres">
      <dgm:prSet presAssocID="{F7909CCB-6685-41E4-BC62-2179FF6BBC1A}" presName="childNode1tx" presStyleLbl="bgAcc1" presStyleIdx="0" presStyleCnt="4">
        <dgm:presLayoutVars>
          <dgm:bulletEnabled val="1"/>
        </dgm:presLayoutVars>
      </dgm:prSet>
      <dgm:spPr/>
    </dgm:pt>
    <dgm:pt modelId="{4955ACD4-67B7-45F6-8DCC-754BAF461DD1}" type="pres">
      <dgm:prSet presAssocID="{F7909CCB-6685-41E4-BC62-2179FF6BBC1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1E6E6D3E-F44D-4925-96A5-9376A404F40C}" type="pres">
      <dgm:prSet presAssocID="{F7909CCB-6685-41E4-BC62-2179FF6BBC1A}" presName="connSite1" presStyleCnt="0"/>
      <dgm:spPr/>
    </dgm:pt>
    <dgm:pt modelId="{BEEE475A-FDD6-429D-B637-B21AE4C26EDE}" type="pres">
      <dgm:prSet presAssocID="{BBBD9E13-AEDE-4451-9CB3-2473588ABA26}" presName="Name9" presStyleLbl="sibTrans2D1" presStyleIdx="0" presStyleCnt="3" custLinFactNeighborX="-9836" custLinFactNeighborY="7635"/>
      <dgm:spPr/>
    </dgm:pt>
    <dgm:pt modelId="{F8404EE1-DA8B-4680-8692-F306753FD60F}" type="pres">
      <dgm:prSet presAssocID="{70120731-C766-4653-9300-EAFD0D5CB055}" presName="composite2" presStyleCnt="0"/>
      <dgm:spPr/>
    </dgm:pt>
    <dgm:pt modelId="{259D05F9-3676-4751-8664-D70C0AA443F1}" type="pres">
      <dgm:prSet presAssocID="{70120731-C766-4653-9300-EAFD0D5CB055}" presName="dummyNode2" presStyleLbl="node1" presStyleIdx="0" presStyleCnt="4"/>
      <dgm:spPr/>
    </dgm:pt>
    <dgm:pt modelId="{D4F5B427-D7E3-40BE-ADC8-1AE4483C7723}" type="pres">
      <dgm:prSet presAssocID="{70120731-C766-4653-9300-EAFD0D5CB055}" presName="childNode2" presStyleLbl="bgAcc1" presStyleIdx="1" presStyleCnt="4" custScaleX="152293" custScaleY="168923" custLinFactNeighborX="-4576" custLinFactNeighborY="10349">
        <dgm:presLayoutVars>
          <dgm:bulletEnabled val="1"/>
        </dgm:presLayoutVars>
      </dgm:prSet>
      <dgm:spPr/>
    </dgm:pt>
    <dgm:pt modelId="{07BA4FC9-D259-4887-9A56-EB70197C8191}" type="pres">
      <dgm:prSet presAssocID="{70120731-C766-4653-9300-EAFD0D5CB055}" presName="childNode2tx" presStyleLbl="bgAcc1" presStyleIdx="1" presStyleCnt="4">
        <dgm:presLayoutVars>
          <dgm:bulletEnabled val="1"/>
        </dgm:presLayoutVars>
      </dgm:prSet>
      <dgm:spPr/>
    </dgm:pt>
    <dgm:pt modelId="{F7FB16B2-24AD-4873-A76D-D15EAD7F3BD6}" type="pres">
      <dgm:prSet presAssocID="{70120731-C766-4653-9300-EAFD0D5CB055}" presName="parentNode2" presStyleLbl="node1" presStyleIdx="1" presStyleCnt="4" custLinFactNeighborX="21568" custLinFactNeighborY="-3330">
        <dgm:presLayoutVars>
          <dgm:chMax val="0"/>
          <dgm:bulletEnabled val="1"/>
        </dgm:presLayoutVars>
      </dgm:prSet>
      <dgm:spPr/>
    </dgm:pt>
    <dgm:pt modelId="{CCCD9A5A-82E1-4BD3-9DC9-4C82765386A3}" type="pres">
      <dgm:prSet presAssocID="{70120731-C766-4653-9300-EAFD0D5CB055}" presName="connSite2" presStyleCnt="0"/>
      <dgm:spPr/>
    </dgm:pt>
    <dgm:pt modelId="{F9F47B89-2B75-4AC5-9B23-099C7E1F0DE7}" type="pres">
      <dgm:prSet presAssocID="{7107BD61-4B5E-460A-8A0A-610897B72A4E}" presName="Name18" presStyleLbl="sibTrans2D1" presStyleIdx="1" presStyleCnt="3"/>
      <dgm:spPr/>
    </dgm:pt>
    <dgm:pt modelId="{71771C00-91BE-494A-89F8-0CFB64896946}" type="pres">
      <dgm:prSet presAssocID="{6D650291-BD8F-4164-BBED-BF99DF278764}" presName="composite1" presStyleCnt="0"/>
      <dgm:spPr/>
    </dgm:pt>
    <dgm:pt modelId="{8C0041B2-5A4F-445A-AA04-64A6FE3EE3CC}" type="pres">
      <dgm:prSet presAssocID="{6D650291-BD8F-4164-BBED-BF99DF278764}" presName="dummyNode1" presStyleLbl="node1" presStyleIdx="1" presStyleCnt="4"/>
      <dgm:spPr/>
    </dgm:pt>
    <dgm:pt modelId="{82D8D3A1-CF42-4A94-BA0D-E1A34647E185}" type="pres">
      <dgm:prSet presAssocID="{6D650291-BD8F-4164-BBED-BF99DF278764}" presName="childNode1" presStyleLbl="bgAcc1" presStyleIdx="2" presStyleCnt="4" custScaleX="132439" custScaleY="126952">
        <dgm:presLayoutVars>
          <dgm:bulletEnabled val="1"/>
        </dgm:presLayoutVars>
      </dgm:prSet>
      <dgm:spPr/>
    </dgm:pt>
    <dgm:pt modelId="{2444AEE7-488A-4FE1-8B84-C283F615A648}" type="pres">
      <dgm:prSet presAssocID="{6D650291-BD8F-4164-BBED-BF99DF278764}" presName="childNode1tx" presStyleLbl="bgAcc1" presStyleIdx="2" presStyleCnt="4">
        <dgm:presLayoutVars>
          <dgm:bulletEnabled val="1"/>
        </dgm:presLayoutVars>
      </dgm:prSet>
      <dgm:spPr/>
    </dgm:pt>
    <dgm:pt modelId="{33068D08-8F06-4B72-9C22-0EC113C85D27}" type="pres">
      <dgm:prSet presAssocID="{6D650291-BD8F-4164-BBED-BF99DF278764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7A6A940-78C3-4F75-962F-810A8C055FFB}" type="pres">
      <dgm:prSet presAssocID="{6D650291-BD8F-4164-BBED-BF99DF278764}" presName="connSite1" presStyleCnt="0"/>
      <dgm:spPr/>
    </dgm:pt>
    <dgm:pt modelId="{3B6214FD-3BBF-4B5C-84D1-B7090726DFDC}" type="pres">
      <dgm:prSet presAssocID="{E03BC443-CF2B-4CBC-91F2-E32D62550CFB}" presName="Name9" presStyleLbl="sibTrans2D1" presStyleIdx="2" presStyleCnt="3"/>
      <dgm:spPr/>
    </dgm:pt>
    <dgm:pt modelId="{50DAF3C7-F5C8-4056-8BA0-B5D5EB9FB38E}" type="pres">
      <dgm:prSet presAssocID="{1E30A4C9-EF96-4813-A17D-67D7FB367E85}" presName="composite2" presStyleCnt="0"/>
      <dgm:spPr/>
    </dgm:pt>
    <dgm:pt modelId="{7936A633-415F-444C-B945-FEFFF35188DC}" type="pres">
      <dgm:prSet presAssocID="{1E30A4C9-EF96-4813-A17D-67D7FB367E85}" presName="dummyNode2" presStyleLbl="node1" presStyleIdx="2" presStyleCnt="4"/>
      <dgm:spPr/>
    </dgm:pt>
    <dgm:pt modelId="{694604C1-E74D-47FA-AEC0-BFD3916ED115}" type="pres">
      <dgm:prSet presAssocID="{1E30A4C9-EF96-4813-A17D-67D7FB367E85}" presName="childNode2" presStyleLbl="bgAcc1" presStyleIdx="3" presStyleCnt="4" custScaleX="109352" custScaleY="119413">
        <dgm:presLayoutVars>
          <dgm:bulletEnabled val="1"/>
        </dgm:presLayoutVars>
      </dgm:prSet>
      <dgm:spPr/>
    </dgm:pt>
    <dgm:pt modelId="{36DEF2CE-F972-4D73-A32D-174ABA71EF23}" type="pres">
      <dgm:prSet presAssocID="{1E30A4C9-EF96-4813-A17D-67D7FB367E85}" presName="childNode2tx" presStyleLbl="bgAcc1" presStyleIdx="3" presStyleCnt="4">
        <dgm:presLayoutVars>
          <dgm:bulletEnabled val="1"/>
        </dgm:presLayoutVars>
      </dgm:prSet>
      <dgm:spPr/>
    </dgm:pt>
    <dgm:pt modelId="{33D1868B-8120-4419-8ACB-18B71401D49D}" type="pres">
      <dgm:prSet presAssocID="{1E30A4C9-EF96-4813-A17D-67D7FB367E85}" presName="parentNode2" presStyleLbl="node1" presStyleIdx="3" presStyleCnt="4" custLinFactNeighborX="-7390">
        <dgm:presLayoutVars>
          <dgm:chMax val="0"/>
          <dgm:bulletEnabled val="1"/>
        </dgm:presLayoutVars>
      </dgm:prSet>
      <dgm:spPr/>
    </dgm:pt>
    <dgm:pt modelId="{A70F6DFC-5E92-44DD-9862-AB17353AD2AD}" type="pres">
      <dgm:prSet presAssocID="{1E30A4C9-EF96-4813-A17D-67D7FB367E85}" presName="connSite2" presStyleCnt="0"/>
      <dgm:spPr/>
    </dgm:pt>
  </dgm:ptLst>
  <dgm:cxnLst>
    <dgm:cxn modelId="{EAB70801-F9C5-4F4C-BE0D-8A305A98CD9F}" type="presOf" srcId="{67EE6527-C46C-4663-A1DD-1D266DCAE04D}" destId="{EEC4BE6F-42A1-44C4-9E61-C4CDF11E46C3}" srcOrd="0" destOrd="0" presId="urn:microsoft.com/office/officeart/2005/8/layout/hProcess4"/>
    <dgm:cxn modelId="{0649DA01-4A09-4A94-9A6C-73D3B1C92FB1}" type="presOf" srcId="{B3C210A1-9558-444E-8ABC-AFC81B28CB41}" destId="{F7273665-C722-4F95-B654-24ED857424F9}" srcOrd="0" destOrd="1" presId="urn:microsoft.com/office/officeart/2005/8/layout/hProcess4"/>
    <dgm:cxn modelId="{88AA4B02-0EA9-470D-9FAC-F5AA092B4CD3}" type="presOf" srcId="{12E68D82-5EFA-464F-B627-80FC04C0B57E}" destId="{D4F5B427-D7E3-40BE-ADC8-1AE4483C7723}" srcOrd="0" destOrd="5" presId="urn:microsoft.com/office/officeart/2005/8/layout/hProcess4"/>
    <dgm:cxn modelId="{B6C68103-E873-42F1-894F-BA5631A3BDAA}" type="presOf" srcId="{285E99DA-8096-4998-B757-8B95E3655AAA}" destId="{2444AEE7-488A-4FE1-8B84-C283F615A648}" srcOrd="1" destOrd="0" presId="urn:microsoft.com/office/officeart/2005/8/layout/hProcess4"/>
    <dgm:cxn modelId="{BAB99D04-7F8E-4EB1-A636-01369FE1BBF5}" srcId="{70120731-C766-4653-9300-EAFD0D5CB055}" destId="{3F124061-5D64-4CF1-9D72-281035DDED06}" srcOrd="0" destOrd="0" parTransId="{DDD2A6D9-44DD-46C2-812E-DBAFC4D91F90}" sibTransId="{D5FE9835-F373-41EF-8C2F-94ACCD0CDD15}"/>
    <dgm:cxn modelId="{2F9C330F-B77C-48AB-B4A6-06AF48EA8825}" srcId="{6D650291-BD8F-4164-BBED-BF99DF278764}" destId="{77D992CC-C013-4E7E-97DD-8A22514B2117}" srcOrd="1" destOrd="0" parTransId="{32201BB1-64CF-4819-B14C-B231D332AD3E}" sibTransId="{9982ABBA-52D1-4BD5-9EA0-2FF74E2747A5}"/>
    <dgm:cxn modelId="{32007B10-3749-4605-841C-96E8BAAEBD5E}" type="presOf" srcId="{7107BD61-4B5E-460A-8A0A-610897B72A4E}" destId="{F9F47B89-2B75-4AC5-9B23-099C7E1F0DE7}" srcOrd="0" destOrd="0" presId="urn:microsoft.com/office/officeart/2005/8/layout/hProcess4"/>
    <dgm:cxn modelId="{5BB06914-B06D-45DF-9779-3A38D9F827A2}" srcId="{F7909CCB-6685-41E4-BC62-2179FF6BBC1A}" destId="{7F4D4AB7-5092-4D70-BE25-84848CAD9489}" srcOrd="0" destOrd="0" parTransId="{6CA36289-5B04-4993-A4CE-C0B06D0C499A}" sibTransId="{E07FC3A5-9678-449C-A490-F9C97B028D41}"/>
    <dgm:cxn modelId="{57A75C16-FD65-4E1A-AAA9-8E8EA5E4BA4D}" type="presOf" srcId="{6D650291-BD8F-4164-BBED-BF99DF278764}" destId="{33068D08-8F06-4B72-9C22-0EC113C85D27}" srcOrd="0" destOrd="0" presId="urn:microsoft.com/office/officeart/2005/8/layout/hProcess4"/>
    <dgm:cxn modelId="{C4649F16-D588-4E62-8537-E7E07B380146}" type="presOf" srcId="{1E30A4C9-EF96-4813-A17D-67D7FB367E85}" destId="{33D1868B-8120-4419-8ACB-18B71401D49D}" srcOrd="0" destOrd="0" presId="urn:microsoft.com/office/officeart/2005/8/layout/hProcess4"/>
    <dgm:cxn modelId="{B3067718-3A70-4A64-8371-906FB4176F5C}" type="presOf" srcId="{F7909CCB-6685-41E4-BC62-2179FF6BBC1A}" destId="{4955ACD4-67B7-45F6-8DCC-754BAF461DD1}" srcOrd="0" destOrd="0" presId="urn:microsoft.com/office/officeart/2005/8/layout/hProcess4"/>
    <dgm:cxn modelId="{6D7A2F1A-F0D8-4C81-A465-441C8E18AE81}" type="presOf" srcId="{E03BC443-CF2B-4CBC-91F2-E32D62550CFB}" destId="{3B6214FD-3BBF-4B5C-84D1-B7090726DFDC}" srcOrd="0" destOrd="0" presId="urn:microsoft.com/office/officeart/2005/8/layout/hProcess4"/>
    <dgm:cxn modelId="{AC59481E-79F9-4346-95F4-D07B15E6D1F2}" type="presOf" srcId="{285E99DA-8096-4998-B757-8B95E3655AAA}" destId="{82D8D3A1-CF42-4A94-BA0D-E1A34647E185}" srcOrd="0" destOrd="0" presId="urn:microsoft.com/office/officeart/2005/8/layout/hProcess4"/>
    <dgm:cxn modelId="{BF7AA020-E37A-43CF-897F-21A8E6AB6D34}" srcId="{F7909CCB-6685-41E4-BC62-2179FF6BBC1A}" destId="{B3C210A1-9558-444E-8ABC-AFC81B28CB41}" srcOrd="1" destOrd="0" parTransId="{F6073512-1FFE-497B-B04E-A12D7AF8C07C}" sibTransId="{41038863-C465-42EE-897C-C5338FB80290}"/>
    <dgm:cxn modelId="{A9BB7627-63B0-4866-9CFB-A63902485ED4}" srcId="{70120731-C766-4653-9300-EAFD0D5CB055}" destId="{ADE29474-4C83-4354-9372-7D2CC5E458A3}" srcOrd="6" destOrd="0" parTransId="{3DF37001-EADF-441C-AB94-7D581D536511}" sibTransId="{4C397A36-492A-4A50-8EFC-D0D3F405F2B2}"/>
    <dgm:cxn modelId="{B25C662A-17A5-42B2-8034-6CD21EC1271A}" type="presOf" srcId="{12E68D82-5EFA-464F-B627-80FC04C0B57E}" destId="{07BA4FC9-D259-4887-9A56-EB70197C8191}" srcOrd="1" destOrd="5" presId="urn:microsoft.com/office/officeart/2005/8/layout/hProcess4"/>
    <dgm:cxn modelId="{9C7C7531-849C-45EF-8EE6-45B5B5C08CB1}" type="presOf" srcId="{C6A9CAF5-24A4-433E-BF86-B9B460CFA8FF}" destId="{D4F5B427-D7E3-40BE-ADC8-1AE4483C7723}" srcOrd="0" destOrd="4" presId="urn:microsoft.com/office/officeart/2005/8/layout/hProcess4"/>
    <dgm:cxn modelId="{D0A58C3A-A78C-400E-B2FA-F7C652C063A2}" srcId="{70120731-C766-4653-9300-EAFD0D5CB055}" destId="{95AB9942-4EBD-4021-BCF6-D09CBA4C2733}" srcOrd="2" destOrd="0" parTransId="{4E1BDC81-12D2-46B2-BC82-1ACE9FB1B6E1}" sibTransId="{984009AC-AA1B-4C57-A049-789D8CAD9062}"/>
    <dgm:cxn modelId="{76AC5C41-8402-4C82-B4FC-8504811C4662}" type="presOf" srcId="{95AB9942-4EBD-4021-BCF6-D09CBA4C2733}" destId="{07BA4FC9-D259-4887-9A56-EB70197C8191}" srcOrd="1" destOrd="2" presId="urn:microsoft.com/office/officeart/2005/8/layout/hProcess4"/>
    <dgm:cxn modelId="{CD4B1A65-3436-4992-8F80-984A97B3133C}" type="presOf" srcId="{7F4D4AB7-5092-4D70-BE25-84848CAD9489}" destId="{EFC1C31F-1E0D-4A2D-910A-D2AD3A93E795}" srcOrd="1" destOrd="0" presId="urn:microsoft.com/office/officeart/2005/8/layout/hProcess4"/>
    <dgm:cxn modelId="{C89E516A-17EF-4BE5-BE6A-61DDB2B6BCB0}" srcId="{6D650291-BD8F-4164-BBED-BF99DF278764}" destId="{285E99DA-8096-4998-B757-8B95E3655AAA}" srcOrd="0" destOrd="0" parTransId="{56A4ED5C-6E87-4359-9D79-484072D496A3}" sibTransId="{7B753E39-F8F7-4E59-B525-3E150A8BBAE1}"/>
    <dgm:cxn modelId="{7087AE4D-A4A6-43B7-8FE4-3371047D067F}" type="presOf" srcId="{0E093403-8688-49CA-AFFB-5702926124D7}" destId="{694604C1-E74D-47FA-AEC0-BFD3916ED115}" srcOrd="0" destOrd="0" presId="urn:microsoft.com/office/officeart/2005/8/layout/hProcess4"/>
    <dgm:cxn modelId="{B10C444E-B915-4A61-9DBC-A09AD06EA321}" srcId="{1E30A4C9-EF96-4813-A17D-67D7FB367E85}" destId="{0E093403-8688-49CA-AFFB-5702926124D7}" srcOrd="0" destOrd="0" parTransId="{E127A257-2EEE-4231-8F09-C7BD4C78A982}" sibTransId="{8E1C01B6-4B85-454F-A577-5B93F93069A1}"/>
    <dgm:cxn modelId="{50CB1370-50FD-4DAB-9B83-E6EF6B06A289}" srcId="{67EE6527-C46C-4663-A1DD-1D266DCAE04D}" destId="{6D650291-BD8F-4164-BBED-BF99DF278764}" srcOrd="2" destOrd="0" parTransId="{0083E812-CE46-4740-9A9F-F880716B10AA}" sibTransId="{E03BC443-CF2B-4CBC-91F2-E32D62550CFB}"/>
    <dgm:cxn modelId="{46279C52-6182-40C5-97D5-0460C43D08CC}" srcId="{67EE6527-C46C-4663-A1DD-1D266DCAE04D}" destId="{F7909CCB-6685-41E4-BC62-2179FF6BBC1A}" srcOrd="0" destOrd="0" parTransId="{C1D0B543-4078-4E09-B217-FBDAA7A0E3F6}" sibTransId="{BBBD9E13-AEDE-4451-9CB3-2473588ABA26}"/>
    <dgm:cxn modelId="{1C903A53-307A-46AC-BBD9-305772C395B6}" type="presOf" srcId="{ADE29474-4C83-4354-9372-7D2CC5E458A3}" destId="{D4F5B427-D7E3-40BE-ADC8-1AE4483C7723}" srcOrd="0" destOrd="6" presId="urn:microsoft.com/office/officeart/2005/8/layout/hProcess4"/>
    <dgm:cxn modelId="{D645A978-FC8B-4C50-943C-629177113422}" type="presOf" srcId="{95AB9942-4EBD-4021-BCF6-D09CBA4C2733}" destId="{D4F5B427-D7E3-40BE-ADC8-1AE4483C7723}" srcOrd="0" destOrd="2" presId="urn:microsoft.com/office/officeart/2005/8/layout/hProcess4"/>
    <dgm:cxn modelId="{6642047B-D681-4ACE-A4F1-2361BDA0F862}" srcId="{67EE6527-C46C-4663-A1DD-1D266DCAE04D}" destId="{70120731-C766-4653-9300-EAFD0D5CB055}" srcOrd="1" destOrd="0" parTransId="{51CD5A03-E09A-431E-8FF3-BF394AB64F49}" sibTransId="{7107BD61-4B5E-460A-8A0A-610897B72A4E}"/>
    <dgm:cxn modelId="{F75BE284-21C4-46BF-841D-F8E007647EF9}" srcId="{67EE6527-C46C-4663-A1DD-1D266DCAE04D}" destId="{1E30A4C9-EF96-4813-A17D-67D7FB367E85}" srcOrd="3" destOrd="0" parTransId="{2BFAAA68-A229-4139-8CDF-CD39AD8E16F0}" sibTransId="{5901CCDB-DFB6-4DF8-8ADB-615249A1011E}"/>
    <dgm:cxn modelId="{4E441885-2A83-4E54-ADD0-67BA7E309FDA}" srcId="{70120731-C766-4653-9300-EAFD0D5CB055}" destId="{9C576009-2455-445A-AB95-6A2C519339E9}" srcOrd="1" destOrd="0" parTransId="{8F9E462D-F76B-480D-B2EF-5FBD49313EAC}" sibTransId="{73806E61-98AB-4FCA-832E-9C3EA14B03C5}"/>
    <dgm:cxn modelId="{FE49CF8A-991F-4B26-A3C6-DB30A72DAEE5}" type="presOf" srcId="{9C576009-2455-445A-AB95-6A2C519339E9}" destId="{D4F5B427-D7E3-40BE-ADC8-1AE4483C7723}" srcOrd="0" destOrd="1" presId="urn:microsoft.com/office/officeart/2005/8/layout/hProcess4"/>
    <dgm:cxn modelId="{10FB4A8F-6AE9-418A-9944-D9E8A82B485E}" srcId="{70120731-C766-4653-9300-EAFD0D5CB055}" destId="{BAB0F1FC-57A4-4014-B635-538BD4C7F1B4}" srcOrd="3" destOrd="0" parTransId="{FAD7982E-9361-43AD-B21B-48CCF9EE609B}" sibTransId="{BA49F442-220C-40B1-AC8D-D155CD88F630}"/>
    <dgm:cxn modelId="{7A104798-A306-49A5-9073-F46F65F2A0FE}" type="presOf" srcId="{70120731-C766-4653-9300-EAFD0D5CB055}" destId="{F7FB16B2-24AD-4873-A76D-D15EAD7F3BD6}" srcOrd="0" destOrd="0" presId="urn:microsoft.com/office/officeart/2005/8/layout/hProcess4"/>
    <dgm:cxn modelId="{889FAEA1-A0FC-4749-BE76-AB86207DB800}" type="presOf" srcId="{B3C210A1-9558-444E-8ABC-AFC81B28CB41}" destId="{EFC1C31F-1E0D-4A2D-910A-D2AD3A93E795}" srcOrd="1" destOrd="1" presId="urn:microsoft.com/office/officeart/2005/8/layout/hProcess4"/>
    <dgm:cxn modelId="{A8B782A6-5D5C-4E2C-9DAC-DE140AB6D1EF}" type="presOf" srcId="{0E093403-8688-49CA-AFFB-5702926124D7}" destId="{36DEF2CE-F972-4D73-A32D-174ABA71EF23}" srcOrd="1" destOrd="0" presId="urn:microsoft.com/office/officeart/2005/8/layout/hProcess4"/>
    <dgm:cxn modelId="{00EC6DA7-4B62-48C8-A94C-285CDDE088C6}" type="presOf" srcId="{C6A9CAF5-24A4-433E-BF86-B9B460CFA8FF}" destId="{07BA4FC9-D259-4887-9A56-EB70197C8191}" srcOrd="1" destOrd="4" presId="urn:microsoft.com/office/officeart/2005/8/layout/hProcess4"/>
    <dgm:cxn modelId="{A0C907AD-7FE4-4995-A465-FB0D2E265035}" type="presOf" srcId="{77D992CC-C013-4E7E-97DD-8A22514B2117}" destId="{2444AEE7-488A-4FE1-8B84-C283F615A648}" srcOrd="1" destOrd="1" presId="urn:microsoft.com/office/officeart/2005/8/layout/hProcess4"/>
    <dgm:cxn modelId="{9797ABB3-4389-462A-A8E0-A42DDCC0F437}" type="presOf" srcId="{77D992CC-C013-4E7E-97DD-8A22514B2117}" destId="{82D8D3A1-CF42-4A94-BA0D-E1A34647E185}" srcOrd="0" destOrd="1" presId="urn:microsoft.com/office/officeart/2005/8/layout/hProcess4"/>
    <dgm:cxn modelId="{2B17B2C9-DB79-4DC0-814F-FBD654C85280}" type="presOf" srcId="{3F124061-5D64-4CF1-9D72-281035DDED06}" destId="{D4F5B427-D7E3-40BE-ADC8-1AE4483C7723}" srcOrd="0" destOrd="0" presId="urn:microsoft.com/office/officeart/2005/8/layout/hProcess4"/>
    <dgm:cxn modelId="{981899D5-8D97-4B48-9C1B-3870E908120A}" srcId="{70120731-C766-4653-9300-EAFD0D5CB055}" destId="{12E68D82-5EFA-464F-B627-80FC04C0B57E}" srcOrd="5" destOrd="0" parTransId="{421D4B7B-13D5-41B9-B2BF-2103076FEBC1}" sibTransId="{BAACE505-0495-4268-8595-1EFFFA5BC168}"/>
    <dgm:cxn modelId="{6DC306D8-DA6C-49AE-B529-81F6EBA9881C}" type="presOf" srcId="{9C576009-2455-445A-AB95-6A2C519339E9}" destId="{07BA4FC9-D259-4887-9A56-EB70197C8191}" srcOrd="1" destOrd="1" presId="urn:microsoft.com/office/officeart/2005/8/layout/hProcess4"/>
    <dgm:cxn modelId="{59A9BFE0-4655-48C1-BA2F-9ECB195555C5}" type="presOf" srcId="{3F124061-5D64-4CF1-9D72-281035DDED06}" destId="{07BA4FC9-D259-4887-9A56-EB70197C8191}" srcOrd="1" destOrd="0" presId="urn:microsoft.com/office/officeart/2005/8/layout/hProcess4"/>
    <dgm:cxn modelId="{4B1250E4-794E-46DF-80AD-49BFFFE370DF}" type="presOf" srcId="{7F4D4AB7-5092-4D70-BE25-84848CAD9489}" destId="{F7273665-C722-4F95-B654-24ED857424F9}" srcOrd="0" destOrd="0" presId="urn:microsoft.com/office/officeart/2005/8/layout/hProcess4"/>
    <dgm:cxn modelId="{CF2AF7E5-FE95-4E73-AE66-C5A3019B4840}" srcId="{70120731-C766-4653-9300-EAFD0D5CB055}" destId="{C6A9CAF5-24A4-433E-BF86-B9B460CFA8FF}" srcOrd="4" destOrd="0" parTransId="{08445E76-19D3-47F2-9174-0B6026961603}" sibTransId="{DDF88DBE-36E6-4FE1-ACD4-DC0BE2C51E8E}"/>
    <dgm:cxn modelId="{87D11DF0-DE3A-45AB-8CC5-A7A9243C35A5}" type="presOf" srcId="{ADE29474-4C83-4354-9372-7D2CC5E458A3}" destId="{07BA4FC9-D259-4887-9A56-EB70197C8191}" srcOrd="1" destOrd="6" presId="urn:microsoft.com/office/officeart/2005/8/layout/hProcess4"/>
    <dgm:cxn modelId="{E356C3F4-4857-475C-BA50-CFB952AD341C}" type="presOf" srcId="{BAB0F1FC-57A4-4014-B635-538BD4C7F1B4}" destId="{D4F5B427-D7E3-40BE-ADC8-1AE4483C7723}" srcOrd="0" destOrd="3" presId="urn:microsoft.com/office/officeart/2005/8/layout/hProcess4"/>
    <dgm:cxn modelId="{D85CA2F9-CAA6-4A37-AF75-1F5C27BD4EC8}" type="presOf" srcId="{BAB0F1FC-57A4-4014-B635-538BD4C7F1B4}" destId="{07BA4FC9-D259-4887-9A56-EB70197C8191}" srcOrd="1" destOrd="3" presId="urn:microsoft.com/office/officeart/2005/8/layout/hProcess4"/>
    <dgm:cxn modelId="{38C998FE-7927-4142-B040-CAC6902AE1C1}" type="presOf" srcId="{BBBD9E13-AEDE-4451-9CB3-2473588ABA26}" destId="{BEEE475A-FDD6-429D-B637-B21AE4C26EDE}" srcOrd="0" destOrd="0" presId="urn:microsoft.com/office/officeart/2005/8/layout/hProcess4"/>
    <dgm:cxn modelId="{D6872B0C-6CE2-4CAF-80E3-7E3031296E18}" type="presParOf" srcId="{EEC4BE6F-42A1-44C4-9E61-C4CDF11E46C3}" destId="{EF131D00-00A2-42C6-BED5-F3C1A70B573D}" srcOrd="0" destOrd="0" presId="urn:microsoft.com/office/officeart/2005/8/layout/hProcess4"/>
    <dgm:cxn modelId="{9A47859E-FB4B-4385-8234-70E36ABC13B8}" type="presParOf" srcId="{EEC4BE6F-42A1-44C4-9E61-C4CDF11E46C3}" destId="{8970D0B5-85D8-48B6-AB7A-D17BA138C41B}" srcOrd="1" destOrd="0" presId="urn:microsoft.com/office/officeart/2005/8/layout/hProcess4"/>
    <dgm:cxn modelId="{A64E0A29-A88D-4C47-9A1D-0A52E05E8A06}" type="presParOf" srcId="{EEC4BE6F-42A1-44C4-9E61-C4CDF11E46C3}" destId="{9FF86356-0199-4C59-AB9D-D0B10E11E374}" srcOrd="2" destOrd="0" presId="urn:microsoft.com/office/officeart/2005/8/layout/hProcess4"/>
    <dgm:cxn modelId="{32279684-C24E-4483-93A4-70DACC2738B1}" type="presParOf" srcId="{9FF86356-0199-4C59-AB9D-D0B10E11E374}" destId="{B6B0A419-76D0-443A-9278-A354CC4BE4B6}" srcOrd="0" destOrd="0" presId="urn:microsoft.com/office/officeart/2005/8/layout/hProcess4"/>
    <dgm:cxn modelId="{90E6A6AE-8421-4734-B213-26E1B496F201}" type="presParOf" srcId="{B6B0A419-76D0-443A-9278-A354CC4BE4B6}" destId="{CBABC179-7708-42B9-9BA3-E84095548B8A}" srcOrd="0" destOrd="0" presId="urn:microsoft.com/office/officeart/2005/8/layout/hProcess4"/>
    <dgm:cxn modelId="{B4AC796B-2E0B-4AC2-9914-E308DEAD42C2}" type="presParOf" srcId="{B6B0A419-76D0-443A-9278-A354CC4BE4B6}" destId="{F7273665-C722-4F95-B654-24ED857424F9}" srcOrd="1" destOrd="0" presId="urn:microsoft.com/office/officeart/2005/8/layout/hProcess4"/>
    <dgm:cxn modelId="{D69E2DD5-2569-4E81-8068-C87295A54215}" type="presParOf" srcId="{B6B0A419-76D0-443A-9278-A354CC4BE4B6}" destId="{EFC1C31F-1E0D-4A2D-910A-D2AD3A93E795}" srcOrd="2" destOrd="0" presId="urn:microsoft.com/office/officeart/2005/8/layout/hProcess4"/>
    <dgm:cxn modelId="{D1E0F3E0-E451-470C-A1AC-7A7F5A8E4FB7}" type="presParOf" srcId="{B6B0A419-76D0-443A-9278-A354CC4BE4B6}" destId="{4955ACD4-67B7-45F6-8DCC-754BAF461DD1}" srcOrd="3" destOrd="0" presId="urn:microsoft.com/office/officeart/2005/8/layout/hProcess4"/>
    <dgm:cxn modelId="{5878941A-D00D-435D-96B0-EC1935A1EDB3}" type="presParOf" srcId="{B6B0A419-76D0-443A-9278-A354CC4BE4B6}" destId="{1E6E6D3E-F44D-4925-96A5-9376A404F40C}" srcOrd="4" destOrd="0" presId="urn:microsoft.com/office/officeart/2005/8/layout/hProcess4"/>
    <dgm:cxn modelId="{9DE63BA9-A19C-41BA-8FCD-5ECA6A332722}" type="presParOf" srcId="{9FF86356-0199-4C59-AB9D-D0B10E11E374}" destId="{BEEE475A-FDD6-429D-B637-B21AE4C26EDE}" srcOrd="1" destOrd="0" presId="urn:microsoft.com/office/officeart/2005/8/layout/hProcess4"/>
    <dgm:cxn modelId="{365B3E63-875E-4294-9AC0-6C040642E8A3}" type="presParOf" srcId="{9FF86356-0199-4C59-AB9D-D0B10E11E374}" destId="{F8404EE1-DA8B-4680-8692-F306753FD60F}" srcOrd="2" destOrd="0" presId="urn:microsoft.com/office/officeart/2005/8/layout/hProcess4"/>
    <dgm:cxn modelId="{CEDF5181-A1C4-4E86-9751-405B3A510481}" type="presParOf" srcId="{F8404EE1-DA8B-4680-8692-F306753FD60F}" destId="{259D05F9-3676-4751-8664-D70C0AA443F1}" srcOrd="0" destOrd="0" presId="urn:microsoft.com/office/officeart/2005/8/layout/hProcess4"/>
    <dgm:cxn modelId="{B6918C3A-559F-4FE8-BEC5-D82BE200A0E1}" type="presParOf" srcId="{F8404EE1-DA8B-4680-8692-F306753FD60F}" destId="{D4F5B427-D7E3-40BE-ADC8-1AE4483C7723}" srcOrd="1" destOrd="0" presId="urn:microsoft.com/office/officeart/2005/8/layout/hProcess4"/>
    <dgm:cxn modelId="{4AADB77C-EAC0-432C-89CA-E3D594EB8799}" type="presParOf" srcId="{F8404EE1-DA8B-4680-8692-F306753FD60F}" destId="{07BA4FC9-D259-4887-9A56-EB70197C8191}" srcOrd="2" destOrd="0" presId="urn:microsoft.com/office/officeart/2005/8/layout/hProcess4"/>
    <dgm:cxn modelId="{8C2212DD-4886-42DF-8D64-7698FB6FB516}" type="presParOf" srcId="{F8404EE1-DA8B-4680-8692-F306753FD60F}" destId="{F7FB16B2-24AD-4873-A76D-D15EAD7F3BD6}" srcOrd="3" destOrd="0" presId="urn:microsoft.com/office/officeart/2005/8/layout/hProcess4"/>
    <dgm:cxn modelId="{E3423B2F-E47B-4227-9D14-8E6CF7A28748}" type="presParOf" srcId="{F8404EE1-DA8B-4680-8692-F306753FD60F}" destId="{CCCD9A5A-82E1-4BD3-9DC9-4C82765386A3}" srcOrd="4" destOrd="0" presId="urn:microsoft.com/office/officeart/2005/8/layout/hProcess4"/>
    <dgm:cxn modelId="{601D754D-8788-428E-8FDB-DC68217A6C6B}" type="presParOf" srcId="{9FF86356-0199-4C59-AB9D-D0B10E11E374}" destId="{F9F47B89-2B75-4AC5-9B23-099C7E1F0DE7}" srcOrd="3" destOrd="0" presId="urn:microsoft.com/office/officeart/2005/8/layout/hProcess4"/>
    <dgm:cxn modelId="{DE5F475C-4A6B-4F9C-9281-98129AEB377E}" type="presParOf" srcId="{9FF86356-0199-4C59-AB9D-D0B10E11E374}" destId="{71771C00-91BE-494A-89F8-0CFB64896946}" srcOrd="4" destOrd="0" presId="urn:microsoft.com/office/officeart/2005/8/layout/hProcess4"/>
    <dgm:cxn modelId="{B29300E4-07B3-4207-BC88-AF588E0C1C7A}" type="presParOf" srcId="{71771C00-91BE-494A-89F8-0CFB64896946}" destId="{8C0041B2-5A4F-445A-AA04-64A6FE3EE3CC}" srcOrd="0" destOrd="0" presId="urn:microsoft.com/office/officeart/2005/8/layout/hProcess4"/>
    <dgm:cxn modelId="{117C0C7A-EB0E-46F0-8D7D-07548CAE7316}" type="presParOf" srcId="{71771C00-91BE-494A-89F8-0CFB64896946}" destId="{82D8D3A1-CF42-4A94-BA0D-E1A34647E185}" srcOrd="1" destOrd="0" presId="urn:microsoft.com/office/officeart/2005/8/layout/hProcess4"/>
    <dgm:cxn modelId="{481C7E5D-5FC0-4938-B973-7B0FA97722ED}" type="presParOf" srcId="{71771C00-91BE-494A-89F8-0CFB64896946}" destId="{2444AEE7-488A-4FE1-8B84-C283F615A648}" srcOrd="2" destOrd="0" presId="urn:microsoft.com/office/officeart/2005/8/layout/hProcess4"/>
    <dgm:cxn modelId="{E5A543A2-4FAF-4197-877B-2135442F7C6B}" type="presParOf" srcId="{71771C00-91BE-494A-89F8-0CFB64896946}" destId="{33068D08-8F06-4B72-9C22-0EC113C85D27}" srcOrd="3" destOrd="0" presId="urn:microsoft.com/office/officeart/2005/8/layout/hProcess4"/>
    <dgm:cxn modelId="{2512C242-A00E-44E0-BC08-CA5DCFEF5B2C}" type="presParOf" srcId="{71771C00-91BE-494A-89F8-0CFB64896946}" destId="{C7A6A940-78C3-4F75-962F-810A8C055FFB}" srcOrd="4" destOrd="0" presId="urn:microsoft.com/office/officeart/2005/8/layout/hProcess4"/>
    <dgm:cxn modelId="{B39D5BFD-7B5F-4597-A4BE-924428F2BEEA}" type="presParOf" srcId="{9FF86356-0199-4C59-AB9D-D0B10E11E374}" destId="{3B6214FD-3BBF-4B5C-84D1-B7090726DFDC}" srcOrd="5" destOrd="0" presId="urn:microsoft.com/office/officeart/2005/8/layout/hProcess4"/>
    <dgm:cxn modelId="{0D908048-3277-4954-BD37-8774A317D114}" type="presParOf" srcId="{9FF86356-0199-4C59-AB9D-D0B10E11E374}" destId="{50DAF3C7-F5C8-4056-8BA0-B5D5EB9FB38E}" srcOrd="6" destOrd="0" presId="urn:microsoft.com/office/officeart/2005/8/layout/hProcess4"/>
    <dgm:cxn modelId="{511B70C0-F6DD-4AB6-9994-C27CBF61C503}" type="presParOf" srcId="{50DAF3C7-F5C8-4056-8BA0-B5D5EB9FB38E}" destId="{7936A633-415F-444C-B945-FEFFF35188DC}" srcOrd="0" destOrd="0" presId="urn:microsoft.com/office/officeart/2005/8/layout/hProcess4"/>
    <dgm:cxn modelId="{1F9C4214-D8A2-4A38-89D5-8734D192A443}" type="presParOf" srcId="{50DAF3C7-F5C8-4056-8BA0-B5D5EB9FB38E}" destId="{694604C1-E74D-47FA-AEC0-BFD3916ED115}" srcOrd="1" destOrd="0" presId="urn:microsoft.com/office/officeart/2005/8/layout/hProcess4"/>
    <dgm:cxn modelId="{C087AF8C-06E1-47D5-A6BE-1AE8BBFE21D5}" type="presParOf" srcId="{50DAF3C7-F5C8-4056-8BA0-B5D5EB9FB38E}" destId="{36DEF2CE-F972-4D73-A32D-174ABA71EF23}" srcOrd="2" destOrd="0" presId="urn:microsoft.com/office/officeart/2005/8/layout/hProcess4"/>
    <dgm:cxn modelId="{24CDC767-A96E-44E2-A75B-F1771FA39D96}" type="presParOf" srcId="{50DAF3C7-F5C8-4056-8BA0-B5D5EB9FB38E}" destId="{33D1868B-8120-4419-8ACB-18B71401D49D}" srcOrd="3" destOrd="0" presId="urn:microsoft.com/office/officeart/2005/8/layout/hProcess4"/>
    <dgm:cxn modelId="{D10945A3-2211-4B30-B982-7D6532A5857E}" type="presParOf" srcId="{50DAF3C7-F5C8-4056-8BA0-B5D5EB9FB38E}" destId="{A70F6DFC-5E92-44DD-9862-AB17353AD2A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73665-C722-4F95-B654-24ED857424F9}">
      <dsp:nvSpPr>
        <dsp:cNvPr id="0" name=""/>
        <dsp:cNvSpPr/>
      </dsp:nvSpPr>
      <dsp:spPr>
        <a:xfrm>
          <a:off x="5405" y="1829603"/>
          <a:ext cx="1995453" cy="1861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b="1" kern="1200" dirty="0"/>
            <a:t>Environnement de l’entreprise 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b="1" kern="1200" dirty="0"/>
            <a:t>Identification de l’entreprise</a:t>
          </a:r>
          <a:endParaRPr lang="fr-FR" sz="1600" b="1" kern="1200" dirty="0"/>
        </a:p>
      </dsp:txBody>
      <dsp:txXfrm>
        <a:off x="48249" y="1872447"/>
        <a:ext cx="1909765" cy="1377115"/>
      </dsp:txXfrm>
    </dsp:sp>
    <dsp:sp modelId="{BEEE475A-FDD6-429D-B637-B21AE4C26EDE}">
      <dsp:nvSpPr>
        <dsp:cNvPr id="0" name=""/>
        <dsp:cNvSpPr/>
      </dsp:nvSpPr>
      <dsp:spPr>
        <a:xfrm>
          <a:off x="871040" y="2244067"/>
          <a:ext cx="2705890" cy="2705890"/>
        </a:xfrm>
        <a:prstGeom prst="leftCircularArrow">
          <a:avLst>
            <a:gd name="adj1" fmla="val 2629"/>
            <a:gd name="adj2" fmla="val 319571"/>
            <a:gd name="adj3" fmla="val 2369167"/>
            <a:gd name="adj4" fmla="val 9298575"/>
            <a:gd name="adj5" fmla="val 3067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5ACD4-67B7-45F6-8DCC-754BAF461DD1}">
      <dsp:nvSpPr>
        <dsp:cNvPr id="0" name=""/>
        <dsp:cNvSpPr/>
      </dsp:nvSpPr>
      <dsp:spPr>
        <a:xfrm>
          <a:off x="451652" y="3228330"/>
          <a:ext cx="1764736" cy="70177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Identification</a:t>
          </a:r>
          <a:endParaRPr lang="fr-F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Quel est le contexte ?</a:t>
          </a:r>
        </a:p>
      </dsp:txBody>
      <dsp:txXfrm>
        <a:off x="472206" y="3248884"/>
        <a:ext cx="1723628" cy="660669"/>
      </dsp:txXfrm>
    </dsp:sp>
    <dsp:sp modelId="{D4F5B427-D7E3-40BE-ADC8-1AE4483C7723}">
      <dsp:nvSpPr>
        <dsp:cNvPr id="0" name=""/>
        <dsp:cNvSpPr/>
      </dsp:nvSpPr>
      <dsp:spPr>
        <a:xfrm>
          <a:off x="2464289" y="1546099"/>
          <a:ext cx="3023515" cy="2766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3"/>
          </a:pPr>
          <a:r>
            <a:rPr lang="en-US" sz="1600" b="1" kern="1200" dirty="0"/>
            <a:t>Définition des objectifs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4"/>
          </a:pPr>
          <a:r>
            <a:rPr lang="fr-FR" sz="1600" b="1" kern="1200" dirty="0"/>
            <a:t>Construction du tableau de bord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5"/>
          </a:pPr>
          <a:r>
            <a:rPr lang="en-US" sz="1600" b="1" kern="1200" dirty="0"/>
            <a:t>Choix des indicateurs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6"/>
          </a:pPr>
          <a:r>
            <a:rPr lang="en-US" sz="1600" b="1" kern="1200" dirty="0"/>
            <a:t>Collecte des informations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6"/>
          </a:pPr>
          <a:r>
            <a:rPr lang="fr-FR" sz="1600" b="1" kern="1200" dirty="0"/>
            <a:t>Système de tableau de bord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6"/>
          </a:pPr>
          <a:endParaRPr lang="fr-FR" sz="1600" b="1" kern="1200" dirty="0"/>
        </a:p>
      </dsp:txBody>
      <dsp:txXfrm>
        <a:off x="2527944" y="2202486"/>
        <a:ext cx="2896205" cy="2046039"/>
      </dsp:txXfrm>
    </dsp:sp>
    <dsp:sp modelId="{F9F47B89-2B75-4AC5-9B23-099C7E1F0DE7}">
      <dsp:nvSpPr>
        <dsp:cNvPr id="0" name=""/>
        <dsp:cNvSpPr/>
      </dsp:nvSpPr>
      <dsp:spPr>
        <a:xfrm>
          <a:off x="4526779" y="847290"/>
          <a:ext cx="2734982" cy="2734982"/>
        </a:xfrm>
        <a:prstGeom prst="circularArrow">
          <a:avLst>
            <a:gd name="adj1" fmla="val 2601"/>
            <a:gd name="adj2" fmla="val 315966"/>
            <a:gd name="adj3" fmla="val 19541907"/>
            <a:gd name="adj4" fmla="val 12608894"/>
            <a:gd name="adj5" fmla="val 3035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B16B2-24AD-4873-A76D-D15EAD7F3BD6}">
      <dsp:nvSpPr>
        <dsp:cNvPr id="0" name=""/>
        <dsp:cNvSpPr/>
      </dsp:nvSpPr>
      <dsp:spPr>
        <a:xfrm>
          <a:off x="3896034" y="1566679"/>
          <a:ext cx="1764736" cy="70177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Conception</a:t>
          </a:r>
          <a:endParaRPr lang="fr-F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Que faut-il faire ?</a:t>
          </a:r>
        </a:p>
      </dsp:txBody>
      <dsp:txXfrm>
        <a:off x="3916588" y="1587233"/>
        <a:ext cx="1723628" cy="660669"/>
      </dsp:txXfrm>
    </dsp:sp>
    <dsp:sp modelId="{82D8D3A1-CF42-4A94-BA0D-E1A34647E185}">
      <dsp:nvSpPr>
        <dsp:cNvPr id="0" name=""/>
        <dsp:cNvSpPr/>
      </dsp:nvSpPr>
      <dsp:spPr>
        <a:xfrm>
          <a:off x="5917403" y="1721846"/>
          <a:ext cx="2629348" cy="2078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8"/>
          </a:pPr>
          <a:r>
            <a:rPr lang="en-US" sz="1600" b="1" kern="1200" dirty="0"/>
            <a:t>Choix des progiciels</a:t>
          </a:r>
          <a:endParaRPr lang="fr-FR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8"/>
          </a:pPr>
          <a:r>
            <a:rPr lang="fr-FR" sz="1600" b="1" kern="1200" dirty="0"/>
            <a:t> </a:t>
          </a:r>
          <a:r>
            <a:rPr lang="en-US" sz="1600" b="1" kern="1200" dirty="0"/>
            <a:t>Intégration et déploiement</a:t>
          </a:r>
          <a:endParaRPr lang="fr-FR" sz="1600" b="1" kern="1200" dirty="0"/>
        </a:p>
      </dsp:txBody>
      <dsp:txXfrm>
        <a:off x="5965242" y="1769685"/>
        <a:ext cx="2533670" cy="1537676"/>
      </dsp:txXfrm>
    </dsp:sp>
    <dsp:sp modelId="{3B6214FD-3BBF-4B5C-84D1-B7090726DFDC}">
      <dsp:nvSpPr>
        <dsp:cNvPr id="0" name=""/>
        <dsp:cNvSpPr/>
      </dsp:nvSpPr>
      <dsp:spPr>
        <a:xfrm>
          <a:off x="7337434" y="2154706"/>
          <a:ext cx="2428692" cy="2428692"/>
        </a:xfrm>
        <a:prstGeom prst="leftCircularArrow">
          <a:avLst>
            <a:gd name="adj1" fmla="val 2929"/>
            <a:gd name="adj2" fmla="val 358550"/>
            <a:gd name="adj3" fmla="val 2133295"/>
            <a:gd name="adj4" fmla="val 9023723"/>
            <a:gd name="adj5" fmla="val 341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68D08-8F06-4B72-9C22-0EC113C85D27}">
      <dsp:nvSpPr>
        <dsp:cNvPr id="0" name=""/>
        <dsp:cNvSpPr/>
      </dsp:nvSpPr>
      <dsp:spPr>
        <a:xfrm>
          <a:off x="6680597" y="3229105"/>
          <a:ext cx="1764736" cy="701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Mise en œuvre</a:t>
          </a:r>
          <a:endParaRPr lang="fr-F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Comment le faire ?</a:t>
          </a:r>
        </a:p>
      </dsp:txBody>
      <dsp:txXfrm>
        <a:off x="6701151" y="3249659"/>
        <a:ext cx="1723628" cy="660669"/>
      </dsp:txXfrm>
    </dsp:sp>
    <dsp:sp modelId="{694604C1-E74D-47FA-AEC0-BFD3916ED115}">
      <dsp:nvSpPr>
        <dsp:cNvPr id="0" name=""/>
        <dsp:cNvSpPr/>
      </dsp:nvSpPr>
      <dsp:spPr>
        <a:xfrm>
          <a:off x="8885501" y="1780859"/>
          <a:ext cx="2170996" cy="1955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 startAt="10"/>
          </a:pPr>
          <a:r>
            <a:rPr lang="en-US" sz="1600" b="1" kern="1200" dirty="0"/>
            <a:t>Audit du </a:t>
          </a:r>
          <a:r>
            <a:rPr lang="en-US" sz="1600" b="1" kern="1200" dirty="0" err="1"/>
            <a:t>système</a:t>
          </a:r>
          <a:endParaRPr lang="fr-FR" sz="1600" b="1" kern="1200" dirty="0"/>
        </a:p>
      </dsp:txBody>
      <dsp:txXfrm>
        <a:off x="8930499" y="2244864"/>
        <a:ext cx="2081000" cy="1446361"/>
      </dsp:txXfrm>
    </dsp:sp>
    <dsp:sp modelId="{33D1868B-8120-4419-8ACB-18B71401D49D}">
      <dsp:nvSpPr>
        <dsp:cNvPr id="0" name=""/>
        <dsp:cNvSpPr/>
      </dsp:nvSpPr>
      <dsp:spPr>
        <a:xfrm>
          <a:off x="9289105" y="1588913"/>
          <a:ext cx="1764736" cy="70177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/>
            <a:t>Amélioration permanente</a:t>
          </a:r>
          <a:endParaRPr lang="fr-FR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Le système correspond- il toujours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aux attentes ?</a:t>
          </a:r>
        </a:p>
      </dsp:txBody>
      <dsp:txXfrm>
        <a:off x="9309659" y="1609467"/>
        <a:ext cx="1723628" cy="660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9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94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05" name="Google Shape;30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738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31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71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06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37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117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105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502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314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6918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7073087" y="285114"/>
            <a:ext cx="487038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341682" y="2496502"/>
            <a:ext cx="5958873" cy="21183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fr-FR" sz="3733" dirty="0">
                <a:solidFill>
                  <a:schemeClr val="accent2"/>
                </a:solidFill>
              </a:rPr>
              <a:t>Mise en Place d’une Solution Décisionnelle relative au scolarité d’Esprit</a:t>
            </a:r>
            <a:endParaRPr sz="3733" dirty="0">
              <a:solidFill>
                <a:schemeClr val="accent2"/>
              </a:solidFill>
            </a:endParaRPr>
          </a:p>
        </p:txBody>
      </p:sp>
      <p:pic>
        <p:nvPicPr>
          <p:cNvPr id="340" name="Image 339" descr="Logo_ESPRIT_-_Tunisie.png">
            <a:extLst>
              <a:ext uri="{FF2B5EF4-FFF2-40B4-BE49-F238E27FC236}">
                <a16:creationId xmlns:a16="http://schemas.microsoft.com/office/drawing/2014/main" id="{70D3A1D5-5732-44F7-B771-8DC532D2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0" y="26202"/>
            <a:ext cx="2926221" cy="1307932"/>
          </a:xfrm>
          <a:prstGeom prst="rect">
            <a:avLst/>
          </a:prstGeom>
        </p:spPr>
      </p:pic>
      <p:sp>
        <p:nvSpPr>
          <p:cNvPr id="341" name="Sous-titre 8">
            <a:extLst>
              <a:ext uri="{FF2B5EF4-FFF2-40B4-BE49-F238E27FC236}">
                <a16:creationId xmlns:a16="http://schemas.microsoft.com/office/drawing/2014/main" id="{E755E7F6-8F11-489C-969E-8319EA0564A5}"/>
              </a:ext>
            </a:extLst>
          </p:cNvPr>
          <p:cNvSpPr txBox="1">
            <a:spLocks/>
          </p:cNvSpPr>
          <p:nvPr/>
        </p:nvSpPr>
        <p:spPr>
          <a:xfrm>
            <a:off x="211016" y="4661922"/>
            <a:ext cx="4347111" cy="260144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fr-FR" sz="1867" dirty="0">
                <a:solidFill>
                  <a:schemeClr val="bg2"/>
                </a:solidFill>
              </a:rPr>
              <a:t>Elaborée par :  Imen Abdallah</a:t>
            </a:r>
          </a:p>
          <a:p>
            <a:pPr algn="just"/>
            <a:r>
              <a:rPr lang="fr-FR" sz="1867" dirty="0">
                <a:solidFill>
                  <a:schemeClr val="bg2"/>
                </a:solidFill>
              </a:rPr>
              <a:t>Encadrée par :  Mme </a:t>
            </a:r>
            <a:r>
              <a:rPr lang="fr-FR" sz="1867" dirty="0" err="1">
                <a:solidFill>
                  <a:schemeClr val="bg2"/>
                </a:solidFill>
              </a:rPr>
              <a:t>Wiem</a:t>
            </a:r>
            <a:r>
              <a:rPr lang="fr-FR" sz="1867" dirty="0">
                <a:solidFill>
                  <a:schemeClr val="bg2"/>
                </a:solidFill>
              </a:rPr>
              <a:t> </a:t>
            </a:r>
            <a:r>
              <a:rPr lang="fr-FR" sz="1867" dirty="0" err="1">
                <a:solidFill>
                  <a:schemeClr val="bg2"/>
                </a:solidFill>
              </a:rPr>
              <a:t>Zaouga</a:t>
            </a:r>
            <a:endParaRPr lang="fr-FR" sz="1867" dirty="0">
              <a:solidFill>
                <a:schemeClr val="bg2"/>
              </a:solidFill>
            </a:endParaRPr>
          </a:p>
          <a:p>
            <a:pPr algn="just"/>
            <a:r>
              <a:rPr lang="fr-FR" sz="1867" dirty="0">
                <a:solidFill>
                  <a:schemeClr val="bg2"/>
                </a:solidFill>
              </a:rPr>
              <a:t>                          Mr Mohamed </a:t>
            </a:r>
            <a:r>
              <a:rPr lang="fr-FR" sz="1867" dirty="0" err="1">
                <a:solidFill>
                  <a:schemeClr val="bg2"/>
                </a:solidFill>
              </a:rPr>
              <a:t>Tllili</a:t>
            </a:r>
            <a:endParaRPr lang="fr-FR" sz="1867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4000" dirty="0"/>
              <a:t>Modélisation Dimentionnelle</a:t>
            </a:r>
            <a:endParaRPr dirty="0"/>
          </a:p>
        </p:txBody>
      </p:sp>
      <p:sp>
        <p:nvSpPr>
          <p:cNvPr id="255" name="Google Shape;255;p10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10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56" name="Google Shape;256;p10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57" name="Google Shape;257;p10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65656740-0716-4218-8F33-D8EA5B6A8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2" y="1364566"/>
            <a:ext cx="11938776" cy="5128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>
            <a:spLocks noGrp="1"/>
          </p:cNvSpPr>
          <p:nvPr>
            <p:ph type="title"/>
          </p:nvPr>
        </p:nvSpPr>
        <p:spPr>
          <a:xfrm>
            <a:off x="1702187" y="168813"/>
            <a:ext cx="10363201" cy="10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br>
              <a:rPr lang="fr-FR" dirty="0"/>
            </a:br>
            <a:r>
              <a:rPr lang="fr-FR" dirty="0"/>
              <a:t>Techniques de Réalisation SSIS</a:t>
            </a:r>
            <a:endParaRPr dirty="0"/>
          </a:p>
        </p:txBody>
      </p:sp>
      <p:sp>
        <p:nvSpPr>
          <p:cNvPr id="267" name="Google Shape;267;p11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11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68" name="Google Shape;268;p11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69" name="Google Shape;269;p11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15C5-105F-4F5F-85CA-0CBBFE4F7E20}"/>
              </a:ext>
            </a:extLst>
          </p:cNvPr>
          <p:cNvSpPr txBox="1"/>
          <p:nvPr/>
        </p:nvSpPr>
        <p:spPr>
          <a:xfrm>
            <a:off x="0" y="1675132"/>
            <a:ext cx="9147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Principes de l’STG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B7585AB-259A-4C01-8269-1BD8253F3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87" y="1829020"/>
            <a:ext cx="4124325" cy="4227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BBDC1A3-EA34-48D2-BCF9-469D7119C225}"/>
              </a:ext>
            </a:extLst>
          </p:cNvPr>
          <p:cNvSpPr txBox="1"/>
          <p:nvPr/>
        </p:nvSpPr>
        <p:spPr>
          <a:xfrm rot="10800000" flipV="1">
            <a:off x="790149" y="4005516"/>
            <a:ext cx="2546252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regroupement des taches de chargement pour consommer moins de ressources machine et temps d’exécution.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54166D-0DE2-45F0-B069-F930386D8522}"/>
              </a:ext>
            </a:extLst>
          </p:cNvPr>
          <p:cNvSpPr txBox="1"/>
          <p:nvPr/>
        </p:nvSpPr>
        <p:spPr>
          <a:xfrm>
            <a:off x="790150" y="1829020"/>
            <a:ext cx="2546252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400" b="1" u="sng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Mode d’alimentation </a:t>
            </a:r>
          </a:p>
          <a:p>
            <a:pPr>
              <a:lnSpc>
                <a:spcPct val="150000"/>
              </a:lnSpc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requête Truncate pour initialisation des STG pour charger des nouvelles données insérées dans la base de données.</a:t>
            </a:r>
          </a:p>
        </p:txBody>
      </p:sp>
      <p:sp>
        <p:nvSpPr>
          <p:cNvPr id="18" name="Oval 65">
            <a:extLst>
              <a:ext uri="{FF2B5EF4-FFF2-40B4-BE49-F238E27FC236}">
                <a16:creationId xmlns:a16="http://schemas.microsoft.com/office/drawing/2014/main" id="{5AD1A123-2859-415A-82D4-1F50ADF5FBCA}"/>
              </a:ext>
            </a:extLst>
          </p:cNvPr>
          <p:cNvSpPr/>
          <p:nvPr/>
        </p:nvSpPr>
        <p:spPr>
          <a:xfrm>
            <a:off x="282544" y="2637901"/>
            <a:ext cx="385687" cy="444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1</a:t>
            </a:r>
          </a:p>
        </p:txBody>
      </p:sp>
      <p:sp>
        <p:nvSpPr>
          <p:cNvPr id="19" name="Oval 67">
            <a:extLst>
              <a:ext uri="{FF2B5EF4-FFF2-40B4-BE49-F238E27FC236}">
                <a16:creationId xmlns:a16="http://schemas.microsoft.com/office/drawing/2014/main" id="{C3F8977B-51EC-4192-8934-DB9A01087480}"/>
              </a:ext>
            </a:extLst>
          </p:cNvPr>
          <p:cNvSpPr/>
          <p:nvPr/>
        </p:nvSpPr>
        <p:spPr>
          <a:xfrm>
            <a:off x="208144" y="4488793"/>
            <a:ext cx="379775" cy="379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E9A4A5-3DFC-4BFE-A485-3ACBAE189E5E}"/>
              </a:ext>
            </a:extLst>
          </p:cNvPr>
          <p:cNvSpPr txBox="1"/>
          <p:nvPr/>
        </p:nvSpPr>
        <p:spPr>
          <a:xfrm rot="10800000" flipV="1">
            <a:off x="3848682" y="3716014"/>
            <a:ext cx="2791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>
            <a:off x="1702187" y="182881"/>
            <a:ext cx="10363201" cy="13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002060"/>
              </a:buClr>
              <a:buSzPts val="3600"/>
            </a:pPr>
            <a:br>
              <a:rPr lang="fr-FR" sz="3600" dirty="0"/>
            </a:b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Techniques de </a:t>
            </a:r>
            <a:r>
              <a:rPr lang="fr-FR" sz="3600" kern="1200" dirty="0">
                <a:ea typeface="+mn-ea"/>
                <a:cs typeface="+mn-cs"/>
              </a:rPr>
              <a:t>Réalisation</a:t>
            </a:r>
            <a:br>
              <a:rPr lang="fr-FR" sz="3600" kern="1200" dirty="0">
                <a:ea typeface="+mn-ea"/>
                <a:cs typeface="+mn-cs"/>
              </a:rPr>
            </a:br>
            <a:b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dirty="0"/>
          </a:p>
        </p:txBody>
      </p:sp>
      <p:sp>
        <p:nvSpPr>
          <p:cNvPr id="280" name="Google Shape;280;p12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12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81" name="Google Shape;281;p12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82" name="Google Shape;282;p12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FD5389D-F06E-456D-95C2-A17F5A3E7447}"/>
              </a:ext>
            </a:extLst>
          </p:cNvPr>
          <p:cNvSpPr txBox="1"/>
          <p:nvPr/>
        </p:nvSpPr>
        <p:spPr>
          <a:xfrm>
            <a:off x="2518117" y="1221338"/>
            <a:ext cx="6629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Principes du DWH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8AD372-EC94-4E5D-AAE8-88472CD00AC9}"/>
              </a:ext>
            </a:extLst>
          </p:cNvPr>
          <p:cNvSpPr txBox="1"/>
          <p:nvPr/>
        </p:nvSpPr>
        <p:spPr>
          <a:xfrm>
            <a:off x="1050401" y="1941342"/>
            <a:ext cx="409837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150000"/>
              </a:lnSpc>
              <a:buFont typeface="+mj-lt"/>
              <a:buAutoNum type="alphaUcPeriod"/>
            </a:pPr>
            <a:r>
              <a:rPr lang="fr-FR" sz="1600" b="1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Alimentation des tables de dimensions </a:t>
            </a:r>
            <a:endParaRPr lang="fr-FR" sz="16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4A715F-1827-49D0-AC66-221C2ECB8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1529114"/>
            <a:ext cx="6080760" cy="4773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8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>
            <a:off x="1702187" y="182881"/>
            <a:ext cx="10363201" cy="13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002060"/>
              </a:buClr>
              <a:buSzPts val="3600"/>
            </a:pPr>
            <a:br>
              <a:rPr lang="fr-FR" sz="3600" dirty="0"/>
            </a:b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Techniques de </a:t>
            </a:r>
            <a:r>
              <a:rPr lang="fr-FR" sz="3600" kern="1200" dirty="0">
                <a:ea typeface="+mn-ea"/>
                <a:cs typeface="+mn-cs"/>
              </a:rPr>
              <a:t>Réalisation</a:t>
            </a:r>
            <a:br>
              <a:rPr lang="fr-FR" sz="3600" kern="1200" dirty="0">
                <a:ea typeface="+mn-ea"/>
                <a:cs typeface="+mn-cs"/>
              </a:rPr>
            </a:br>
            <a:b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dirty="0"/>
          </a:p>
        </p:txBody>
      </p:sp>
      <p:sp>
        <p:nvSpPr>
          <p:cNvPr id="280" name="Google Shape;280;p12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13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81" name="Google Shape;281;p12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82" name="Google Shape;282;p12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CFD5389D-F06E-456D-95C2-A17F5A3E7447}"/>
              </a:ext>
            </a:extLst>
          </p:cNvPr>
          <p:cNvSpPr txBox="1"/>
          <p:nvPr/>
        </p:nvSpPr>
        <p:spPr>
          <a:xfrm>
            <a:off x="2518117" y="1221338"/>
            <a:ext cx="6629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Principes du DWH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8AD372-EC94-4E5D-AAE8-88472CD00AC9}"/>
              </a:ext>
            </a:extLst>
          </p:cNvPr>
          <p:cNvSpPr txBox="1"/>
          <p:nvPr/>
        </p:nvSpPr>
        <p:spPr>
          <a:xfrm>
            <a:off x="407963" y="1493325"/>
            <a:ext cx="4600135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50000"/>
              </a:lnSpc>
            </a:pPr>
            <a:r>
              <a:rPr lang="fr-FR" sz="16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Exemple de sous  dimensions</a:t>
            </a:r>
            <a:endParaRPr lang="fr-FR" sz="16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6C161DB-AD73-4E0F-A380-F58FDBFE58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12" y="1392645"/>
            <a:ext cx="5762625" cy="4509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429D196-AC2F-40FA-A0BE-65C9CC78861A}"/>
              </a:ext>
            </a:extLst>
          </p:cNvPr>
          <p:cNvSpPr txBox="1"/>
          <p:nvPr/>
        </p:nvSpPr>
        <p:spPr>
          <a:xfrm>
            <a:off x="1092605" y="2567573"/>
            <a:ext cx="4056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 indent="-228600">
              <a:tabLst>
                <a:tab pos="5769610" algn="r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	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2765" indent="-22860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DISTINCT 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2765" indent="-22860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[ID_ENS]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2765" indent="-228600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[ODS_SCOLARITE].[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[ODSNOTE]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B446E-DEAA-49A1-AEF5-C8E8809649BB}"/>
              </a:ext>
            </a:extLst>
          </p:cNvPr>
          <p:cNvSpPr/>
          <p:nvPr/>
        </p:nvSpPr>
        <p:spPr>
          <a:xfrm>
            <a:off x="1352857" y="2614039"/>
            <a:ext cx="419285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val 65">
            <a:extLst>
              <a:ext uri="{FF2B5EF4-FFF2-40B4-BE49-F238E27FC236}">
                <a16:creationId xmlns:a16="http://schemas.microsoft.com/office/drawing/2014/main" id="{112CAFF7-419D-4E2A-BD80-F005861EDBE4}"/>
              </a:ext>
            </a:extLst>
          </p:cNvPr>
          <p:cNvSpPr/>
          <p:nvPr/>
        </p:nvSpPr>
        <p:spPr>
          <a:xfrm>
            <a:off x="668817" y="2822196"/>
            <a:ext cx="385687" cy="444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1</a:t>
            </a:r>
          </a:p>
        </p:txBody>
      </p:sp>
      <p:sp>
        <p:nvSpPr>
          <p:cNvPr id="17" name="Oval 67">
            <a:extLst>
              <a:ext uri="{FF2B5EF4-FFF2-40B4-BE49-F238E27FC236}">
                <a16:creationId xmlns:a16="http://schemas.microsoft.com/office/drawing/2014/main" id="{98F5121D-C092-43D3-BD61-CAE7FEDFB6E5}"/>
              </a:ext>
            </a:extLst>
          </p:cNvPr>
          <p:cNvSpPr/>
          <p:nvPr/>
        </p:nvSpPr>
        <p:spPr>
          <a:xfrm>
            <a:off x="668817" y="4548775"/>
            <a:ext cx="379775" cy="379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E07021-D9BB-40AA-AE82-DB358544E6C4}"/>
              </a:ext>
            </a:extLst>
          </p:cNvPr>
          <p:cNvSpPr txBox="1"/>
          <p:nvPr/>
        </p:nvSpPr>
        <p:spPr>
          <a:xfrm>
            <a:off x="1237957" y="4222186"/>
            <a:ext cx="42062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((SUBSTRING(ID_ENS,1,1) == "V" ? 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vacataire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: SUBSTRING(ID_ENS,1,1) == "P" ? "permanent" : SUBSTRING(ID_ENS,1,1) == "M" ? "master" : SUBSTRING(ID_ENS,1,1) == "S" ?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"SAIS" : "ko")) »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1E435-2A90-4976-8C23-C8D891E6D32A}"/>
              </a:ext>
            </a:extLst>
          </p:cNvPr>
          <p:cNvSpPr/>
          <p:nvPr/>
        </p:nvSpPr>
        <p:spPr>
          <a:xfrm flipV="1">
            <a:off x="1237957" y="4216772"/>
            <a:ext cx="4307752" cy="12455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74D5BD-40A9-4694-A9FB-4827322E25F2}"/>
              </a:ext>
            </a:extLst>
          </p:cNvPr>
          <p:cNvSpPr txBox="1"/>
          <p:nvPr/>
        </p:nvSpPr>
        <p:spPr>
          <a:xfrm>
            <a:off x="199308" y="1957214"/>
            <a:ext cx="334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La sélection pour éviter la redondance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1346C4-BAC6-4BBB-917D-C64AE05C044D}"/>
              </a:ext>
            </a:extLst>
          </p:cNvPr>
          <p:cNvSpPr txBox="1"/>
          <p:nvPr/>
        </p:nvSpPr>
        <p:spPr>
          <a:xfrm>
            <a:off x="28135" y="3833811"/>
            <a:ext cx="551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du nouvel champs pour classification des enseignants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84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3600" dirty="0"/>
              <a:t>Techniques de </a:t>
            </a:r>
            <a:r>
              <a:rPr lang="fr-FR" sz="3600" kern="1200" dirty="0">
                <a:ea typeface="+mn-ea"/>
                <a:cs typeface="+mn-cs"/>
              </a:rPr>
              <a:t>Réalisation</a:t>
            </a:r>
            <a:endParaRPr dirty="0"/>
          </a:p>
        </p:txBody>
      </p:sp>
      <p:sp>
        <p:nvSpPr>
          <p:cNvPr id="294" name="Google Shape;294;p13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14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95" name="Google Shape;295;p13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96" name="Google Shape;296;p13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07A9768-1E25-46C9-B7FB-F056B2596C79}"/>
              </a:ext>
            </a:extLst>
          </p:cNvPr>
          <p:cNvSpPr txBox="1"/>
          <p:nvPr/>
        </p:nvSpPr>
        <p:spPr>
          <a:xfrm>
            <a:off x="1050401" y="1392702"/>
            <a:ext cx="3085501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lnSpc>
                <a:spcPct val="150000"/>
              </a:lnSpc>
              <a:buFont typeface="+mj-lt"/>
              <a:buAutoNum type="alphaUcPeriod" startAt="2"/>
            </a:pPr>
            <a:r>
              <a:rPr lang="fr-FR" sz="1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Alimentation des tables de fait </a:t>
            </a:r>
            <a:endParaRPr lang="fr-F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B8072A-8C25-4E82-9D7E-EC2CC0CF9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29" y="1392703"/>
            <a:ext cx="6316393" cy="502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4400" dirty="0"/>
              <a:t>Techniques de </a:t>
            </a:r>
            <a:r>
              <a:rPr lang="fr-FR" sz="4400" kern="1200" dirty="0">
                <a:ea typeface="+mn-ea"/>
                <a:cs typeface="+mn-cs"/>
              </a:rPr>
              <a:t>Réalisation</a:t>
            </a:r>
            <a:endParaRPr dirty="0"/>
          </a:p>
        </p:txBody>
      </p:sp>
      <p:sp>
        <p:nvSpPr>
          <p:cNvPr id="308" name="Google Shape;308;p14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15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09" name="Google Shape;309;p14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10" name="Google Shape;310;p14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C3CB5EC4-2E40-4048-BE4D-F180FCE43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8091"/>
            <a:ext cx="4232251" cy="480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4398613-F09D-4463-B185-E7AECB5EAF9B}"/>
              </a:ext>
            </a:extLst>
          </p:cNvPr>
          <p:cNvSpPr txBox="1"/>
          <p:nvPr/>
        </p:nvSpPr>
        <p:spPr>
          <a:xfrm>
            <a:off x="900333" y="1757384"/>
            <a:ext cx="375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RESULTAT DE DWR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4400" dirty="0"/>
              <a:t>Techniques de </a:t>
            </a:r>
            <a:r>
              <a:rPr lang="fr-FR" sz="4400" kern="1200" dirty="0">
                <a:ea typeface="+mn-ea"/>
                <a:cs typeface="+mn-cs"/>
              </a:rPr>
              <a:t>Réalisation SSIS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16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6037A9A4-9A2D-4CE8-AEAC-1A86FBC56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5" y="2340189"/>
            <a:ext cx="10780528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AB45491-E762-46F7-8654-6C07C6B4F969}"/>
              </a:ext>
            </a:extLst>
          </p:cNvPr>
          <p:cNvSpPr txBox="1"/>
          <p:nvPr/>
        </p:nvSpPr>
        <p:spPr>
          <a:xfrm>
            <a:off x="466592" y="1626875"/>
            <a:ext cx="341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Réalisation du LOG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9C4E5E-3506-4BB9-AC7A-E2D9259FB342}"/>
              </a:ext>
            </a:extLst>
          </p:cNvPr>
          <p:cNvSpPr txBox="1"/>
          <p:nvPr/>
        </p:nvSpPr>
        <p:spPr>
          <a:xfrm>
            <a:off x="466592" y="4011501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Planification des taches: création des jobs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292453-54F5-4FCA-8DAE-BEDCED6D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961" y="4319278"/>
            <a:ext cx="2466975" cy="1362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BCCBA1-C83F-4513-8D02-44F154EA451A}"/>
              </a:ext>
            </a:extLst>
          </p:cNvPr>
          <p:cNvSpPr/>
          <p:nvPr/>
        </p:nvSpPr>
        <p:spPr>
          <a:xfrm>
            <a:off x="4009292" y="4315253"/>
            <a:ext cx="2555644" cy="1528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4400" dirty="0"/>
              <a:t>Techniques de </a:t>
            </a:r>
            <a:r>
              <a:rPr lang="fr-FR" sz="4400" kern="1200" dirty="0">
                <a:ea typeface="+mn-ea"/>
                <a:cs typeface="+mn-cs"/>
              </a:rPr>
              <a:t>Réalisation SSAS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17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944AE4F0-362C-41E5-8C4C-3B05CF1BC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66" y="2012519"/>
            <a:ext cx="2337069" cy="3162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0C0352E-19D2-41B9-8409-7A0102B21A8A}"/>
              </a:ext>
            </a:extLst>
          </p:cNvPr>
          <p:cNvSpPr txBox="1"/>
          <p:nvPr/>
        </p:nvSpPr>
        <p:spPr>
          <a:xfrm>
            <a:off x="0" y="146304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Cube OLAP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87666C-759B-4B10-9BA4-98EE983C088C}"/>
              </a:ext>
            </a:extLst>
          </p:cNvPr>
          <p:cNvSpPr txBox="1"/>
          <p:nvPr/>
        </p:nvSpPr>
        <p:spPr>
          <a:xfrm>
            <a:off x="1525187" y="4119597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mesures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DE1C7F-8175-458E-B7FF-23E7C8F6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186" y="2615895"/>
            <a:ext cx="1990725" cy="1283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4A06E2-B13B-4F7D-841F-682594FA2769}"/>
              </a:ext>
            </a:extLst>
          </p:cNvPr>
          <p:cNvSpPr/>
          <p:nvPr/>
        </p:nvSpPr>
        <p:spPr>
          <a:xfrm>
            <a:off x="1395061" y="2319253"/>
            <a:ext cx="2337069" cy="1633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igne Plus 8">
            <a:extLst>
              <a:ext uri="{FF2B5EF4-FFF2-40B4-BE49-F238E27FC236}">
                <a16:creationId xmlns:a16="http://schemas.microsoft.com/office/drawing/2014/main" id="{28418500-942D-4C42-AC5F-BD71498F0330}"/>
              </a:ext>
            </a:extLst>
          </p:cNvPr>
          <p:cNvSpPr/>
          <p:nvPr/>
        </p:nvSpPr>
        <p:spPr>
          <a:xfrm>
            <a:off x="7076049" y="2615895"/>
            <a:ext cx="886265" cy="1144449"/>
          </a:xfrm>
          <a:prstGeom prst="mathPlus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1DF4EC-285E-436D-AFA7-F1F51E67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891" y="2074098"/>
            <a:ext cx="1857375" cy="25080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125FD9-3369-4E67-9DD3-A57C61AF3B17}"/>
              </a:ext>
            </a:extLst>
          </p:cNvPr>
          <p:cNvSpPr/>
          <p:nvPr/>
        </p:nvSpPr>
        <p:spPr>
          <a:xfrm>
            <a:off x="8384344" y="1847667"/>
            <a:ext cx="2282468" cy="316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C9E9B2-4574-40AD-A5C0-71DBA125BF3A}"/>
              </a:ext>
            </a:extLst>
          </p:cNvPr>
          <p:cNvSpPr txBox="1"/>
          <p:nvPr/>
        </p:nvSpPr>
        <p:spPr>
          <a:xfrm>
            <a:off x="8791485" y="5154425"/>
            <a:ext cx="2142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Liste des Dimensions</a:t>
            </a:r>
          </a:p>
        </p:txBody>
      </p:sp>
    </p:spTree>
    <p:extLst>
      <p:ext uri="{BB962C8B-B14F-4D97-AF65-F5344CB8AC3E}">
        <p14:creationId xmlns:p14="http://schemas.microsoft.com/office/powerpoint/2010/main" val="348357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4400" dirty="0"/>
              <a:t>Techniques de </a:t>
            </a:r>
            <a:r>
              <a:rPr lang="fr-FR" sz="4400" kern="1200" dirty="0">
                <a:ea typeface="+mn-ea"/>
                <a:cs typeface="+mn-cs"/>
              </a:rPr>
              <a:t>Réalisation SSAS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18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F0C0352E-19D2-41B9-8409-7A0102B21A8A}"/>
              </a:ext>
            </a:extLst>
          </p:cNvPr>
          <p:cNvSpPr txBox="1"/>
          <p:nvPr/>
        </p:nvSpPr>
        <p:spPr>
          <a:xfrm>
            <a:off x="0" y="146304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Cube OLAP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98529E4-AE02-4B77-8D67-49FD3B94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0" y="1962149"/>
            <a:ext cx="8044362" cy="38478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EED0FB-9A4F-4073-AD0E-7E453FC10F79}"/>
              </a:ext>
            </a:extLst>
          </p:cNvPr>
          <p:cNvSpPr/>
          <p:nvPr/>
        </p:nvSpPr>
        <p:spPr>
          <a:xfrm>
            <a:off x="790149" y="1927274"/>
            <a:ext cx="9183845" cy="3896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29453BC-792B-4F85-8EFD-9BDC951E0627}"/>
              </a:ext>
            </a:extLst>
          </p:cNvPr>
          <p:cNvSpPr txBox="1"/>
          <p:nvPr/>
        </p:nvSpPr>
        <p:spPr>
          <a:xfrm rot="10800000" flipV="1">
            <a:off x="2739683" y="5980482"/>
            <a:ext cx="4828736" cy="30777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Déploiement du cube</a:t>
            </a:r>
            <a:endParaRPr lang="fr-FR" sz="10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5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dirty="0"/>
              <a:t> Mode de Restitution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19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229;p8">
            <a:extLst>
              <a:ext uri="{FF2B5EF4-FFF2-40B4-BE49-F238E27FC236}">
                <a16:creationId xmlns:a16="http://schemas.microsoft.com/office/drawing/2014/main" id="{0A9E52F0-95DE-4EAF-989E-6D98B30ADF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8129" y="4149969"/>
            <a:ext cx="3737317" cy="2342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3FE3C0A-0217-43FC-8FC8-D6E4A9501B97}"/>
              </a:ext>
            </a:extLst>
          </p:cNvPr>
          <p:cNvSpPr txBox="1"/>
          <p:nvPr/>
        </p:nvSpPr>
        <p:spPr>
          <a:xfrm>
            <a:off x="393895" y="1690688"/>
            <a:ext cx="7473463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 </a:t>
            </a:r>
            <a:r>
              <a:rPr lang="fr-FR" sz="165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KPI relatifs au résultat des étudiants par année ,niveau, option:</a:t>
            </a:r>
          </a:p>
          <a:p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A0F12F6-AB82-4615-938C-F2F57393F77B}"/>
              </a:ext>
            </a:extLst>
          </p:cNvPr>
          <p:cNvSpPr txBox="1"/>
          <p:nvPr/>
        </p:nvSpPr>
        <p:spPr>
          <a:xfrm>
            <a:off x="790149" y="2244686"/>
            <a:ext cx="836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 DES ADMIS EN  SESSION PRINCIPALE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2BBD22-9DEE-4E4C-800E-C319B6FC9DB4}"/>
              </a:ext>
            </a:extLst>
          </p:cNvPr>
          <p:cNvSpPr txBox="1"/>
          <p:nvPr/>
        </p:nvSpPr>
        <p:spPr>
          <a:xfrm>
            <a:off x="790149" y="2708032"/>
            <a:ext cx="836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TAUX DES ADMIS EN  SESSION PRINCIPALE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8BD03CC-9163-45C3-8806-271E61060867}"/>
              </a:ext>
            </a:extLst>
          </p:cNvPr>
          <p:cNvSpPr txBox="1"/>
          <p:nvPr/>
        </p:nvSpPr>
        <p:spPr>
          <a:xfrm>
            <a:off x="790149" y="3171378"/>
            <a:ext cx="836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 DES ETUDIANTS EN SESSION DE  RATTRAPPAGE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905C2C-4445-4888-B536-D5DF68D38D32}"/>
              </a:ext>
            </a:extLst>
          </p:cNvPr>
          <p:cNvSpPr txBox="1"/>
          <p:nvPr/>
        </p:nvSpPr>
        <p:spPr>
          <a:xfrm>
            <a:off x="790149" y="3680620"/>
            <a:ext cx="8418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 DES EXCLUS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7D4F07C-6A9D-456D-8667-853A7AA48150}"/>
              </a:ext>
            </a:extLst>
          </p:cNvPr>
          <p:cNvSpPr txBox="1"/>
          <p:nvPr/>
        </p:nvSpPr>
        <p:spPr>
          <a:xfrm>
            <a:off x="790149" y="4119694"/>
            <a:ext cx="637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TAUX DES EXCLUS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8F69E09-4E25-4556-9FDA-6C7C32BE51CC}"/>
              </a:ext>
            </a:extLst>
          </p:cNvPr>
          <p:cNvSpPr txBox="1"/>
          <p:nvPr/>
        </p:nvSpPr>
        <p:spPr>
          <a:xfrm>
            <a:off x="790150" y="4502446"/>
            <a:ext cx="601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TAUX DE RATTRAPAGE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3E57707-0EC3-40C5-A375-3D0FA58170BE}"/>
              </a:ext>
            </a:extLst>
          </p:cNvPr>
          <p:cNvSpPr txBox="1"/>
          <p:nvPr/>
        </p:nvSpPr>
        <p:spPr>
          <a:xfrm rot="10800000" flipV="1">
            <a:off x="790148" y="4965792"/>
            <a:ext cx="5666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 DES REDOUBLANTS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C225B04-EF45-48E4-8873-DBE15BB479F8}"/>
              </a:ext>
            </a:extLst>
          </p:cNvPr>
          <p:cNvSpPr txBox="1"/>
          <p:nvPr/>
        </p:nvSpPr>
        <p:spPr>
          <a:xfrm rot="10800000" flipV="1">
            <a:off x="790146" y="5355493"/>
            <a:ext cx="6097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TAUX DES REDOUBALNTS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1697516" y="365125"/>
            <a:ext cx="96562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fr-F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132" name="Google Shape;132;p3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2295;p39">
            <a:extLst>
              <a:ext uri="{FF2B5EF4-FFF2-40B4-BE49-F238E27FC236}">
                <a16:creationId xmlns:a16="http://schemas.microsoft.com/office/drawing/2014/main" id="{DA9F39A5-E45A-4048-8CB2-12A95A1EFC7C}"/>
              </a:ext>
            </a:extLst>
          </p:cNvPr>
          <p:cNvSpPr txBox="1">
            <a:spLocks/>
          </p:cNvSpPr>
          <p:nvPr/>
        </p:nvSpPr>
        <p:spPr>
          <a:xfrm>
            <a:off x="9858846" y="5497961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64" name="Google Shape;2296;p39">
            <a:extLst>
              <a:ext uri="{FF2B5EF4-FFF2-40B4-BE49-F238E27FC236}">
                <a16:creationId xmlns:a16="http://schemas.microsoft.com/office/drawing/2014/main" id="{45D405DD-6D78-4B33-9321-45A9B9870E18}"/>
              </a:ext>
            </a:extLst>
          </p:cNvPr>
          <p:cNvSpPr/>
          <p:nvPr/>
        </p:nvSpPr>
        <p:spPr>
          <a:xfrm>
            <a:off x="1209821" y="3210516"/>
            <a:ext cx="9155236" cy="975279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97;p39">
            <a:extLst>
              <a:ext uri="{FF2B5EF4-FFF2-40B4-BE49-F238E27FC236}">
                <a16:creationId xmlns:a16="http://schemas.microsoft.com/office/drawing/2014/main" id="{BA282C64-5E7B-4FD1-9070-F73A80F20229}"/>
              </a:ext>
            </a:extLst>
          </p:cNvPr>
          <p:cNvSpPr/>
          <p:nvPr/>
        </p:nvSpPr>
        <p:spPr>
          <a:xfrm>
            <a:off x="1209821" y="323223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2298;p39">
            <a:extLst>
              <a:ext uri="{FF2B5EF4-FFF2-40B4-BE49-F238E27FC236}">
                <a16:creationId xmlns:a16="http://schemas.microsoft.com/office/drawing/2014/main" id="{6D72ED9D-ECF0-41A2-A1EC-02D7814595F7}"/>
              </a:ext>
            </a:extLst>
          </p:cNvPr>
          <p:cNvGrpSpPr/>
          <p:nvPr/>
        </p:nvGrpSpPr>
        <p:grpSpPr>
          <a:xfrm>
            <a:off x="2996160" y="2564612"/>
            <a:ext cx="473400" cy="473400"/>
            <a:chOff x="1786339" y="1703401"/>
            <a:chExt cx="473400" cy="473400"/>
          </a:xfrm>
        </p:grpSpPr>
        <p:sp>
          <p:nvSpPr>
            <p:cNvPr id="67" name="Google Shape;2299;p39">
              <a:extLst>
                <a:ext uri="{FF2B5EF4-FFF2-40B4-BE49-F238E27FC236}">
                  <a16:creationId xmlns:a16="http://schemas.microsoft.com/office/drawing/2014/main" id="{CF3CDC4C-5247-4D00-A09A-9517804A992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" name="Google Shape;2300;p39">
              <a:extLst>
                <a:ext uri="{FF2B5EF4-FFF2-40B4-BE49-F238E27FC236}">
                  <a16:creationId xmlns:a16="http://schemas.microsoft.com/office/drawing/2014/main" id="{F1644ACE-7C9E-48B0-B092-2856C3564C95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9" name="Google Shape;2301;p39">
            <a:extLst>
              <a:ext uri="{FF2B5EF4-FFF2-40B4-BE49-F238E27FC236}">
                <a16:creationId xmlns:a16="http://schemas.microsoft.com/office/drawing/2014/main" id="{99753D2C-C84C-4E8B-98A1-2634BE0C7829}"/>
              </a:ext>
            </a:extLst>
          </p:cNvPr>
          <p:cNvGrpSpPr/>
          <p:nvPr/>
        </p:nvGrpSpPr>
        <p:grpSpPr>
          <a:xfrm>
            <a:off x="5024235" y="2564612"/>
            <a:ext cx="473400" cy="473400"/>
            <a:chOff x="3814414" y="1703401"/>
            <a:chExt cx="473400" cy="473400"/>
          </a:xfrm>
        </p:grpSpPr>
        <p:sp>
          <p:nvSpPr>
            <p:cNvPr id="70" name="Google Shape;2302;p39">
              <a:extLst>
                <a:ext uri="{FF2B5EF4-FFF2-40B4-BE49-F238E27FC236}">
                  <a16:creationId xmlns:a16="http://schemas.microsoft.com/office/drawing/2014/main" id="{C37E1317-C8F9-4CA8-AF0A-791E0E90D5E6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1" name="Google Shape;2303;p39">
              <a:extLst>
                <a:ext uri="{FF2B5EF4-FFF2-40B4-BE49-F238E27FC236}">
                  <a16:creationId xmlns:a16="http://schemas.microsoft.com/office/drawing/2014/main" id="{CE74866B-D82A-4235-A287-44CFDC049C8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2" name="Google Shape;2304;p39">
            <a:extLst>
              <a:ext uri="{FF2B5EF4-FFF2-40B4-BE49-F238E27FC236}">
                <a16:creationId xmlns:a16="http://schemas.microsoft.com/office/drawing/2014/main" id="{AB482E1D-9C40-46CD-A096-67AD7837E864}"/>
              </a:ext>
            </a:extLst>
          </p:cNvPr>
          <p:cNvGrpSpPr/>
          <p:nvPr/>
        </p:nvGrpSpPr>
        <p:grpSpPr>
          <a:xfrm>
            <a:off x="7071221" y="2564612"/>
            <a:ext cx="473400" cy="473400"/>
            <a:chOff x="5842489" y="1703401"/>
            <a:chExt cx="473400" cy="473400"/>
          </a:xfrm>
        </p:grpSpPr>
        <p:sp>
          <p:nvSpPr>
            <p:cNvPr id="73" name="Google Shape;2305;p39">
              <a:extLst>
                <a:ext uri="{FF2B5EF4-FFF2-40B4-BE49-F238E27FC236}">
                  <a16:creationId xmlns:a16="http://schemas.microsoft.com/office/drawing/2014/main" id="{47D74406-8306-4D38-A99C-CF2060F0BE2C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4" name="Google Shape;2306;p39">
              <a:extLst>
                <a:ext uri="{FF2B5EF4-FFF2-40B4-BE49-F238E27FC236}">
                  <a16:creationId xmlns:a16="http://schemas.microsoft.com/office/drawing/2014/main" id="{D0714529-969E-4E6E-96C0-A4073D41A827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5" name="Google Shape;2307;p39">
            <a:extLst>
              <a:ext uri="{FF2B5EF4-FFF2-40B4-BE49-F238E27FC236}">
                <a16:creationId xmlns:a16="http://schemas.microsoft.com/office/drawing/2014/main" id="{7926093E-82E1-4629-81D5-6485889114F0}"/>
              </a:ext>
            </a:extLst>
          </p:cNvPr>
          <p:cNvGrpSpPr/>
          <p:nvPr/>
        </p:nvGrpSpPr>
        <p:grpSpPr>
          <a:xfrm>
            <a:off x="8090635" y="4437511"/>
            <a:ext cx="473400" cy="473400"/>
            <a:chOff x="6880814" y="3576300"/>
            <a:chExt cx="473400" cy="473400"/>
          </a:xfrm>
        </p:grpSpPr>
        <p:sp>
          <p:nvSpPr>
            <p:cNvPr id="76" name="Google Shape;2308;p39">
              <a:extLst>
                <a:ext uri="{FF2B5EF4-FFF2-40B4-BE49-F238E27FC236}">
                  <a16:creationId xmlns:a16="http://schemas.microsoft.com/office/drawing/2014/main" id="{9F4C1151-A509-479A-B2E7-0E2EA478F900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7" name="Google Shape;2309;p39">
              <a:extLst>
                <a:ext uri="{FF2B5EF4-FFF2-40B4-BE49-F238E27FC236}">
                  <a16:creationId xmlns:a16="http://schemas.microsoft.com/office/drawing/2014/main" id="{1CB9C126-3A0D-4CAD-B30E-E6235BB2AA61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7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78" name="Google Shape;2310;p39">
            <a:extLst>
              <a:ext uri="{FF2B5EF4-FFF2-40B4-BE49-F238E27FC236}">
                <a16:creationId xmlns:a16="http://schemas.microsoft.com/office/drawing/2014/main" id="{794E420A-95E5-474E-A49A-F23983D166AF}"/>
              </a:ext>
            </a:extLst>
          </p:cNvPr>
          <p:cNvGrpSpPr/>
          <p:nvPr/>
        </p:nvGrpSpPr>
        <p:grpSpPr>
          <a:xfrm>
            <a:off x="6062560" y="4437511"/>
            <a:ext cx="473400" cy="473400"/>
            <a:chOff x="4852739" y="3576300"/>
            <a:chExt cx="473400" cy="473400"/>
          </a:xfrm>
        </p:grpSpPr>
        <p:sp>
          <p:nvSpPr>
            <p:cNvPr id="79" name="Google Shape;2311;p39">
              <a:extLst>
                <a:ext uri="{FF2B5EF4-FFF2-40B4-BE49-F238E27FC236}">
                  <a16:creationId xmlns:a16="http://schemas.microsoft.com/office/drawing/2014/main" id="{02F3182B-FCF1-4332-ACED-B4F95F495A6C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0" name="Google Shape;2312;p39">
              <a:extLst>
                <a:ext uri="{FF2B5EF4-FFF2-40B4-BE49-F238E27FC236}">
                  <a16:creationId xmlns:a16="http://schemas.microsoft.com/office/drawing/2014/main" id="{A6522A05-4321-4782-AD27-ABB5A5937533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1" name="Google Shape;2313;p39">
            <a:extLst>
              <a:ext uri="{FF2B5EF4-FFF2-40B4-BE49-F238E27FC236}">
                <a16:creationId xmlns:a16="http://schemas.microsoft.com/office/drawing/2014/main" id="{5F668AA1-E4BE-4F4B-91C6-99F26D991DDA}"/>
              </a:ext>
            </a:extLst>
          </p:cNvPr>
          <p:cNvGrpSpPr/>
          <p:nvPr/>
        </p:nvGrpSpPr>
        <p:grpSpPr>
          <a:xfrm>
            <a:off x="4034485" y="4437511"/>
            <a:ext cx="473400" cy="473400"/>
            <a:chOff x="2824664" y="3576300"/>
            <a:chExt cx="473400" cy="473400"/>
          </a:xfrm>
        </p:grpSpPr>
        <p:sp>
          <p:nvSpPr>
            <p:cNvPr id="82" name="Google Shape;2314;p39">
              <a:extLst>
                <a:ext uri="{FF2B5EF4-FFF2-40B4-BE49-F238E27FC236}">
                  <a16:creationId xmlns:a16="http://schemas.microsoft.com/office/drawing/2014/main" id="{63FFBFD7-DFA4-40AC-9AF7-5EEA557D5392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3" name="Google Shape;2315;p39">
              <a:extLst>
                <a:ext uri="{FF2B5EF4-FFF2-40B4-BE49-F238E27FC236}">
                  <a16:creationId xmlns:a16="http://schemas.microsoft.com/office/drawing/2014/main" id="{95B3D3F3-CD38-413C-845A-1D4304E7BED7}"/>
                </a:ext>
              </a:extLst>
            </p:cNvPr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84" name="Google Shape;2316;p39">
            <a:extLst>
              <a:ext uri="{FF2B5EF4-FFF2-40B4-BE49-F238E27FC236}">
                <a16:creationId xmlns:a16="http://schemas.microsoft.com/office/drawing/2014/main" id="{9A714F95-F4DC-42B5-961C-53A48F04F08F}"/>
              </a:ext>
            </a:extLst>
          </p:cNvPr>
          <p:cNvSpPr txBox="1"/>
          <p:nvPr/>
        </p:nvSpPr>
        <p:spPr>
          <a:xfrm>
            <a:off x="5620419" y="48131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fr-F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Modélisation </a:t>
            </a:r>
            <a:r>
              <a:rPr lang="fr-F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Dimentionnelle</a:t>
            </a: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2317;p39">
            <a:extLst>
              <a:ext uri="{FF2B5EF4-FFF2-40B4-BE49-F238E27FC236}">
                <a16:creationId xmlns:a16="http://schemas.microsoft.com/office/drawing/2014/main" id="{C82B94BF-6FF2-4ABC-8466-A5042E92CABC}"/>
              </a:ext>
            </a:extLst>
          </p:cNvPr>
          <p:cNvSpPr txBox="1"/>
          <p:nvPr/>
        </p:nvSpPr>
        <p:spPr>
          <a:xfrm>
            <a:off x="3737835" y="491467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514350">
              <a:lnSpc>
                <a:spcPct val="150000"/>
              </a:lnSpc>
              <a:defRPr/>
            </a:pPr>
            <a:r>
              <a:rPr lang="fr-FR" sz="1200" b="1" dirty="0">
                <a:solidFill>
                  <a:srgbClr val="0070C0"/>
                </a:solidFill>
              </a:rPr>
              <a:t>Méthodologie de travail</a:t>
            </a:r>
            <a:endParaRPr lang="en-US" sz="1200" b="1" kern="0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2318;p39">
            <a:extLst>
              <a:ext uri="{FF2B5EF4-FFF2-40B4-BE49-F238E27FC236}">
                <a16:creationId xmlns:a16="http://schemas.microsoft.com/office/drawing/2014/main" id="{80707E07-3BB9-40E3-9237-51681662D46D}"/>
              </a:ext>
            </a:extLst>
          </p:cNvPr>
          <p:cNvSpPr txBox="1"/>
          <p:nvPr/>
        </p:nvSpPr>
        <p:spPr>
          <a:xfrm>
            <a:off x="6664721" y="201731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fr-F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de Réalisation</a:t>
            </a: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2319;p39">
            <a:extLst>
              <a:ext uri="{FF2B5EF4-FFF2-40B4-BE49-F238E27FC236}">
                <a16:creationId xmlns:a16="http://schemas.microsoft.com/office/drawing/2014/main" id="{C4F98D02-D54E-4592-8846-BE48BD642C70}"/>
              </a:ext>
            </a:extLst>
          </p:cNvPr>
          <p:cNvSpPr txBox="1"/>
          <p:nvPr/>
        </p:nvSpPr>
        <p:spPr>
          <a:xfrm>
            <a:off x="2615235" y="207673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Problématiques &amp; Solution</a:t>
            </a:r>
            <a:r>
              <a:rPr lang="fr-FR" sz="1200" b="1" dirty="0"/>
              <a:t> </a:t>
            </a:r>
            <a:r>
              <a:rPr lang="fr-FR" sz="1200" b="1" dirty="0">
                <a:solidFill>
                  <a:srgbClr val="0070C0"/>
                </a:solidFill>
              </a:rPr>
              <a:t>proposée</a:t>
            </a: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2320;p39">
            <a:extLst>
              <a:ext uri="{FF2B5EF4-FFF2-40B4-BE49-F238E27FC236}">
                <a16:creationId xmlns:a16="http://schemas.microsoft.com/office/drawing/2014/main" id="{9AA0BA92-A9BA-4895-9A2A-64AE994D54A1}"/>
              </a:ext>
            </a:extLst>
          </p:cNvPr>
          <p:cNvSpPr txBox="1"/>
          <p:nvPr/>
        </p:nvSpPr>
        <p:spPr>
          <a:xfrm>
            <a:off x="4614554" y="196962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385763">
              <a:lnSpc>
                <a:spcPct val="150000"/>
              </a:lnSpc>
              <a:defRPr/>
            </a:pPr>
            <a:r>
              <a:rPr lang="fr-FR" sz="1200" b="1" dirty="0">
                <a:solidFill>
                  <a:srgbClr val="0070C0"/>
                </a:solidFill>
              </a:rPr>
              <a:t>Architecture de la solution</a:t>
            </a: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Google Shape;2321;p39">
            <a:extLst>
              <a:ext uri="{FF2B5EF4-FFF2-40B4-BE49-F238E27FC236}">
                <a16:creationId xmlns:a16="http://schemas.microsoft.com/office/drawing/2014/main" id="{A51E125C-6DB9-4ED5-A0DC-954FFA1546CD}"/>
              </a:ext>
            </a:extLst>
          </p:cNvPr>
          <p:cNvSpPr txBox="1"/>
          <p:nvPr/>
        </p:nvSpPr>
        <p:spPr>
          <a:xfrm>
            <a:off x="7684156" y="492481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Mode de </a:t>
            </a:r>
            <a:r>
              <a:rPr lang="fr-FR" sz="1200" b="1" dirty="0" err="1">
                <a:solidFill>
                  <a:srgbClr val="0070C0"/>
                </a:solidFill>
              </a:rPr>
              <a:t>Réstitution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90" name="Google Shape;2304;p39">
            <a:extLst>
              <a:ext uri="{FF2B5EF4-FFF2-40B4-BE49-F238E27FC236}">
                <a16:creationId xmlns:a16="http://schemas.microsoft.com/office/drawing/2014/main" id="{C3212C92-B88B-4C67-8E52-41A33911AA8C}"/>
              </a:ext>
            </a:extLst>
          </p:cNvPr>
          <p:cNvGrpSpPr/>
          <p:nvPr/>
        </p:nvGrpSpPr>
        <p:grpSpPr>
          <a:xfrm>
            <a:off x="9118207" y="2587026"/>
            <a:ext cx="473400" cy="473400"/>
            <a:chOff x="5842489" y="1703401"/>
            <a:chExt cx="473400" cy="47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Google Shape;2305;p39">
              <a:extLst>
                <a:ext uri="{FF2B5EF4-FFF2-40B4-BE49-F238E27FC236}">
                  <a16:creationId xmlns:a16="http://schemas.microsoft.com/office/drawing/2014/main" id="{F9E8D656-4387-41F6-9314-077DCFBA1C8E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2" name="Google Shape;2306;p39">
              <a:extLst>
                <a:ext uri="{FF2B5EF4-FFF2-40B4-BE49-F238E27FC236}">
                  <a16:creationId xmlns:a16="http://schemas.microsoft.com/office/drawing/2014/main" id="{77AEFA16-2484-4B2C-AA71-8E9EDD11C546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93" name="Google Shape;2318;p39">
            <a:extLst>
              <a:ext uri="{FF2B5EF4-FFF2-40B4-BE49-F238E27FC236}">
                <a16:creationId xmlns:a16="http://schemas.microsoft.com/office/drawing/2014/main" id="{25BCD7AC-6C93-4DB2-B67F-ADDE4DE2814E}"/>
              </a:ext>
            </a:extLst>
          </p:cNvPr>
          <p:cNvSpPr txBox="1"/>
          <p:nvPr/>
        </p:nvSpPr>
        <p:spPr>
          <a:xfrm>
            <a:off x="8778757" y="203057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Conclusion &amp; perspectives</a:t>
            </a:r>
          </a:p>
        </p:txBody>
      </p:sp>
      <p:sp>
        <p:nvSpPr>
          <p:cNvPr id="94" name="Google Shape;2316;p39">
            <a:extLst>
              <a:ext uri="{FF2B5EF4-FFF2-40B4-BE49-F238E27FC236}">
                <a16:creationId xmlns:a16="http://schemas.microsoft.com/office/drawing/2014/main" id="{8BDAAC62-6D1F-4977-A26F-DF8264D816A1}"/>
              </a:ext>
            </a:extLst>
          </p:cNvPr>
          <p:cNvSpPr txBox="1"/>
          <p:nvPr/>
        </p:nvSpPr>
        <p:spPr>
          <a:xfrm>
            <a:off x="1328835" y="306042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Etude &amp; critiques de l’existant</a:t>
            </a: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oogle Shape;2298;p39">
            <a:extLst>
              <a:ext uri="{FF2B5EF4-FFF2-40B4-BE49-F238E27FC236}">
                <a16:creationId xmlns:a16="http://schemas.microsoft.com/office/drawing/2014/main" id="{C556B051-006A-4019-A739-659C07F243CA}"/>
              </a:ext>
            </a:extLst>
          </p:cNvPr>
          <p:cNvGrpSpPr/>
          <p:nvPr/>
        </p:nvGrpSpPr>
        <p:grpSpPr>
          <a:xfrm>
            <a:off x="1498635" y="3593124"/>
            <a:ext cx="473400" cy="473400"/>
            <a:chOff x="1786339" y="1703401"/>
            <a:chExt cx="473400" cy="4734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6" name="Google Shape;2299;p39">
              <a:extLst>
                <a:ext uri="{FF2B5EF4-FFF2-40B4-BE49-F238E27FC236}">
                  <a16:creationId xmlns:a16="http://schemas.microsoft.com/office/drawing/2014/main" id="{F84D8161-4D51-42B3-972B-5367C8341169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97" name="Google Shape;2300;p39">
              <a:extLst>
                <a:ext uri="{FF2B5EF4-FFF2-40B4-BE49-F238E27FC236}">
                  <a16:creationId xmlns:a16="http://schemas.microsoft.com/office/drawing/2014/main" id="{917F123D-368B-469D-BF0A-E71D695D41A2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105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br>
              <a:rPr lang="fr-FR" dirty="0">
                <a:solidFill>
                  <a:srgbClr val="002060"/>
                </a:solidFill>
              </a:rPr>
            </a:br>
            <a:r>
              <a:rPr lang="fr-FR" dirty="0">
                <a:solidFill>
                  <a:srgbClr val="002060"/>
                </a:solidFill>
              </a:rPr>
              <a:t>Table de bord relatif </a:t>
            </a:r>
            <a:br>
              <a:rPr lang="fr-FR" dirty="0">
                <a:solidFill>
                  <a:srgbClr val="002060"/>
                </a:solidFill>
              </a:rPr>
            </a:br>
            <a:r>
              <a:rPr lang="fr-FR" dirty="0">
                <a:solidFill>
                  <a:srgbClr val="002060"/>
                </a:solidFill>
              </a:rPr>
              <a:t>au résultat annuel</a:t>
            </a:r>
            <a:endParaRPr dirty="0"/>
          </a:p>
        </p:txBody>
      </p:sp>
      <p:sp>
        <p:nvSpPr>
          <p:cNvPr id="337" name="Google Shape;337;p16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20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38" name="Google Shape;338;p16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39" name="Google Shape;339;p16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6"/>
          <p:cNvSpPr/>
          <p:nvPr/>
        </p:nvSpPr>
        <p:spPr>
          <a:xfrm>
            <a:off x="715114" y="1628776"/>
            <a:ext cx="107617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474E5C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dirty="0">
              <a:solidFill>
                <a:srgbClr val="474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DF4D58-C8BB-41F6-9A93-71282EBC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2" y="3163357"/>
            <a:ext cx="6170038" cy="31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803DED-3BE7-48B0-A852-3BC5990C3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208236"/>
            <a:ext cx="5510596" cy="306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18288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br>
              <a:rPr lang="fr-FR" dirty="0">
                <a:solidFill>
                  <a:srgbClr val="002060"/>
                </a:solidFill>
              </a:rPr>
            </a:br>
            <a:r>
              <a:rPr lang="fr-FR" dirty="0">
                <a:solidFill>
                  <a:srgbClr val="002060"/>
                </a:solidFill>
              </a:rPr>
              <a:t>Table de bord relatif </a:t>
            </a:r>
            <a:br>
              <a:rPr lang="fr-FR" dirty="0">
                <a:solidFill>
                  <a:srgbClr val="002060"/>
                </a:solidFill>
              </a:rPr>
            </a:br>
            <a:r>
              <a:rPr lang="fr-FR" dirty="0">
                <a:solidFill>
                  <a:srgbClr val="002060"/>
                </a:solidFill>
              </a:rPr>
              <a:t>au résultat annuel</a:t>
            </a:r>
            <a:endParaRPr dirty="0"/>
          </a:p>
        </p:txBody>
      </p:sp>
      <p:sp>
        <p:nvSpPr>
          <p:cNvPr id="337" name="Google Shape;337;p16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21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38" name="Google Shape;338;p16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39" name="Google Shape;339;p16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6"/>
          <p:cNvSpPr/>
          <p:nvPr/>
        </p:nvSpPr>
        <p:spPr>
          <a:xfrm>
            <a:off x="715114" y="1628776"/>
            <a:ext cx="107617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474E5C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dirty="0">
              <a:solidFill>
                <a:srgbClr val="474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D899089-E28F-406F-962B-F6A31844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2" y="1813421"/>
            <a:ext cx="11845757" cy="45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dirty="0"/>
              <a:t> Mode de Restitution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22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229;p8">
            <a:extLst>
              <a:ext uri="{FF2B5EF4-FFF2-40B4-BE49-F238E27FC236}">
                <a16:creationId xmlns:a16="http://schemas.microsoft.com/office/drawing/2014/main" id="{0A9E52F0-95DE-4EAF-989E-6D98B30ADF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8129" y="4149969"/>
            <a:ext cx="3737317" cy="234290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3FE3C0A-0217-43FC-8FC8-D6E4A9501B97}"/>
              </a:ext>
            </a:extLst>
          </p:cNvPr>
          <p:cNvSpPr txBox="1"/>
          <p:nvPr/>
        </p:nvSpPr>
        <p:spPr>
          <a:xfrm>
            <a:off x="393895" y="1690688"/>
            <a:ext cx="7473463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 </a:t>
            </a:r>
            <a:r>
              <a:rPr lang="fr-FR" sz="165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Classification des étudiants selon nationalité :</a:t>
            </a:r>
          </a:p>
          <a:p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726AA4-80A0-4D01-84C1-FF1A55F9F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5" y="1713255"/>
            <a:ext cx="8362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dirty="0"/>
              <a:t> Mode de Restitution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23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229;p8">
            <a:extLst>
              <a:ext uri="{FF2B5EF4-FFF2-40B4-BE49-F238E27FC236}">
                <a16:creationId xmlns:a16="http://schemas.microsoft.com/office/drawing/2014/main" id="{0A9E52F0-95DE-4EAF-989E-6D98B30ADF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9225" y="4475607"/>
            <a:ext cx="2862776" cy="1977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FDA5896-30C6-46AF-BCCE-5A48AB934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36" y="1336549"/>
            <a:ext cx="9152192" cy="50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6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dirty="0"/>
              <a:t> Prévision de l’effectif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24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E70055E-172A-445E-A1BA-18F1AA79E30D}"/>
              </a:ext>
            </a:extLst>
          </p:cNvPr>
          <p:cNvSpPr txBox="1"/>
          <p:nvPr/>
        </p:nvSpPr>
        <p:spPr>
          <a:xfrm>
            <a:off x="661182" y="1734966"/>
            <a:ext cx="75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Prévision de l’effectif selon les taux des admis, des redoublants et des abondants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BA4426-C3FF-4C2A-9FBF-CD1496C8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3" y="2087021"/>
            <a:ext cx="8485360" cy="44058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42212E-B65C-4842-A46F-8719147C1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041" y="3649321"/>
            <a:ext cx="3456959" cy="272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1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1702187" y="365125"/>
            <a:ext cx="103632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fr-FR" sz="4400" kern="1200" dirty="0">
                <a:ea typeface="+mn-ea"/>
                <a:cs typeface="+mn-cs"/>
              </a:rPr>
              <a:t>Conclusion</a:t>
            </a:r>
            <a:r>
              <a:rPr lang="fr-FR" sz="3600" b="1" dirty="0">
                <a:solidFill>
                  <a:srgbClr val="0070C0"/>
                </a:solidFill>
              </a:rPr>
              <a:t> </a:t>
            </a:r>
            <a:r>
              <a:rPr lang="fr-FR" sz="4400" kern="1200" dirty="0">
                <a:ea typeface="+mn-ea"/>
                <a:cs typeface="+mn-cs"/>
              </a:rPr>
              <a:t>et</a:t>
            </a:r>
            <a:r>
              <a:rPr lang="fr-FR" sz="3600" b="1" dirty="0">
                <a:solidFill>
                  <a:srgbClr val="0070C0"/>
                </a:solidFill>
              </a:rPr>
              <a:t> </a:t>
            </a:r>
            <a:r>
              <a:rPr lang="fr-FR" sz="4400" kern="1200" dirty="0">
                <a:ea typeface="+mn-ea"/>
                <a:cs typeface="+mn-cs"/>
              </a:rPr>
              <a:t>Perspectives</a:t>
            </a:r>
            <a:endParaRPr dirty="0"/>
          </a:p>
        </p:txBody>
      </p:sp>
      <p:sp>
        <p:nvSpPr>
          <p:cNvPr id="323" name="Google Shape;323;p1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25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324" name="Google Shape;324;p1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325" name="Google Shape;325;p1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6CD996C-190E-4E3F-BB18-EA1DD54070D9}"/>
              </a:ext>
            </a:extLst>
          </p:cNvPr>
          <p:cNvSpPr txBox="1"/>
          <p:nvPr/>
        </p:nvSpPr>
        <p:spPr>
          <a:xfrm>
            <a:off x="661181" y="1871003"/>
            <a:ext cx="68509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 nos jours, les organisations cherchent de plus en plus à obtenir un aperçu clair de leurs activités d’où la nécessité d’esprit  de mettre en place une solution d’aide à la décision relative au service scolarité 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F95AB2-69A6-47EA-AF03-4768EEFEB1CF}"/>
              </a:ext>
            </a:extLst>
          </p:cNvPr>
          <p:cNvSpPr txBox="1"/>
          <p:nvPr/>
        </p:nvSpPr>
        <p:spPr>
          <a:xfrm>
            <a:off x="661181" y="3559126"/>
            <a:ext cx="94956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Une perspective est envisagée, elle consiste à achever la quatrième phase de la démarche GIMSI intitulé « Amélioration permanente » pour s’assurer que notre système réalisé répond toujours aux attentes du décideur, on peut appliquer des outils machine Learning avancé pour les KPI de clustering    par exemple K-</a:t>
            </a:r>
            <a:r>
              <a:rPr lang="fr-FR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means</a:t>
            </a:r>
            <a:r>
              <a:rPr lang="fr-FR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neural </a:t>
            </a:r>
            <a:r>
              <a:rPr lang="fr-FR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netwoks</a:t>
            </a:r>
            <a:r>
              <a:rPr lang="fr-FR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et aussi du prédiction comme la </a:t>
            </a:r>
            <a:r>
              <a:rPr lang="fr-FR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decision</a:t>
            </a:r>
            <a:r>
              <a:rPr lang="fr-FR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20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trees</a:t>
            </a:r>
            <a:r>
              <a:rPr lang="fr-FR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.</a:t>
            </a:r>
          </a:p>
        </p:txBody>
      </p:sp>
      <p:grpSp>
        <p:nvGrpSpPr>
          <p:cNvPr id="15" name="Google Shape;2077;p34">
            <a:extLst>
              <a:ext uri="{FF2B5EF4-FFF2-40B4-BE49-F238E27FC236}">
                <a16:creationId xmlns:a16="http://schemas.microsoft.com/office/drawing/2014/main" id="{C790A9BC-F4D0-482F-A145-32E2B5FD2D2B}"/>
              </a:ext>
            </a:extLst>
          </p:cNvPr>
          <p:cNvGrpSpPr/>
          <p:nvPr/>
        </p:nvGrpSpPr>
        <p:grpSpPr>
          <a:xfrm>
            <a:off x="9460768" y="655021"/>
            <a:ext cx="2327957" cy="2251650"/>
            <a:chOff x="2602525" y="317054"/>
            <a:chExt cx="4174283" cy="4762495"/>
          </a:xfrm>
        </p:grpSpPr>
        <p:sp>
          <p:nvSpPr>
            <p:cNvPr id="16" name="Google Shape;2078;p34">
              <a:extLst>
                <a:ext uri="{FF2B5EF4-FFF2-40B4-BE49-F238E27FC236}">
                  <a16:creationId xmlns:a16="http://schemas.microsoft.com/office/drawing/2014/main" id="{21C2C0A8-26AB-46D4-A66C-9780104C2D35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79;p34">
              <a:extLst>
                <a:ext uri="{FF2B5EF4-FFF2-40B4-BE49-F238E27FC236}">
                  <a16:creationId xmlns:a16="http://schemas.microsoft.com/office/drawing/2014/main" id="{83B6033E-2A27-494D-BB85-746BDD335C06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80;p34">
              <a:extLst>
                <a:ext uri="{FF2B5EF4-FFF2-40B4-BE49-F238E27FC236}">
                  <a16:creationId xmlns:a16="http://schemas.microsoft.com/office/drawing/2014/main" id="{1473B859-5EB7-46EB-88ED-BA61CE90379E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81;p34">
              <a:extLst>
                <a:ext uri="{FF2B5EF4-FFF2-40B4-BE49-F238E27FC236}">
                  <a16:creationId xmlns:a16="http://schemas.microsoft.com/office/drawing/2014/main" id="{B625F5A9-B58E-471E-B728-DEF248F58610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82;p34">
              <a:extLst>
                <a:ext uri="{FF2B5EF4-FFF2-40B4-BE49-F238E27FC236}">
                  <a16:creationId xmlns:a16="http://schemas.microsoft.com/office/drawing/2014/main" id="{7539A212-A9AE-4C64-8D91-02C0FD3E80E9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83;p34">
              <a:extLst>
                <a:ext uri="{FF2B5EF4-FFF2-40B4-BE49-F238E27FC236}">
                  <a16:creationId xmlns:a16="http://schemas.microsoft.com/office/drawing/2014/main" id="{E306F9F7-CB71-46B5-9887-E4399CD4269B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84;p34">
              <a:extLst>
                <a:ext uri="{FF2B5EF4-FFF2-40B4-BE49-F238E27FC236}">
                  <a16:creationId xmlns:a16="http://schemas.microsoft.com/office/drawing/2014/main" id="{36211C10-FD05-4020-9203-B5F89D4B9D8E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85;p34">
              <a:extLst>
                <a:ext uri="{FF2B5EF4-FFF2-40B4-BE49-F238E27FC236}">
                  <a16:creationId xmlns:a16="http://schemas.microsoft.com/office/drawing/2014/main" id="{5648D9BD-E361-42EC-B1B3-C6BF644BA5BF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86;p34">
              <a:extLst>
                <a:ext uri="{FF2B5EF4-FFF2-40B4-BE49-F238E27FC236}">
                  <a16:creationId xmlns:a16="http://schemas.microsoft.com/office/drawing/2014/main" id="{A857213C-2C5E-4935-A01F-68170DF07C89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87;p34">
              <a:extLst>
                <a:ext uri="{FF2B5EF4-FFF2-40B4-BE49-F238E27FC236}">
                  <a16:creationId xmlns:a16="http://schemas.microsoft.com/office/drawing/2014/main" id="{87D0243F-6933-4608-A34D-994C4F26DE48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88;p34">
              <a:extLst>
                <a:ext uri="{FF2B5EF4-FFF2-40B4-BE49-F238E27FC236}">
                  <a16:creationId xmlns:a16="http://schemas.microsoft.com/office/drawing/2014/main" id="{CC6402A4-6F8D-4AE0-BCCB-071493C6061E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89;p34">
              <a:extLst>
                <a:ext uri="{FF2B5EF4-FFF2-40B4-BE49-F238E27FC236}">
                  <a16:creationId xmlns:a16="http://schemas.microsoft.com/office/drawing/2014/main" id="{3645D9AE-D6E7-43B5-875A-36FA284B28B6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90;p34">
              <a:extLst>
                <a:ext uri="{FF2B5EF4-FFF2-40B4-BE49-F238E27FC236}">
                  <a16:creationId xmlns:a16="http://schemas.microsoft.com/office/drawing/2014/main" id="{39A91607-FC4D-4D87-97DB-3AD643DCF740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91;p34">
              <a:extLst>
                <a:ext uri="{FF2B5EF4-FFF2-40B4-BE49-F238E27FC236}">
                  <a16:creationId xmlns:a16="http://schemas.microsoft.com/office/drawing/2014/main" id="{B9C9ACC7-93E0-443E-8CAA-65B420D1A997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92;p34">
              <a:extLst>
                <a:ext uri="{FF2B5EF4-FFF2-40B4-BE49-F238E27FC236}">
                  <a16:creationId xmlns:a16="http://schemas.microsoft.com/office/drawing/2014/main" id="{60645333-2BCA-4B51-8125-13A65A2AE330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93;p34">
              <a:extLst>
                <a:ext uri="{FF2B5EF4-FFF2-40B4-BE49-F238E27FC236}">
                  <a16:creationId xmlns:a16="http://schemas.microsoft.com/office/drawing/2014/main" id="{FA581A91-D7DC-488D-8F34-A3CFA6E55322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94;p34">
              <a:extLst>
                <a:ext uri="{FF2B5EF4-FFF2-40B4-BE49-F238E27FC236}">
                  <a16:creationId xmlns:a16="http://schemas.microsoft.com/office/drawing/2014/main" id="{210952A0-98A3-4842-BAEE-26213E5CF2C7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95;p34">
              <a:extLst>
                <a:ext uri="{FF2B5EF4-FFF2-40B4-BE49-F238E27FC236}">
                  <a16:creationId xmlns:a16="http://schemas.microsoft.com/office/drawing/2014/main" id="{CDF4E216-D302-4144-9384-9397B39DE675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96;p34">
              <a:extLst>
                <a:ext uri="{FF2B5EF4-FFF2-40B4-BE49-F238E27FC236}">
                  <a16:creationId xmlns:a16="http://schemas.microsoft.com/office/drawing/2014/main" id="{16D02695-43C5-4A7B-B243-BC523B0DB820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97;p34">
              <a:extLst>
                <a:ext uri="{FF2B5EF4-FFF2-40B4-BE49-F238E27FC236}">
                  <a16:creationId xmlns:a16="http://schemas.microsoft.com/office/drawing/2014/main" id="{5F44DF75-D897-49A7-99C6-58CF8E342A37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98;p34">
              <a:extLst>
                <a:ext uri="{FF2B5EF4-FFF2-40B4-BE49-F238E27FC236}">
                  <a16:creationId xmlns:a16="http://schemas.microsoft.com/office/drawing/2014/main" id="{2A35CCE9-62CB-4C8C-BED8-2016D04DB2C4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99;p34">
              <a:extLst>
                <a:ext uri="{FF2B5EF4-FFF2-40B4-BE49-F238E27FC236}">
                  <a16:creationId xmlns:a16="http://schemas.microsoft.com/office/drawing/2014/main" id="{4EF445D8-4B6E-4208-B2F3-7DAFC0F8D588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100;p34">
              <a:extLst>
                <a:ext uri="{FF2B5EF4-FFF2-40B4-BE49-F238E27FC236}">
                  <a16:creationId xmlns:a16="http://schemas.microsoft.com/office/drawing/2014/main" id="{724F5831-791B-43BB-8BFE-4241819F2595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101;p34">
              <a:extLst>
                <a:ext uri="{FF2B5EF4-FFF2-40B4-BE49-F238E27FC236}">
                  <a16:creationId xmlns:a16="http://schemas.microsoft.com/office/drawing/2014/main" id="{4DDF9504-C36C-42A5-9CA4-AD412FE5B0D0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102;p34">
              <a:extLst>
                <a:ext uri="{FF2B5EF4-FFF2-40B4-BE49-F238E27FC236}">
                  <a16:creationId xmlns:a16="http://schemas.microsoft.com/office/drawing/2014/main" id="{17D43CD4-D19E-4EF1-B343-9D5BB255FF71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103;p34">
              <a:extLst>
                <a:ext uri="{FF2B5EF4-FFF2-40B4-BE49-F238E27FC236}">
                  <a16:creationId xmlns:a16="http://schemas.microsoft.com/office/drawing/2014/main" id="{DB9C7221-E2EA-405A-963A-7E2B646463DE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104;p34">
              <a:extLst>
                <a:ext uri="{FF2B5EF4-FFF2-40B4-BE49-F238E27FC236}">
                  <a16:creationId xmlns:a16="http://schemas.microsoft.com/office/drawing/2014/main" id="{37A78390-763F-487F-863A-601B550C4859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105;p34">
              <a:extLst>
                <a:ext uri="{FF2B5EF4-FFF2-40B4-BE49-F238E27FC236}">
                  <a16:creationId xmlns:a16="http://schemas.microsoft.com/office/drawing/2014/main" id="{43E1B469-049E-47FF-8C05-687C7159D2A5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106;p34">
              <a:extLst>
                <a:ext uri="{FF2B5EF4-FFF2-40B4-BE49-F238E27FC236}">
                  <a16:creationId xmlns:a16="http://schemas.microsoft.com/office/drawing/2014/main" id="{1371CC69-821D-4CDC-A853-12404F1E6828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107;p34">
              <a:extLst>
                <a:ext uri="{FF2B5EF4-FFF2-40B4-BE49-F238E27FC236}">
                  <a16:creationId xmlns:a16="http://schemas.microsoft.com/office/drawing/2014/main" id="{09359A60-8443-4B4F-B772-A713B2685E1F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108;p34">
              <a:extLst>
                <a:ext uri="{FF2B5EF4-FFF2-40B4-BE49-F238E27FC236}">
                  <a16:creationId xmlns:a16="http://schemas.microsoft.com/office/drawing/2014/main" id="{EAC419E5-2837-4894-A383-4B4C9205E05E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109;p34">
              <a:extLst>
                <a:ext uri="{FF2B5EF4-FFF2-40B4-BE49-F238E27FC236}">
                  <a16:creationId xmlns:a16="http://schemas.microsoft.com/office/drawing/2014/main" id="{B24922CF-FEB1-402A-A524-10F0F56E193F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110;p34">
              <a:extLst>
                <a:ext uri="{FF2B5EF4-FFF2-40B4-BE49-F238E27FC236}">
                  <a16:creationId xmlns:a16="http://schemas.microsoft.com/office/drawing/2014/main" id="{68CC8359-29A2-4896-9B37-E2456850EBC7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111;p34">
              <a:extLst>
                <a:ext uri="{FF2B5EF4-FFF2-40B4-BE49-F238E27FC236}">
                  <a16:creationId xmlns:a16="http://schemas.microsoft.com/office/drawing/2014/main" id="{A3BA2E84-7690-4BFD-BBEB-E99F94A930E5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112;p34">
              <a:extLst>
                <a:ext uri="{FF2B5EF4-FFF2-40B4-BE49-F238E27FC236}">
                  <a16:creationId xmlns:a16="http://schemas.microsoft.com/office/drawing/2014/main" id="{40139FA7-676F-482F-8B6E-DCA19B6BE403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113;p34">
              <a:extLst>
                <a:ext uri="{FF2B5EF4-FFF2-40B4-BE49-F238E27FC236}">
                  <a16:creationId xmlns:a16="http://schemas.microsoft.com/office/drawing/2014/main" id="{EAB80987-BA25-4CD2-B491-685350A7A819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114;p34">
              <a:extLst>
                <a:ext uri="{FF2B5EF4-FFF2-40B4-BE49-F238E27FC236}">
                  <a16:creationId xmlns:a16="http://schemas.microsoft.com/office/drawing/2014/main" id="{5447C27C-0F14-45F0-A2FA-BEAC790F535B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115;p34">
              <a:extLst>
                <a:ext uri="{FF2B5EF4-FFF2-40B4-BE49-F238E27FC236}">
                  <a16:creationId xmlns:a16="http://schemas.microsoft.com/office/drawing/2014/main" id="{A4C10947-C0ED-411C-BE41-805D9FD41086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116;p34">
              <a:extLst>
                <a:ext uri="{FF2B5EF4-FFF2-40B4-BE49-F238E27FC236}">
                  <a16:creationId xmlns:a16="http://schemas.microsoft.com/office/drawing/2014/main" id="{7B9D1D91-53CA-4EEB-B51B-6F164FC54D45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117;p34">
              <a:extLst>
                <a:ext uri="{FF2B5EF4-FFF2-40B4-BE49-F238E27FC236}">
                  <a16:creationId xmlns:a16="http://schemas.microsoft.com/office/drawing/2014/main" id="{B8CB4A41-CA43-4373-9617-5955BF8D9AF0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118;p34">
              <a:extLst>
                <a:ext uri="{FF2B5EF4-FFF2-40B4-BE49-F238E27FC236}">
                  <a16:creationId xmlns:a16="http://schemas.microsoft.com/office/drawing/2014/main" id="{0020A2AB-D9EF-42A9-A5C9-1E72174786C2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119;p34">
              <a:extLst>
                <a:ext uri="{FF2B5EF4-FFF2-40B4-BE49-F238E27FC236}">
                  <a16:creationId xmlns:a16="http://schemas.microsoft.com/office/drawing/2014/main" id="{D815FBCB-8851-42A8-9D61-AFCCFD3493C7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20;p34">
              <a:extLst>
                <a:ext uri="{FF2B5EF4-FFF2-40B4-BE49-F238E27FC236}">
                  <a16:creationId xmlns:a16="http://schemas.microsoft.com/office/drawing/2014/main" id="{B87139CD-2199-428A-AE70-0D6A84B8FE8C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121;p34">
              <a:extLst>
                <a:ext uri="{FF2B5EF4-FFF2-40B4-BE49-F238E27FC236}">
                  <a16:creationId xmlns:a16="http://schemas.microsoft.com/office/drawing/2014/main" id="{64968475-3059-4373-95A7-35150377A33A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122;p34">
              <a:extLst>
                <a:ext uri="{FF2B5EF4-FFF2-40B4-BE49-F238E27FC236}">
                  <a16:creationId xmlns:a16="http://schemas.microsoft.com/office/drawing/2014/main" id="{97E62872-727D-4B16-8966-82BFE515A0F5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123;p34">
              <a:extLst>
                <a:ext uri="{FF2B5EF4-FFF2-40B4-BE49-F238E27FC236}">
                  <a16:creationId xmlns:a16="http://schemas.microsoft.com/office/drawing/2014/main" id="{8AEA87B1-4995-47D6-AEDE-66E7F2FBE364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124;p34">
              <a:extLst>
                <a:ext uri="{FF2B5EF4-FFF2-40B4-BE49-F238E27FC236}">
                  <a16:creationId xmlns:a16="http://schemas.microsoft.com/office/drawing/2014/main" id="{E5199175-50FE-4633-AD27-D1391E436E6C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125;p34">
              <a:extLst>
                <a:ext uri="{FF2B5EF4-FFF2-40B4-BE49-F238E27FC236}">
                  <a16:creationId xmlns:a16="http://schemas.microsoft.com/office/drawing/2014/main" id="{A0A0C678-C076-4962-BE66-752922DA4BC4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126;p34">
              <a:extLst>
                <a:ext uri="{FF2B5EF4-FFF2-40B4-BE49-F238E27FC236}">
                  <a16:creationId xmlns:a16="http://schemas.microsoft.com/office/drawing/2014/main" id="{DABD1C34-50E4-4A08-9E89-BC620989FAB1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127;p34">
              <a:extLst>
                <a:ext uri="{FF2B5EF4-FFF2-40B4-BE49-F238E27FC236}">
                  <a16:creationId xmlns:a16="http://schemas.microsoft.com/office/drawing/2014/main" id="{5DB3944D-CF2B-4335-910B-FD9DBCF7353A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128;p34">
              <a:extLst>
                <a:ext uri="{FF2B5EF4-FFF2-40B4-BE49-F238E27FC236}">
                  <a16:creationId xmlns:a16="http://schemas.microsoft.com/office/drawing/2014/main" id="{1FC6564F-7642-40D4-BBF7-4A9234F82066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129;p34">
              <a:extLst>
                <a:ext uri="{FF2B5EF4-FFF2-40B4-BE49-F238E27FC236}">
                  <a16:creationId xmlns:a16="http://schemas.microsoft.com/office/drawing/2014/main" id="{65CCDB67-56C8-4AEB-9A12-79DA8BA474F9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130;p34">
              <a:extLst>
                <a:ext uri="{FF2B5EF4-FFF2-40B4-BE49-F238E27FC236}">
                  <a16:creationId xmlns:a16="http://schemas.microsoft.com/office/drawing/2014/main" id="{F56FB9CE-A2F4-446D-B757-0030878A3F57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131;p34">
              <a:extLst>
                <a:ext uri="{FF2B5EF4-FFF2-40B4-BE49-F238E27FC236}">
                  <a16:creationId xmlns:a16="http://schemas.microsoft.com/office/drawing/2014/main" id="{A68A10DD-6366-460B-B375-D5683854E02B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132;p34">
              <a:extLst>
                <a:ext uri="{FF2B5EF4-FFF2-40B4-BE49-F238E27FC236}">
                  <a16:creationId xmlns:a16="http://schemas.microsoft.com/office/drawing/2014/main" id="{5912543B-705C-4157-80EC-C223F0EAD6EE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133;p34">
              <a:extLst>
                <a:ext uri="{FF2B5EF4-FFF2-40B4-BE49-F238E27FC236}">
                  <a16:creationId xmlns:a16="http://schemas.microsoft.com/office/drawing/2014/main" id="{E8F5BCC8-BAB5-43AB-9D79-BE45FF67E2C0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134;p34">
              <a:extLst>
                <a:ext uri="{FF2B5EF4-FFF2-40B4-BE49-F238E27FC236}">
                  <a16:creationId xmlns:a16="http://schemas.microsoft.com/office/drawing/2014/main" id="{B2B3FD96-1A55-4432-8740-56E0D9B1E08F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Google Shape;2135;p34">
              <a:extLst>
                <a:ext uri="{FF2B5EF4-FFF2-40B4-BE49-F238E27FC236}">
                  <a16:creationId xmlns:a16="http://schemas.microsoft.com/office/drawing/2014/main" id="{6887A799-C541-45AF-B8CD-EBEEB22BE29C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80" name="Google Shape;2136;p34">
                <a:extLst>
                  <a:ext uri="{FF2B5EF4-FFF2-40B4-BE49-F238E27FC236}">
                    <a16:creationId xmlns:a16="http://schemas.microsoft.com/office/drawing/2014/main" id="{E38A51A7-1A89-409D-9DFE-4F3CED1A58B3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91" name="Google Shape;2137;p34">
                  <a:extLst>
                    <a:ext uri="{FF2B5EF4-FFF2-40B4-BE49-F238E27FC236}">
                      <a16:creationId xmlns:a16="http://schemas.microsoft.com/office/drawing/2014/main" id="{C5F00B48-5928-4A88-9252-9A806748DEED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2138;p34">
                  <a:extLst>
                    <a:ext uri="{FF2B5EF4-FFF2-40B4-BE49-F238E27FC236}">
                      <a16:creationId xmlns:a16="http://schemas.microsoft.com/office/drawing/2014/main" id="{E4AA2BA9-4575-4F72-989D-5DB470EEF0CC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2139;p34">
                  <a:extLst>
                    <a:ext uri="{FF2B5EF4-FFF2-40B4-BE49-F238E27FC236}">
                      <a16:creationId xmlns:a16="http://schemas.microsoft.com/office/drawing/2014/main" id="{6EBB0C2B-E7B0-4E51-A79F-A26B2EACC45E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4" name="Google Shape;2140;p34">
                  <a:extLst>
                    <a:ext uri="{FF2B5EF4-FFF2-40B4-BE49-F238E27FC236}">
                      <a16:creationId xmlns:a16="http://schemas.microsoft.com/office/drawing/2014/main" id="{8EAF3EC1-8B99-4582-A8C2-0EB8DEC165EE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59" name="Google Shape;2141;p34">
                    <a:extLst>
                      <a:ext uri="{FF2B5EF4-FFF2-40B4-BE49-F238E27FC236}">
                        <a16:creationId xmlns:a16="http://schemas.microsoft.com/office/drawing/2014/main" id="{397BD792-25B1-4DE5-9CC1-347B3088F9B5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2142;p34">
                    <a:extLst>
                      <a:ext uri="{FF2B5EF4-FFF2-40B4-BE49-F238E27FC236}">
                        <a16:creationId xmlns:a16="http://schemas.microsoft.com/office/drawing/2014/main" id="{1960E5AB-25B5-48FF-A51E-C251222214AC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5" name="Google Shape;2143;p34">
                  <a:extLst>
                    <a:ext uri="{FF2B5EF4-FFF2-40B4-BE49-F238E27FC236}">
                      <a16:creationId xmlns:a16="http://schemas.microsoft.com/office/drawing/2014/main" id="{76072DF3-B6EA-4B6E-BB28-956B5E29C7A8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2144;p34">
                  <a:extLst>
                    <a:ext uri="{FF2B5EF4-FFF2-40B4-BE49-F238E27FC236}">
                      <a16:creationId xmlns:a16="http://schemas.microsoft.com/office/drawing/2014/main" id="{81C26025-BE0D-475C-B046-87774429AA86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2145;p34">
                  <a:extLst>
                    <a:ext uri="{FF2B5EF4-FFF2-40B4-BE49-F238E27FC236}">
                      <a16:creationId xmlns:a16="http://schemas.microsoft.com/office/drawing/2014/main" id="{E5861D87-AC2A-44B2-92EB-40038F98BB67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2146;p34">
                  <a:extLst>
                    <a:ext uri="{FF2B5EF4-FFF2-40B4-BE49-F238E27FC236}">
                      <a16:creationId xmlns:a16="http://schemas.microsoft.com/office/drawing/2014/main" id="{6111907D-7D40-4978-911E-640EBB6B9365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2147;p34">
                  <a:extLst>
                    <a:ext uri="{FF2B5EF4-FFF2-40B4-BE49-F238E27FC236}">
                      <a16:creationId xmlns:a16="http://schemas.microsoft.com/office/drawing/2014/main" id="{D787E1C4-73D9-4125-9E9E-6AA6708FD23A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2148;p34">
                  <a:extLst>
                    <a:ext uri="{FF2B5EF4-FFF2-40B4-BE49-F238E27FC236}">
                      <a16:creationId xmlns:a16="http://schemas.microsoft.com/office/drawing/2014/main" id="{FB834534-D2BD-4B4B-A682-B9DD82A9B797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2149;p34">
                  <a:extLst>
                    <a:ext uri="{FF2B5EF4-FFF2-40B4-BE49-F238E27FC236}">
                      <a16:creationId xmlns:a16="http://schemas.microsoft.com/office/drawing/2014/main" id="{A6C28507-580D-4E82-9FC2-F58D62241268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2150;p34">
                  <a:extLst>
                    <a:ext uri="{FF2B5EF4-FFF2-40B4-BE49-F238E27FC236}">
                      <a16:creationId xmlns:a16="http://schemas.microsoft.com/office/drawing/2014/main" id="{BE01960F-4815-4506-8D82-925AE35E65EF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2151;p34">
                  <a:extLst>
                    <a:ext uri="{FF2B5EF4-FFF2-40B4-BE49-F238E27FC236}">
                      <a16:creationId xmlns:a16="http://schemas.microsoft.com/office/drawing/2014/main" id="{1C26DA7C-1791-40A0-8425-0A5FCC144FE0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2152;p34">
                  <a:extLst>
                    <a:ext uri="{FF2B5EF4-FFF2-40B4-BE49-F238E27FC236}">
                      <a16:creationId xmlns:a16="http://schemas.microsoft.com/office/drawing/2014/main" id="{27F0C6A5-637D-46D3-81E1-9CCAE2FD823E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2153;p34">
                  <a:extLst>
                    <a:ext uri="{FF2B5EF4-FFF2-40B4-BE49-F238E27FC236}">
                      <a16:creationId xmlns:a16="http://schemas.microsoft.com/office/drawing/2014/main" id="{33666B24-5676-45FF-854A-79D23A288CB8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2154;p34">
                  <a:extLst>
                    <a:ext uri="{FF2B5EF4-FFF2-40B4-BE49-F238E27FC236}">
                      <a16:creationId xmlns:a16="http://schemas.microsoft.com/office/drawing/2014/main" id="{5EDF42B7-50E7-4487-9F56-06F8BE64BB36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2155;p34">
                  <a:extLst>
                    <a:ext uri="{FF2B5EF4-FFF2-40B4-BE49-F238E27FC236}">
                      <a16:creationId xmlns:a16="http://schemas.microsoft.com/office/drawing/2014/main" id="{81269C5D-3036-406E-A692-151D69B03243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2156;p34">
                  <a:extLst>
                    <a:ext uri="{FF2B5EF4-FFF2-40B4-BE49-F238E27FC236}">
                      <a16:creationId xmlns:a16="http://schemas.microsoft.com/office/drawing/2014/main" id="{4F0F967B-865C-4694-9AB7-053AF3358C1B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2157;p34">
                  <a:extLst>
                    <a:ext uri="{FF2B5EF4-FFF2-40B4-BE49-F238E27FC236}">
                      <a16:creationId xmlns:a16="http://schemas.microsoft.com/office/drawing/2014/main" id="{88B6BA73-79F3-4285-8D13-E5AFB970CFF5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2158;p34">
                  <a:extLst>
                    <a:ext uri="{FF2B5EF4-FFF2-40B4-BE49-F238E27FC236}">
                      <a16:creationId xmlns:a16="http://schemas.microsoft.com/office/drawing/2014/main" id="{65DB461B-6EB4-41B6-8FEA-3A47D469ADC3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2159;p34">
                  <a:extLst>
                    <a:ext uri="{FF2B5EF4-FFF2-40B4-BE49-F238E27FC236}">
                      <a16:creationId xmlns:a16="http://schemas.microsoft.com/office/drawing/2014/main" id="{1EA40D32-C060-4040-B647-322EE45D1816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2160;p34">
                  <a:extLst>
                    <a:ext uri="{FF2B5EF4-FFF2-40B4-BE49-F238E27FC236}">
                      <a16:creationId xmlns:a16="http://schemas.microsoft.com/office/drawing/2014/main" id="{C36B8884-2B86-4147-A36F-08D2F479DE01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2161;p34">
                  <a:extLst>
                    <a:ext uri="{FF2B5EF4-FFF2-40B4-BE49-F238E27FC236}">
                      <a16:creationId xmlns:a16="http://schemas.microsoft.com/office/drawing/2014/main" id="{E66BDB91-261C-4B29-BE6C-2DD3AE1376D5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2162;p34">
                  <a:extLst>
                    <a:ext uri="{FF2B5EF4-FFF2-40B4-BE49-F238E27FC236}">
                      <a16:creationId xmlns:a16="http://schemas.microsoft.com/office/drawing/2014/main" id="{3141EB00-5F4D-4A98-A80F-48B91BAA7019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2163;p34">
                  <a:extLst>
                    <a:ext uri="{FF2B5EF4-FFF2-40B4-BE49-F238E27FC236}">
                      <a16:creationId xmlns:a16="http://schemas.microsoft.com/office/drawing/2014/main" id="{29712F92-3B31-4029-A484-2274D2791592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2164;p34">
                  <a:extLst>
                    <a:ext uri="{FF2B5EF4-FFF2-40B4-BE49-F238E27FC236}">
                      <a16:creationId xmlns:a16="http://schemas.microsoft.com/office/drawing/2014/main" id="{6DDB7769-4772-4920-BE56-58366403D9AF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2165;p34">
                  <a:extLst>
                    <a:ext uri="{FF2B5EF4-FFF2-40B4-BE49-F238E27FC236}">
                      <a16:creationId xmlns:a16="http://schemas.microsoft.com/office/drawing/2014/main" id="{6936140D-C21E-47B6-92B0-9E210A1A01E3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2166;p34">
                  <a:extLst>
                    <a:ext uri="{FF2B5EF4-FFF2-40B4-BE49-F238E27FC236}">
                      <a16:creationId xmlns:a16="http://schemas.microsoft.com/office/drawing/2014/main" id="{F1CD12A7-337D-47BF-A38D-621AF208DD7B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2167;p34">
                  <a:extLst>
                    <a:ext uri="{FF2B5EF4-FFF2-40B4-BE49-F238E27FC236}">
                      <a16:creationId xmlns:a16="http://schemas.microsoft.com/office/drawing/2014/main" id="{2373B4A1-AF93-4A5F-A977-45DF454C848B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2168;p34">
                  <a:extLst>
                    <a:ext uri="{FF2B5EF4-FFF2-40B4-BE49-F238E27FC236}">
                      <a16:creationId xmlns:a16="http://schemas.microsoft.com/office/drawing/2014/main" id="{B044B5EE-2280-4500-BB98-4E2EAFD62E03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2169;p34">
                  <a:extLst>
                    <a:ext uri="{FF2B5EF4-FFF2-40B4-BE49-F238E27FC236}">
                      <a16:creationId xmlns:a16="http://schemas.microsoft.com/office/drawing/2014/main" id="{F9BB7384-3E7F-4C9D-B0BE-42160D6EB240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2170;p34">
                  <a:extLst>
                    <a:ext uri="{FF2B5EF4-FFF2-40B4-BE49-F238E27FC236}">
                      <a16:creationId xmlns:a16="http://schemas.microsoft.com/office/drawing/2014/main" id="{EE7EC59E-8AE6-4F6D-8E1C-22F2BC21CC35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2171;p34">
                  <a:extLst>
                    <a:ext uri="{FF2B5EF4-FFF2-40B4-BE49-F238E27FC236}">
                      <a16:creationId xmlns:a16="http://schemas.microsoft.com/office/drawing/2014/main" id="{2F7FBE6D-144E-4C1D-A161-C762BC21D35A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2172;p34">
                  <a:extLst>
                    <a:ext uri="{FF2B5EF4-FFF2-40B4-BE49-F238E27FC236}">
                      <a16:creationId xmlns:a16="http://schemas.microsoft.com/office/drawing/2014/main" id="{98352208-31EC-480F-92E2-5C73ED59BE95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2173;p34">
                  <a:extLst>
                    <a:ext uri="{FF2B5EF4-FFF2-40B4-BE49-F238E27FC236}">
                      <a16:creationId xmlns:a16="http://schemas.microsoft.com/office/drawing/2014/main" id="{9141F284-5600-41E7-93A4-620C32912315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2174;p34">
                  <a:extLst>
                    <a:ext uri="{FF2B5EF4-FFF2-40B4-BE49-F238E27FC236}">
                      <a16:creationId xmlns:a16="http://schemas.microsoft.com/office/drawing/2014/main" id="{B6ABF3DE-F9EE-4C6D-9C16-3E1E7995C599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2175;p34">
                  <a:extLst>
                    <a:ext uri="{FF2B5EF4-FFF2-40B4-BE49-F238E27FC236}">
                      <a16:creationId xmlns:a16="http://schemas.microsoft.com/office/drawing/2014/main" id="{18D5FDF9-F962-46CE-9995-AB4F033F2126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2176;p34">
                  <a:extLst>
                    <a:ext uri="{FF2B5EF4-FFF2-40B4-BE49-F238E27FC236}">
                      <a16:creationId xmlns:a16="http://schemas.microsoft.com/office/drawing/2014/main" id="{7347169D-53EA-4AC5-8AF6-520D67AFF68F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2177;p34">
                  <a:extLst>
                    <a:ext uri="{FF2B5EF4-FFF2-40B4-BE49-F238E27FC236}">
                      <a16:creationId xmlns:a16="http://schemas.microsoft.com/office/drawing/2014/main" id="{BDB689CD-76BB-4C82-9E8C-D1F7B24A8B85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2178;p34">
                  <a:extLst>
                    <a:ext uri="{FF2B5EF4-FFF2-40B4-BE49-F238E27FC236}">
                      <a16:creationId xmlns:a16="http://schemas.microsoft.com/office/drawing/2014/main" id="{A16EAC6D-8800-43AF-A35E-CDC5CB426C02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2179;p34">
                  <a:extLst>
                    <a:ext uri="{FF2B5EF4-FFF2-40B4-BE49-F238E27FC236}">
                      <a16:creationId xmlns:a16="http://schemas.microsoft.com/office/drawing/2014/main" id="{745D9E7A-19DE-470F-95DB-0A6815E27803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2180;p34">
                  <a:extLst>
                    <a:ext uri="{FF2B5EF4-FFF2-40B4-BE49-F238E27FC236}">
                      <a16:creationId xmlns:a16="http://schemas.microsoft.com/office/drawing/2014/main" id="{08356029-6210-4E94-B396-E079E3F15CB8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2181;p34">
                  <a:extLst>
                    <a:ext uri="{FF2B5EF4-FFF2-40B4-BE49-F238E27FC236}">
                      <a16:creationId xmlns:a16="http://schemas.microsoft.com/office/drawing/2014/main" id="{9DE8461D-0F16-4BFC-B604-8C289AB0A810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2182;p34">
                  <a:extLst>
                    <a:ext uri="{FF2B5EF4-FFF2-40B4-BE49-F238E27FC236}">
                      <a16:creationId xmlns:a16="http://schemas.microsoft.com/office/drawing/2014/main" id="{CDE2D7CE-5664-48EA-AF68-3FE348105844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2183;p34">
                  <a:extLst>
                    <a:ext uri="{FF2B5EF4-FFF2-40B4-BE49-F238E27FC236}">
                      <a16:creationId xmlns:a16="http://schemas.microsoft.com/office/drawing/2014/main" id="{BB0857B7-64B9-4070-B62B-35605B3F13D9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2184;p34">
                  <a:extLst>
                    <a:ext uri="{FF2B5EF4-FFF2-40B4-BE49-F238E27FC236}">
                      <a16:creationId xmlns:a16="http://schemas.microsoft.com/office/drawing/2014/main" id="{BDD6D63C-0E13-46CD-8549-1F53B1FEEB07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2185;p34">
                  <a:extLst>
                    <a:ext uri="{FF2B5EF4-FFF2-40B4-BE49-F238E27FC236}">
                      <a16:creationId xmlns:a16="http://schemas.microsoft.com/office/drawing/2014/main" id="{CA2520AB-9CA4-4E3A-87CA-2238A608B68E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2186;p34">
                  <a:extLst>
                    <a:ext uri="{FF2B5EF4-FFF2-40B4-BE49-F238E27FC236}">
                      <a16:creationId xmlns:a16="http://schemas.microsoft.com/office/drawing/2014/main" id="{D1DC6D07-9C2B-4B3F-B0BF-0FA66C61C904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2187;p34">
                  <a:extLst>
                    <a:ext uri="{FF2B5EF4-FFF2-40B4-BE49-F238E27FC236}">
                      <a16:creationId xmlns:a16="http://schemas.microsoft.com/office/drawing/2014/main" id="{EBEA50F6-E319-4255-949C-60B1C1D373BB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2188;p34">
                  <a:extLst>
                    <a:ext uri="{FF2B5EF4-FFF2-40B4-BE49-F238E27FC236}">
                      <a16:creationId xmlns:a16="http://schemas.microsoft.com/office/drawing/2014/main" id="{54FFF2B6-CB06-4108-A5D4-6E95EEF0262D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2189;p34">
                  <a:extLst>
                    <a:ext uri="{FF2B5EF4-FFF2-40B4-BE49-F238E27FC236}">
                      <a16:creationId xmlns:a16="http://schemas.microsoft.com/office/drawing/2014/main" id="{61A67988-C425-4F40-953F-13209849D3B9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2190;p34">
                  <a:extLst>
                    <a:ext uri="{FF2B5EF4-FFF2-40B4-BE49-F238E27FC236}">
                      <a16:creationId xmlns:a16="http://schemas.microsoft.com/office/drawing/2014/main" id="{7C2657E5-5477-4235-9F53-0C696216674C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2191;p34">
                  <a:extLst>
                    <a:ext uri="{FF2B5EF4-FFF2-40B4-BE49-F238E27FC236}">
                      <a16:creationId xmlns:a16="http://schemas.microsoft.com/office/drawing/2014/main" id="{D86F7B90-53E1-4630-AA2D-C43E6FC18D7A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2192;p34">
                  <a:extLst>
                    <a:ext uri="{FF2B5EF4-FFF2-40B4-BE49-F238E27FC236}">
                      <a16:creationId xmlns:a16="http://schemas.microsoft.com/office/drawing/2014/main" id="{5FA2FD0C-511E-4F50-B608-E4EA9AEC92B0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2193;p34">
                  <a:extLst>
                    <a:ext uri="{FF2B5EF4-FFF2-40B4-BE49-F238E27FC236}">
                      <a16:creationId xmlns:a16="http://schemas.microsoft.com/office/drawing/2014/main" id="{4F39B147-9F80-405F-B799-D0F66EA0BC71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2194;p34">
                  <a:extLst>
                    <a:ext uri="{FF2B5EF4-FFF2-40B4-BE49-F238E27FC236}">
                      <a16:creationId xmlns:a16="http://schemas.microsoft.com/office/drawing/2014/main" id="{9E00A995-6592-43C5-9165-C8EB9C2C97DD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2195;p34">
                  <a:extLst>
                    <a:ext uri="{FF2B5EF4-FFF2-40B4-BE49-F238E27FC236}">
                      <a16:creationId xmlns:a16="http://schemas.microsoft.com/office/drawing/2014/main" id="{2B4CFE7C-12EA-44BB-B5ED-DECA3E72A199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2196;p34">
                  <a:extLst>
                    <a:ext uri="{FF2B5EF4-FFF2-40B4-BE49-F238E27FC236}">
                      <a16:creationId xmlns:a16="http://schemas.microsoft.com/office/drawing/2014/main" id="{8C150B25-71D2-4444-AD75-079E085511D0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2197;p34">
                  <a:extLst>
                    <a:ext uri="{FF2B5EF4-FFF2-40B4-BE49-F238E27FC236}">
                      <a16:creationId xmlns:a16="http://schemas.microsoft.com/office/drawing/2014/main" id="{2324E122-A78B-45C3-8A99-9181D8E0B183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2198;p34">
                  <a:extLst>
                    <a:ext uri="{FF2B5EF4-FFF2-40B4-BE49-F238E27FC236}">
                      <a16:creationId xmlns:a16="http://schemas.microsoft.com/office/drawing/2014/main" id="{BF337028-2DA1-4E08-A057-E74320B98E74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2199;p34">
                  <a:extLst>
                    <a:ext uri="{FF2B5EF4-FFF2-40B4-BE49-F238E27FC236}">
                      <a16:creationId xmlns:a16="http://schemas.microsoft.com/office/drawing/2014/main" id="{EACC021B-4BAA-4624-80B2-F351A25A14B7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2200;p34">
                  <a:extLst>
                    <a:ext uri="{FF2B5EF4-FFF2-40B4-BE49-F238E27FC236}">
                      <a16:creationId xmlns:a16="http://schemas.microsoft.com/office/drawing/2014/main" id="{40D0EA5A-25C6-4B35-9E40-45FB01F531CC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2201;p34">
                  <a:extLst>
                    <a:ext uri="{FF2B5EF4-FFF2-40B4-BE49-F238E27FC236}">
                      <a16:creationId xmlns:a16="http://schemas.microsoft.com/office/drawing/2014/main" id="{82B9637E-0DBE-41EA-B78A-3EDFDBB820EA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2202;p34">
                  <a:extLst>
                    <a:ext uri="{FF2B5EF4-FFF2-40B4-BE49-F238E27FC236}">
                      <a16:creationId xmlns:a16="http://schemas.microsoft.com/office/drawing/2014/main" id="{2E84F5DD-1839-4B7C-922C-23EC859BB1C3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2203;p34">
                  <a:extLst>
                    <a:ext uri="{FF2B5EF4-FFF2-40B4-BE49-F238E27FC236}">
                      <a16:creationId xmlns:a16="http://schemas.microsoft.com/office/drawing/2014/main" id="{C51EF3B4-286D-428C-AD19-83AE46EFC918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2204;p34">
                  <a:extLst>
                    <a:ext uri="{FF2B5EF4-FFF2-40B4-BE49-F238E27FC236}">
                      <a16:creationId xmlns:a16="http://schemas.microsoft.com/office/drawing/2014/main" id="{2DC53544-1261-42E6-B6BF-738968FF2530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2205;p34">
                  <a:extLst>
                    <a:ext uri="{FF2B5EF4-FFF2-40B4-BE49-F238E27FC236}">
                      <a16:creationId xmlns:a16="http://schemas.microsoft.com/office/drawing/2014/main" id="{827F44B0-6B37-469C-B06A-E8D1B0646C20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2206;p34">
                  <a:extLst>
                    <a:ext uri="{FF2B5EF4-FFF2-40B4-BE49-F238E27FC236}">
                      <a16:creationId xmlns:a16="http://schemas.microsoft.com/office/drawing/2014/main" id="{80EF045B-FACD-4A54-8EA8-3F9EA67805A8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" name="Google Shape;2207;p34">
                <a:extLst>
                  <a:ext uri="{FF2B5EF4-FFF2-40B4-BE49-F238E27FC236}">
                    <a16:creationId xmlns:a16="http://schemas.microsoft.com/office/drawing/2014/main" id="{EF5C19EA-7AF6-48B5-9107-2BEA6A4AD669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82" name="Google Shape;2208;p34">
                  <a:extLst>
                    <a:ext uri="{FF2B5EF4-FFF2-40B4-BE49-F238E27FC236}">
                      <a16:creationId xmlns:a16="http://schemas.microsoft.com/office/drawing/2014/main" id="{725583FA-0134-4ED5-816A-178FF658E891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86" name="Google Shape;2209;p34">
                    <a:extLst>
                      <a:ext uri="{FF2B5EF4-FFF2-40B4-BE49-F238E27FC236}">
                        <a16:creationId xmlns:a16="http://schemas.microsoft.com/office/drawing/2014/main" id="{28D4BE62-03A8-431E-A543-870AF96664DB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2210;p34">
                    <a:extLst>
                      <a:ext uri="{FF2B5EF4-FFF2-40B4-BE49-F238E27FC236}">
                        <a16:creationId xmlns:a16="http://schemas.microsoft.com/office/drawing/2014/main" id="{39E326A7-9BA2-42B5-94CC-898669C4C11F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2211;p34">
                    <a:extLst>
                      <a:ext uri="{FF2B5EF4-FFF2-40B4-BE49-F238E27FC236}">
                        <a16:creationId xmlns:a16="http://schemas.microsoft.com/office/drawing/2014/main" id="{A7C61946-2505-4D90-934F-9F0ACFF0DDE1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2212;p34">
                    <a:extLst>
                      <a:ext uri="{FF2B5EF4-FFF2-40B4-BE49-F238E27FC236}">
                        <a16:creationId xmlns:a16="http://schemas.microsoft.com/office/drawing/2014/main" id="{DA05A25F-12A6-4ED3-9519-3536EB5FA33D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2213;p34">
                    <a:extLst>
                      <a:ext uri="{FF2B5EF4-FFF2-40B4-BE49-F238E27FC236}">
                        <a16:creationId xmlns:a16="http://schemas.microsoft.com/office/drawing/2014/main" id="{B2205089-433C-4EB6-99AB-33FB65AA1697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3" name="Google Shape;2214;p34">
                  <a:extLst>
                    <a:ext uri="{FF2B5EF4-FFF2-40B4-BE49-F238E27FC236}">
                      <a16:creationId xmlns:a16="http://schemas.microsoft.com/office/drawing/2014/main" id="{C93DB9A1-3DC6-4EC5-8B2E-EB6D93F14D1B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2215;p34">
                  <a:extLst>
                    <a:ext uri="{FF2B5EF4-FFF2-40B4-BE49-F238E27FC236}">
                      <a16:creationId xmlns:a16="http://schemas.microsoft.com/office/drawing/2014/main" id="{64A7219D-16AA-445A-9573-35C181EA5E28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2216;p34">
                  <a:extLst>
                    <a:ext uri="{FF2B5EF4-FFF2-40B4-BE49-F238E27FC236}">
                      <a16:creationId xmlns:a16="http://schemas.microsoft.com/office/drawing/2014/main" id="{11A6F3DF-435B-4F35-BC88-AF98E1688450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" name="Google Shape;2217;p34">
              <a:extLst>
                <a:ext uri="{FF2B5EF4-FFF2-40B4-BE49-F238E27FC236}">
                  <a16:creationId xmlns:a16="http://schemas.microsoft.com/office/drawing/2014/main" id="{84D13F7A-3C25-4F02-B4CE-919D6EDB386A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218;p34">
              <a:extLst>
                <a:ext uri="{FF2B5EF4-FFF2-40B4-BE49-F238E27FC236}">
                  <a16:creationId xmlns:a16="http://schemas.microsoft.com/office/drawing/2014/main" id="{E6293A3D-C50A-486F-97FD-22EFAC647D4A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219;p34">
              <a:extLst>
                <a:ext uri="{FF2B5EF4-FFF2-40B4-BE49-F238E27FC236}">
                  <a16:creationId xmlns:a16="http://schemas.microsoft.com/office/drawing/2014/main" id="{AC8714F5-5F1F-4E05-B523-C15908507648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220;p34">
              <a:extLst>
                <a:ext uri="{FF2B5EF4-FFF2-40B4-BE49-F238E27FC236}">
                  <a16:creationId xmlns:a16="http://schemas.microsoft.com/office/drawing/2014/main" id="{0F096E85-1383-4C1D-8F73-1B72B0DC23CC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221;p34">
              <a:extLst>
                <a:ext uri="{FF2B5EF4-FFF2-40B4-BE49-F238E27FC236}">
                  <a16:creationId xmlns:a16="http://schemas.microsoft.com/office/drawing/2014/main" id="{0B2F6354-7E6A-44A3-9DF8-EDC4FFB9F1DA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222;p34">
              <a:extLst>
                <a:ext uri="{FF2B5EF4-FFF2-40B4-BE49-F238E27FC236}">
                  <a16:creationId xmlns:a16="http://schemas.microsoft.com/office/drawing/2014/main" id="{1591626C-770C-4936-B7A3-875B5E0F6B20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06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7"/>
          <p:cNvPicPr preferRelativeResize="0"/>
          <p:nvPr/>
        </p:nvPicPr>
        <p:blipFill rotWithShape="1">
          <a:blip r:embed="rId3">
            <a:alphaModFix/>
          </a:blip>
          <a:srcRect t="46751" b="26582"/>
          <a:stretch/>
        </p:blipFill>
        <p:spPr>
          <a:xfrm>
            <a:off x="0" y="5029200"/>
            <a:ext cx="12192000" cy="1828800"/>
          </a:xfrm>
          <a:custGeom>
            <a:avLst/>
            <a:gdLst/>
            <a:ahLst/>
            <a:cxnLst/>
            <a:rect l="l" t="t" r="r" b="b"/>
            <a:pathLst>
              <a:path w="12192000" h="1828800" extrusionOk="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 rotWithShape="1">
          <a:blip r:embed="rId4">
            <a:alphaModFix/>
          </a:blip>
          <a:srcRect t="4195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A8E32D9-1BBB-446D-8D0E-F0A3F2F6B9B8}"/>
              </a:ext>
            </a:extLst>
          </p:cNvPr>
          <p:cNvSpPr txBox="1"/>
          <p:nvPr/>
        </p:nvSpPr>
        <p:spPr>
          <a:xfrm>
            <a:off x="7174523" y="5029200"/>
            <a:ext cx="4375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8000" dirty="0">
                <a:solidFill>
                  <a:srgbClr val="FFC000"/>
                </a:solidFill>
              </a:rPr>
              <a:t>MERCI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1678752" y="365125"/>
            <a:ext cx="9675047" cy="118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fr-FR" dirty="0"/>
              <a:t>Etude &amp; critiques de l’existant</a:t>
            </a:r>
            <a:endParaRPr dirty="0"/>
          </a:p>
        </p:txBody>
      </p:sp>
      <p:sp>
        <p:nvSpPr>
          <p:cNvPr id="161" name="Google Shape;161;p4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3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168" name="Google Shape;168;p4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Isosceles Triangle 83">
            <a:extLst>
              <a:ext uri="{FF2B5EF4-FFF2-40B4-BE49-F238E27FC236}">
                <a16:creationId xmlns:a16="http://schemas.microsoft.com/office/drawing/2014/main" id="{7251EE2A-BD05-4C62-A7CB-BC4F5994F109}"/>
              </a:ext>
            </a:extLst>
          </p:cNvPr>
          <p:cNvSpPr/>
          <p:nvPr/>
        </p:nvSpPr>
        <p:spPr>
          <a:xfrm rot="14360267">
            <a:off x="8756832" y="2507444"/>
            <a:ext cx="330200" cy="957587"/>
          </a:xfrm>
          <a:prstGeom prst="triangle">
            <a:avLst>
              <a:gd name="adj" fmla="val 7058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Isosceles Triangle 81">
            <a:extLst>
              <a:ext uri="{FF2B5EF4-FFF2-40B4-BE49-F238E27FC236}">
                <a16:creationId xmlns:a16="http://schemas.microsoft.com/office/drawing/2014/main" id="{83AF1AD2-74DD-4AA3-8127-8A31B8A2CAE7}"/>
              </a:ext>
            </a:extLst>
          </p:cNvPr>
          <p:cNvSpPr/>
          <p:nvPr/>
        </p:nvSpPr>
        <p:spPr>
          <a:xfrm rot="17358869">
            <a:off x="8952999" y="3858545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Isosceles Triangle 80">
            <a:extLst>
              <a:ext uri="{FF2B5EF4-FFF2-40B4-BE49-F238E27FC236}">
                <a16:creationId xmlns:a16="http://schemas.microsoft.com/office/drawing/2014/main" id="{0DB05221-5C1B-44D7-93D9-BAAC566827A1}"/>
              </a:ext>
            </a:extLst>
          </p:cNvPr>
          <p:cNvSpPr/>
          <p:nvPr/>
        </p:nvSpPr>
        <p:spPr>
          <a:xfrm rot="3964757">
            <a:off x="2966288" y="4088389"/>
            <a:ext cx="330200" cy="870123"/>
          </a:xfrm>
          <a:prstGeom prst="triangle">
            <a:avLst>
              <a:gd name="adj" fmla="val 705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Isosceles Triangle 79">
            <a:extLst>
              <a:ext uri="{FF2B5EF4-FFF2-40B4-BE49-F238E27FC236}">
                <a16:creationId xmlns:a16="http://schemas.microsoft.com/office/drawing/2014/main" id="{529EA58E-C577-44EC-84CA-51A45136AEF5}"/>
              </a:ext>
            </a:extLst>
          </p:cNvPr>
          <p:cNvSpPr/>
          <p:nvPr/>
        </p:nvSpPr>
        <p:spPr>
          <a:xfrm rot="6098238">
            <a:off x="3127573" y="2291881"/>
            <a:ext cx="330200" cy="913664"/>
          </a:xfrm>
          <a:prstGeom prst="triangle">
            <a:avLst>
              <a:gd name="adj" fmla="val 705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85A9484D-69F0-4176-8E25-4632D5588DEF}"/>
              </a:ext>
            </a:extLst>
          </p:cNvPr>
          <p:cNvSpPr/>
          <p:nvPr/>
        </p:nvSpPr>
        <p:spPr>
          <a:xfrm>
            <a:off x="779878" y="2041237"/>
            <a:ext cx="2199924" cy="102463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A44F9919-A271-488D-88DE-09C92F038C8A}"/>
              </a:ext>
            </a:extLst>
          </p:cNvPr>
          <p:cNvSpPr/>
          <p:nvPr/>
        </p:nvSpPr>
        <p:spPr>
          <a:xfrm>
            <a:off x="766619" y="3962400"/>
            <a:ext cx="2199924" cy="10190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A5CA2C03-98B0-4242-A3A9-2F95528880FF}"/>
              </a:ext>
            </a:extLst>
          </p:cNvPr>
          <p:cNvSpPr/>
          <p:nvPr/>
        </p:nvSpPr>
        <p:spPr>
          <a:xfrm>
            <a:off x="9180946" y="2087418"/>
            <a:ext cx="2192647" cy="102463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2" name="Rectangle: Rounded Corners 10">
            <a:extLst>
              <a:ext uri="{FF2B5EF4-FFF2-40B4-BE49-F238E27FC236}">
                <a16:creationId xmlns:a16="http://schemas.microsoft.com/office/drawing/2014/main" id="{1363EFD7-4147-4F86-8A1D-28EDE7175117}"/>
              </a:ext>
            </a:extLst>
          </p:cNvPr>
          <p:cNvSpPr/>
          <p:nvPr/>
        </p:nvSpPr>
        <p:spPr>
          <a:xfrm>
            <a:off x="9402619" y="3916219"/>
            <a:ext cx="2074387" cy="115757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</a:rPr>
              <a:t>Difficultés dans l’élaboration des rapports d’activité 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Box 69">
            <a:extLst>
              <a:ext uri="{FF2B5EF4-FFF2-40B4-BE49-F238E27FC236}">
                <a16:creationId xmlns:a16="http://schemas.microsoft.com/office/drawing/2014/main" id="{A221FE92-EE85-4338-B88B-2CBDD9742315}"/>
              </a:ext>
            </a:extLst>
          </p:cNvPr>
          <p:cNvSpPr txBox="1"/>
          <p:nvPr/>
        </p:nvSpPr>
        <p:spPr>
          <a:xfrm>
            <a:off x="630781" y="4025696"/>
            <a:ext cx="237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</a:t>
            </a:r>
            <a:r>
              <a:rPr lang="fr-FR" sz="1800" b="1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fr-FR" sz="1800" b="1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données </a:t>
            </a:r>
            <a:endParaRPr lang="fr-FR" dirty="0"/>
          </a:p>
        </p:txBody>
      </p:sp>
      <p:sp>
        <p:nvSpPr>
          <p:cNvPr id="24" name="TextBox 70">
            <a:extLst>
              <a:ext uri="{FF2B5EF4-FFF2-40B4-BE49-F238E27FC236}">
                <a16:creationId xmlns:a16="http://schemas.microsoft.com/office/drawing/2014/main" id="{BA496473-8BDA-4E92-9E12-BFDAE110E813}"/>
              </a:ext>
            </a:extLst>
          </p:cNvPr>
          <p:cNvSpPr txBox="1"/>
          <p:nvPr/>
        </p:nvSpPr>
        <p:spPr>
          <a:xfrm>
            <a:off x="707731" y="2207991"/>
            <a:ext cx="235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Lenteur de la génération des rapports </a:t>
            </a:r>
            <a:endParaRPr lang="en-GB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72">
            <a:extLst>
              <a:ext uri="{FF2B5EF4-FFF2-40B4-BE49-F238E27FC236}">
                <a16:creationId xmlns:a16="http://schemas.microsoft.com/office/drawing/2014/main" id="{3B5E81FD-11F3-4D84-9A4E-D28C17FF88DB}"/>
              </a:ext>
            </a:extLst>
          </p:cNvPr>
          <p:cNvSpPr txBox="1"/>
          <p:nvPr/>
        </p:nvSpPr>
        <p:spPr>
          <a:xfrm>
            <a:off x="9101514" y="2210850"/>
            <a:ext cx="244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en-GB" b="1" dirty="0">
                <a:latin typeface="Times New Roman" panose="02020603050405020304" pitchFamily="18" charset="0"/>
              </a:rPr>
              <a:t>Absence de systéme décisionnel</a:t>
            </a:r>
          </a:p>
        </p:txBody>
      </p:sp>
      <p:sp>
        <p:nvSpPr>
          <p:cNvPr id="26" name="TextBox 75">
            <a:extLst>
              <a:ext uri="{FF2B5EF4-FFF2-40B4-BE49-F238E27FC236}">
                <a16:creationId xmlns:a16="http://schemas.microsoft.com/office/drawing/2014/main" id="{958B6F1E-A001-4996-9147-2BDB3DFA15AB}"/>
              </a:ext>
            </a:extLst>
          </p:cNvPr>
          <p:cNvSpPr txBox="1"/>
          <p:nvPr/>
        </p:nvSpPr>
        <p:spPr>
          <a:xfrm>
            <a:off x="4587212" y="3365635"/>
            <a:ext cx="162438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en-US" sz="35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Text Here</a:t>
            </a:r>
            <a:endParaRPr lang="en-GB" sz="3500" b="1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2788023A-68BA-480E-9A8D-DEF32FE1A738}"/>
              </a:ext>
            </a:extLst>
          </p:cNvPr>
          <p:cNvSpPr/>
          <p:nvPr/>
        </p:nvSpPr>
        <p:spPr>
          <a:xfrm>
            <a:off x="2003571" y="5486705"/>
            <a:ext cx="2056269" cy="95255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</a:rPr>
              <a:t>La continuité de données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Isosceles Triangle 79">
            <a:extLst>
              <a:ext uri="{FF2B5EF4-FFF2-40B4-BE49-F238E27FC236}">
                <a16:creationId xmlns:a16="http://schemas.microsoft.com/office/drawing/2014/main" id="{5423E1E6-9686-4FAC-94AE-CE785FA5B643}"/>
              </a:ext>
            </a:extLst>
          </p:cNvPr>
          <p:cNvSpPr/>
          <p:nvPr/>
        </p:nvSpPr>
        <p:spPr>
          <a:xfrm rot="1578742">
            <a:off x="3899898" y="4919517"/>
            <a:ext cx="354837" cy="870123"/>
          </a:xfrm>
          <a:prstGeom prst="triangle">
            <a:avLst>
              <a:gd name="adj" fmla="val 7058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C75F8E4D-945D-40AC-A430-736FAC6EED9A}"/>
              </a:ext>
            </a:extLst>
          </p:cNvPr>
          <p:cNvSpPr txBox="1"/>
          <p:nvPr/>
        </p:nvSpPr>
        <p:spPr>
          <a:xfrm>
            <a:off x="7614167" y="5906786"/>
            <a:ext cx="23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fr-FR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Traitements</a:t>
            </a:r>
            <a:endParaRPr lang="en-GB" sz="2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Rectangle: Rounded Corners 1">
            <a:extLst>
              <a:ext uri="{FF2B5EF4-FFF2-40B4-BE49-F238E27FC236}">
                <a16:creationId xmlns:a16="http://schemas.microsoft.com/office/drawing/2014/main" id="{DC479367-BCDF-46BD-B263-E7A2EF70D8D1}"/>
              </a:ext>
            </a:extLst>
          </p:cNvPr>
          <p:cNvSpPr/>
          <p:nvPr/>
        </p:nvSpPr>
        <p:spPr>
          <a:xfrm>
            <a:off x="8042716" y="5383162"/>
            <a:ext cx="2083244" cy="989496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79">
            <a:extLst>
              <a:ext uri="{FF2B5EF4-FFF2-40B4-BE49-F238E27FC236}">
                <a16:creationId xmlns:a16="http://schemas.microsoft.com/office/drawing/2014/main" id="{D3FCAD60-C447-4D7E-A986-9B99C47253A4}"/>
              </a:ext>
            </a:extLst>
          </p:cNvPr>
          <p:cNvSpPr/>
          <p:nvPr/>
        </p:nvSpPr>
        <p:spPr>
          <a:xfrm rot="18819182">
            <a:off x="7701674" y="5004905"/>
            <a:ext cx="330200" cy="870123"/>
          </a:xfrm>
          <a:prstGeom prst="triangle">
            <a:avLst>
              <a:gd name="adj" fmla="val 70581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2" name="TextBox 70">
            <a:extLst>
              <a:ext uri="{FF2B5EF4-FFF2-40B4-BE49-F238E27FC236}">
                <a16:creationId xmlns:a16="http://schemas.microsoft.com/office/drawing/2014/main" id="{9A0D149D-838B-4F8F-AED7-40C677A04BF2}"/>
              </a:ext>
            </a:extLst>
          </p:cNvPr>
          <p:cNvSpPr txBox="1"/>
          <p:nvPr/>
        </p:nvSpPr>
        <p:spPr>
          <a:xfrm>
            <a:off x="8083827" y="5413212"/>
            <a:ext cx="204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buClrTx/>
              <a:defRPr/>
            </a:pP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Insuffisance</a:t>
            </a:r>
            <a:r>
              <a:rPr lang="fr-FR" sz="1800" b="1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</a:t>
            </a:r>
            <a:r>
              <a:rPr lang="fr-FR" sz="1800" b="1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fr-FR" sz="1800" b="1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Statistique</a:t>
            </a:r>
            <a:r>
              <a:rPr lang="fr-FR" sz="1800" b="1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3" name="Picture 2" descr="État de l&amp;#39;art | Nos services pour analyser l&amp;#39;existant et identifier vos  opportunités | Alcimed">
            <a:extLst>
              <a:ext uri="{FF2B5EF4-FFF2-40B4-BE49-F238E27FC236}">
                <a16:creationId xmlns:a16="http://schemas.microsoft.com/office/drawing/2014/main" id="{C76D2904-8435-41CC-9533-3AE9DD4C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14" y="2305249"/>
            <a:ext cx="3949913" cy="26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12">
            <a:extLst>
              <a:ext uri="{FF2B5EF4-FFF2-40B4-BE49-F238E27FC236}">
                <a16:creationId xmlns:a16="http://schemas.microsoft.com/office/drawing/2014/main" id="{94490854-57B7-4D2F-B468-0B390B8F6E0E}"/>
              </a:ext>
            </a:extLst>
          </p:cNvPr>
          <p:cNvSpPr/>
          <p:nvPr/>
        </p:nvSpPr>
        <p:spPr>
          <a:xfrm>
            <a:off x="4346261" y="2282535"/>
            <a:ext cx="3565703" cy="3416300"/>
          </a:xfrm>
          <a:prstGeom prst="ellipse">
            <a:avLst/>
          </a:prstGeom>
          <a:solidFill>
            <a:srgbClr val="D3D3D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buClrTx/>
              <a:defRPr/>
            </a:pPr>
            <a:endParaRPr lang="en-US" sz="1800" kern="12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1697516" y="365125"/>
            <a:ext cx="96562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fr-FR" dirty="0"/>
              <a:t>Problématique &amp; </a:t>
            </a:r>
            <a:r>
              <a:rPr lang="en-GB" dirty="0"/>
              <a:t>Solution proposée</a:t>
            </a:r>
            <a:endParaRPr dirty="0"/>
          </a:p>
        </p:txBody>
      </p:sp>
      <p:sp>
        <p:nvSpPr>
          <p:cNvPr id="176" name="Google Shape;176;p5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4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78" name="Google Shape;178;p5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179" name="Google Shape;179;p5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407;p15">
            <a:extLst>
              <a:ext uri="{FF2B5EF4-FFF2-40B4-BE49-F238E27FC236}">
                <a16:creationId xmlns:a16="http://schemas.microsoft.com/office/drawing/2014/main" id="{670FEE02-E557-4433-87EA-6AA1818DD394}"/>
              </a:ext>
            </a:extLst>
          </p:cNvPr>
          <p:cNvSpPr txBox="1"/>
          <p:nvPr/>
        </p:nvSpPr>
        <p:spPr>
          <a:xfrm>
            <a:off x="1655313" y="25117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7" name="Google Shape;744;p18">
            <a:extLst>
              <a:ext uri="{FF2B5EF4-FFF2-40B4-BE49-F238E27FC236}">
                <a16:creationId xmlns:a16="http://schemas.microsoft.com/office/drawing/2014/main" id="{B3C516D3-F86F-4714-8DD1-0E724D9CAC2B}"/>
              </a:ext>
            </a:extLst>
          </p:cNvPr>
          <p:cNvGrpSpPr/>
          <p:nvPr/>
        </p:nvGrpSpPr>
        <p:grpSpPr>
          <a:xfrm>
            <a:off x="3608651" y="2030834"/>
            <a:ext cx="3692482" cy="3803332"/>
            <a:chOff x="2152750" y="190500"/>
            <a:chExt cx="4293756" cy="4762499"/>
          </a:xfrm>
        </p:grpSpPr>
        <p:sp>
          <p:nvSpPr>
            <p:cNvPr id="28" name="Google Shape;745;p18">
              <a:extLst>
                <a:ext uri="{FF2B5EF4-FFF2-40B4-BE49-F238E27FC236}">
                  <a16:creationId xmlns:a16="http://schemas.microsoft.com/office/drawing/2014/main" id="{DD89F3C1-1CD0-4E08-A0CB-F5ED16EBF6A4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6;p18">
              <a:extLst>
                <a:ext uri="{FF2B5EF4-FFF2-40B4-BE49-F238E27FC236}">
                  <a16:creationId xmlns:a16="http://schemas.microsoft.com/office/drawing/2014/main" id="{D719C1C3-A28F-41C1-B792-5F3F6EC6C069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47;p18">
              <a:extLst>
                <a:ext uri="{FF2B5EF4-FFF2-40B4-BE49-F238E27FC236}">
                  <a16:creationId xmlns:a16="http://schemas.microsoft.com/office/drawing/2014/main" id="{8EF0255B-4CF0-4B3C-A0E5-8D6AA87ACB9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48;p18">
              <a:extLst>
                <a:ext uri="{FF2B5EF4-FFF2-40B4-BE49-F238E27FC236}">
                  <a16:creationId xmlns:a16="http://schemas.microsoft.com/office/drawing/2014/main" id="{89664863-2F56-4520-8006-C7F9514B5868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49;p18">
              <a:extLst>
                <a:ext uri="{FF2B5EF4-FFF2-40B4-BE49-F238E27FC236}">
                  <a16:creationId xmlns:a16="http://schemas.microsoft.com/office/drawing/2014/main" id="{53076943-DF14-4B71-96BC-F46583971B5F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0;p18">
              <a:extLst>
                <a:ext uri="{FF2B5EF4-FFF2-40B4-BE49-F238E27FC236}">
                  <a16:creationId xmlns:a16="http://schemas.microsoft.com/office/drawing/2014/main" id="{702BC809-43BF-45E1-934A-EAF865E6059D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1;p18">
              <a:extLst>
                <a:ext uri="{FF2B5EF4-FFF2-40B4-BE49-F238E27FC236}">
                  <a16:creationId xmlns:a16="http://schemas.microsoft.com/office/drawing/2014/main" id="{3A9921EF-F704-4DA1-ACAA-21A2CDF3905E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2;p18">
              <a:extLst>
                <a:ext uri="{FF2B5EF4-FFF2-40B4-BE49-F238E27FC236}">
                  <a16:creationId xmlns:a16="http://schemas.microsoft.com/office/drawing/2014/main" id="{9D930384-B100-4039-95C0-49E58DD6834F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3;p18">
              <a:extLst>
                <a:ext uri="{FF2B5EF4-FFF2-40B4-BE49-F238E27FC236}">
                  <a16:creationId xmlns:a16="http://schemas.microsoft.com/office/drawing/2014/main" id="{58EB969B-D0E3-4973-9963-85337BA332D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4;p18">
              <a:extLst>
                <a:ext uri="{FF2B5EF4-FFF2-40B4-BE49-F238E27FC236}">
                  <a16:creationId xmlns:a16="http://schemas.microsoft.com/office/drawing/2014/main" id="{CBB4534A-AB0C-4D68-A3B2-F73B1E2E8676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5;p18">
              <a:extLst>
                <a:ext uri="{FF2B5EF4-FFF2-40B4-BE49-F238E27FC236}">
                  <a16:creationId xmlns:a16="http://schemas.microsoft.com/office/drawing/2014/main" id="{4E2850FA-973A-4229-A52A-BF2782796DB9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6;p18">
              <a:extLst>
                <a:ext uri="{FF2B5EF4-FFF2-40B4-BE49-F238E27FC236}">
                  <a16:creationId xmlns:a16="http://schemas.microsoft.com/office/drawing/2014/main" id="{9BF5033C-2757-43AD-826D-0EB65D38AFA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57;p18">
              <a:extLst>
                <a:ext uri="{FF2B5EF4-FFF2-40B4-BE49-F238E27FC236}">
                  <a16:creationId xmlns:a16="http://schemas.microsoft.com/office/drawing/2014/main" id="{1BD826DF-A0FF-48F3-847A-589432823DC2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58;p18">
              <a:extLst>
                <a:ext uri="{FF2B5EF4-FFF2-40B4-BE49-F238E27FC236}">
                  <a16:creationId xmlns:a16="http://schemas.microsoft.com/office/drawing/2014/main" id="{60899CFF-CAB6-4B5F-91F2-FB4C482803A1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59;p18">
              <a:extLst>
                <a:ext uri="{FF2B5EF4-FFF2-40B4-BE49-F238E27FC236}">
                  <a16:creationId xmlns:a16="http://schemas.microsoft.com/office/drawing/2014/main" id="{75CA3FFE-6CAC-49E8-A26A-AE9F8FA8E518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60;p18">
              <a:extLst>
                <a:ext uri="{FF2B5EF4-FFF2-40B4-BE49-F238E27FC236}">
                  <a16:creationId xmlns:a16="http://schemas.microsoft.com/office/drawing/2014/main" id="{AFB97BF7-DE77-4556-8DB6-F565532F8CC7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61;p18">
              <a:extLst>
                <a:ext uri="{FF2B5EF4-FFF2-40B4-BE49-F238E27FC236}">
                  <a16:creationId xmlns:a16="http://schemas.microsoft.com/office/drawing/2014/main" id="{5D86DC0E-88F9-4C24-89C3-B750E197EE0D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62;p18">
              <a:extLst>
                <a:ext uri="{FF2B5EF4-FFF2-40B4-BE49-F238E27FC236}">
                  <a16:creationId xmlns:a16="http://schemas.microsoft.com/office/drawing/2014/main" id="{87F289B2-3079-49DD-BDCA-B18827770DBB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63;p18">
              <a:extLst>
                <a:ext uri="{FF2B5EF4-FFF2-40B4-BE49-F238E27FC236}">
                  <a16:creationId xmlns:a16="http://schemas.microsoft.com/office/drawing/2014/main" id="{34F01898-A247-4FA0-9D5F-1EC4D2CC7C97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64;p18">
              <a:extLst>
                <a:ext uri="{FF2B5EF4-FFF2-40B4-BE49-F238E27FC236}">
                  <a16:creationId xmlns:a16="http://schemas.microsoft.com/office/drawing/2014/main" id="{AB8D2A35-E13F-4047-9277-05B1AD45B8FB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65;p18">
              <a:extLst>
                <a:ext uri="{FF2B5EF4-FFF2-40B4-BE49-F238E27FC236}">
                  <a16:creationId xmlns:a16="http://schemas.microsoft.com/office/drawing/2014/main" id="{25068D8A-65B3-440E-8CCB-D111DE000FCF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66;p18">
              <a:extLst>
                <a:ext uri="{FF2B5EF4-FFF2-40B4-BE49-F238E27FC236}">
                  <a16:creationId xmlns:a16="http://schemas.microsoft.com/office/drawing/2014/main" id="{210212E7-754D-47B9-A2A1-669E7DA1CC84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67;p18">
              <a:extLst>
                <a:ext uri="{FF2B5EF4-FFF2-40B4-BE49-F238E27FC236}">
                  <a16:creationId xmlns:a16="http://schemas.microsoft.com/office/drawing/2014/main" id="{75A93C06-5F67-4187-A207-D019423BBA9A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68;p18">
              <a:extLst>
                <a:ext uri="{FF2B5EF4-FFF2-40B4-BE49-F238E27FC236}">
                  <a16:creationId xmlns:a16="http://schemas.microsoft.com/office/drawing/2014/main" id="{63E6562E-58FA-4719-9A2E-839933C4863D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69;p18">
              <a:extLst>
                <a:ext uri="{FF2B5EF4-FFF2-40B4-BE49-F238E27FC236}">
                  <a16:creationId xmlns:a16="http://schemas.microsoft.com/office/drawing/2014/main" id="{A72F5CFC-0C58-434C-9D20-4B03ADF877CB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70;p18">
              <a:extLst>
                <a:ext uri="{FF2B5EF4-FFF2-40B4-BE49-F238E27FC236}">
                  <a16:creationId xmlns:a16="http://schemas.microsoft.com/office/drawing/2014/main" id="{E1C88792-5106-485F-A15B-172A227FB8AB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71;p18">
              <a:extLst>
                <a:ext uri="{FF2B5EF4-FFF2-40B4-BE49-F238E27FC236}">
                  <a16:creationId xmlns:a16="http://schemas.microsoft.com/office/drawing/2014/main" id="{8180CF1E-BEE6-4807-AD8A-FB44115AE96E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72;p18">
              <a:extLst>
                <a:ext uri="{FF2B5EF4-FFF2-40B4-BE49-F238E27FC236}">
                  <a16:creationId xmlns:a16="http://schemas.microsoft.com/office/drawing/2014/main" id="{3A211C3A-C6C8-44A0-9AC6-53A38CA613C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73;p18">
              <a:extLst>
                <a:ext uri="{FF2B5EF4-FFF2-40B4-BE49-F238E27FC236}">
                  <a16:creationId xmlns:a16="http://schemas.microsoft.com/office/drawing/2014/main" id="{8F5BE5AE-14CC-4DEC-A881-C5A01F0B07A3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74;p18">
              <a:extLst>
                <a:ext uri="{FF2B5EF4-FFF2-40B4-BE49-F238E27FC236}">
                  <a16:creationId xmlns:a16="http://schemas.microsoft.com/office/drawing/2014/main" id="{30BE1442-0114-4BB2-ABB5-8C532B141E29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75;p18">
              <a:extLst>
                <a:ext uri="{FF2B5EF4-FFF2-40B4-BE49-F238E27FC236}">
                  <a16:creationId xmlns:a16="http://schemas.microsoft.com/office/drawing/2014/main" id="{46C7CF47-18E9-41F1-B8FD-D58D5482D58C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76;p18">
              <a:extLst>
                <a:ext uri="{FF2B5EF4-FFF2-40B4-BE49-F238E27FC236}">
                  <a16:creationId xmlns:a16="http://schemas.microsoft.com/office/drawing/2014/main" id="{5B363296-200B-446D-ACB4-7CD68B0F32E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77;p18">
              <a:extLst>
                <a:ext uri="{FF2B5EF4-FFF2-40B4-BE49-F238E27FC236}">
                  <a16:creationId xmlns:a16="http://schemas.microsoft.com/office/drawing/2014/main" id="{348E4142-A72B-4EB1-9630-C6022C280F7A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78;p18">
              <a:extLst>
                <a:ext uri="{FF2B5EF4-FFF2-40B4-BE49-F238E27FC236}">
                  <a16:creationId xmlns:a16="http://schemas.microsoft.com/office/drawing/2014/main" id="{02AD65C5-C4C5-4C52-ADC0-715108868D7C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79;p18">
              <a:extLst>
                <a:ext uri="{FF2B5EF4-FFF2-40B4-BE49-F238E27FC236}">
                  <a16:creationId xmlns:a16="http://schemas.microsoft.com/office/drawing/2014/main" id="{FDCE7471-FAE7-427D-814E-75EFC0A9A5E5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80;p18">
              <a:extLst>
                <a:ext uri="{FF2B5EF4-FFF2-40B4-BE49-F238E27FC236}">
                  <a16:creationId xmlns:a16="http://schemas.microsoft.com/office/drawing/2014/main" id="{8696D531-ED65-409B-AF5E-846E2FF7661F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81;p18">
              <a:extLst>
                <a:ext uri="{FF2B5EF4-FFF2-40B4-BE49-F238E27FC236}">
                  <a16:creationId xmlns:a16="http://schemas.microsoft.com/office/drawing/2014/main" id="{AFAC8092-3AF1-465D-8C4B-2CC8C0B7DFDB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82;p18">
              <a:extLst>
                <a:ext uri="{FF2B5EF4-FFF2-40B4-BE49-F238E27FC236}">
                  <a16:creationId xmlns:a16="http://schemas.microsoft.com/office/drawing/2014/main" id="{E80276B3-4A58-41D1-A382-45A93591451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83;p18">
              <a:extLst>
                <a:ext uri="{FF2B5EF4-FFF2-40B4-BE49-F238E27FC236}">
                  <a16:creationId xmlns:a16="http://schemas.microsoft.com/office/drawing/2014/main" id="{1CD5F473-D39E-4D54-8C29-7DC7E0A631C6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84;p18">
              <a:extLst>
                <a:ext uri="{FF2B5EF4-FFF2-40B4-BE49-F238E27FC236}">
                  <a16:creationId xmlns:a16="http://schemas.microsoft.com/office/drawing/2014/main" id="{BDBE3DED-38FD-45C9-AC19-D43B6578E4CB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85;p18">
              <a:extLst>
                <a:ext uri="{FF2B5EF4-FFF2-40B4-BE49-F238E27FC236}">
                  <a16:creationId xmlns:a16="http://schemas.microsoft.com/office/drawing/2014/main" id="{20654DAC-F4F8-4CB9-848F-317308052449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86;p18">
              <a:extLst>
                <a:ext uri="{FF2B5EF4-FFF2-40B4-BE49-F238E27FC236}">
                  <a16:creationId xmlns:a16="http://schemas.microsoft.com/office/drawing/2014/main" id="{6511937F-11A7-4838-8CE7-529442A74DAB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87;p18">
              <a:extLst>
                <a:ext uri="{FF2B5EF4-FFF2-40B4-BE49-F238E27FC236}">
                  <a16:creationId xmlns:a16="http://schemas.microsoft.com/office/drawing/2014/main" id="{4A3E0CC1-3979-4C5E-9C72-D5D804CF9F8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88;p18">
              <a:extLst>
                <a:ext uri="{FF2B5EF4-FFF2-40B4-BE49-F238E27FC236}">
                  <a16:creationId xmlns:a16="http://schemas.microsoft.com/office/drawing/2014/main" id="{A70EE423-E4B3-4458-AC3D-286D6F4C5FF7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89;p18">
              <a:extLst>
                <a:ext uri="{FF2B5EF4-FFF2-40B4-BE49-F238E27FC236}">
                  <a16:creationId xmlns:a16="http://schemas.microsoft.com/office/drawing/2014/main" id="{EEFA573D-FC65-4486-8FE1-AB7C2DFF904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90;p18">
              <a:extLst>
                <a:ext uri="{FF2B5EF4-FFF2-40B4-BE49-F238E27FC236}">
                  <a16:creationId xmlns:a16="http://schemas.microsoft.com/office/drawing/2014/main" id="{B013AEF3-A5C5-4947-9A3F-83B0A7CC3CA2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91;p18">
              <a:extLst>
                <a:ext uri="{FF2B5EF4-FFF2-40B4-BE49-F238E27FC236}">
                  <a16:creationId xmlns:a16="http://schemas.microsoft.com/office/drawing/2014/main" id="{7B539E43-3498-4B4D-A134-E584DA465E2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92;p18">
              <a:extLst>
                <a:ext uri="{FF2B5EF4-FFF2-40B4-BE49-F238E27FC236}">
                  <a16:creationId xmlns:a16="http://schemas.microsoft.com/office/drawing/2014/main" id="{C7426E06-33F8-4B03-8FD0-610C63B59203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93;p18">
              <a:extLst>
                <a:ext uri="{FF2B5EF4-FFF2-40B4-BE49-F238E27FC236}">
                  <a16:creationId xmlns:a16="http://schemas.microsoft.com/office/drawing/2014/main" id="{C1D58E8A-40B0-4F14-AF42-51A8CEC77690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94;p18">
              <a:extLst>
                <a:ext uri="{FF2B5EF4-FFF2-40B4-BE49-F238E27FC236}">
                  <a16:creationId xmlns:a16="http://schemas.microsoft.com/office/drawing/2014/main" id="{358EADF5-AD6B-45A0-A5D6-D558C8A545E9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95;p18">
              <a:extLst>
                <a:ext uri="{FF2B5EF4-FFF2-40B4-BE49-F238E27FC236}">
                  <a16:creationId xmlns:a16="http://schemas.microsoft.com/office/drawing/2014/main" id="{3887E127-B75B-4C49-A3CB-D3AA0732CAD0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6;p18">
              <a:extLst>
                <a:ext uri="{FF2B5EF4-FFF2-40B4-BE49-F238E27FC236}">
                  <a16:creationId xmlns:a16="http://schemas.microsoft.com/office/drawing/2014/main" id="{5F4A31E0-1ACD-4283-A995-FB3A699B68D9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97;p18">
              <a:extLst>
                <a:ext uri="{FF2B5EF4-FFF2-40B4-BE49-F238E27FC236}">
                  <a16:creationId xmlns:a16="http://schemas.microsoft.com/office/drawing/2014/main" id="{615283D1-5F1D-4BA0-8807-980206B1D88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798;p18">
              <a:extLst>
                <a:ext uri="{FF2B5EF4-FFF2-40B4-BE49-F238E27FC236}">
                  <a16:creationId xmlns:a16="http://schemas.microsoft.com/office/drawing/2014/main" id="{7AC87881-EBDA-4EE5-8055-23790F9999DE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799;p18">
              <a:extLst>
                <a:ext uri="{FF2B5EF4-FFF2-40B4-BE49-F238E27FC236}">
                  <a16:creationId xmlns:a16="http://schemas.microsoft.com/office/drawing/2014/main" id="{B98917C8-8237-4D38-8D39-0E8A91D709D3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00;p18">
              <a:extLst>
                <a:ext uri="{FF2B5EF4-FFF2-40B4-BE49-F238E27FC236}">
                  <a16:creationId xmlns:a16="http://schemas.microsoft.com/office/drawing/2014/main" id="{012A51C5-E9BE-4ED8-B4EC-B21ECB65FEED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01;p18">
              <a:extLst>
                <a:ext uri="{FF2B5EF4-FFF2-40B4-BE49-F238E27FC236}">
                  <a16:creationId xmlns:a16="http://schemas.microsoft.com/office/drawing/2014/main" id="{B3313166-5A0D-450F-9C4E-85C084A65366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02;p18">
              <a:extLst>
                <a:ext uri="{FF2B5EF4-FFF2-40B4-BE49-F238E27FC236}">
                  <a16:creationId xmlns:a16="http://schemas.microsoft.com/office/drawing/2014/main" id="{199738A6-56DD-4C9A-849E-8EB1F8A30F2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03;p18">
              <a:extLst>
                <a:ext uri="{FF2B5EF4-FFF2-40B4-BE49-F238E27FC236}">
                  <a16:creationId xmlns:a16="http://schemas.microsoft.com/office/drawing/2014/main" id="{17E0479A-243C-48A3-99BE-53DDD38E4798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04;p18">
              <a:extLst>
                <a:ext uri="{FF2B5EF4-FFF2-40B4-BE49-F238E27FC236}">
                  <a16:creationId xmlns:a16="http://schemas.microsoft.com/office/drawing/2014/main" id="{B9A058AE-BC83-4792-B8AB-D3292523E9CB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05;p18">
              <a:extLst>
                <a:ext uri="{FF2B5EF4-FFF2-40B4-BE49-F238E27FC236}">
                  <a16:creationId xmlns:a16="http://schemas.microsoft.com/office/drawing/2014/main" id="{C6672D29-5FB4-4D7F-A91F-D8B5791B8F29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06;p18">
              <a:extLst>
                <a:ext uri="{FF2B5EF4-FFF2-40B4-BE49-F238E27FC236}">
                  <a16:creationId xmlns:a16="http://schemas.microsoft.com/office/drawing/2014/main" id="{2A73E959-FBC4-44A7-B8C3-5C7707F203A1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807;p18">
              <a:extLst>
                <a:ext uri="{FF2B5EF4-FFF2-40B4-BE49-F238E27FC236}">
                  <a16:creationId xmlns:a16="http://schemas.microsoft.com/office/drawing/2014/main" id="{BEC99BD0-38A8-48D0-93D1-769D84778248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808;p18">
              <a:extLst>
                <a:ext uri="{FF2B5EF4-FFF2-40B4-BE49-F238E27FC236}">
                  <a16:creationId xmlns:a16="http://schemas.microsoft.com/office/drawing/2014/main" id="{1A9D2704-6AB3-4CA5-BDFD-D7EBA06B484E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809;p18">
              <a:extLst>
                <a:ext uri="{FF2B5EF4-FFF2-40B4-BE49-F238E27FC236}">
                  <a16:creationId xmlns:a16="http://schemas.microsoft.com/office/drawing/2014/main" id="{C212DF57-C681-4546-A479-55737D50A72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810;p18">
              <a:extLst>
                <a:ext uri="{FF2B5EF4-FFF2-40B4-BE49-F238E27FC236}">
                  <a16:creationId xmlns:a16="http://schemas.microsoft.com/office/drawing/2014/main" id="{822E5B63-C6F4-4E36-94D8-63F7C877B622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11;p18">
              <a:extLst>
                <a:ext uri="{FF2B5EF4-FFF2-40B4-BE49-F238E27FC236}">
                  <a16:creationId xmlns:a16="http://schemas.microsoft.com/office/drawing/2014/main" id="{A446688D-CA1F-4E7D-B3BF-B2824BD3B08B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12;p18">
              <a:extLst>
                <a:ext uri="{FF2B5EF4-FFF2-40B4-BE49-F238E27FC236}">
                  <a16:creationId xmlns:a16="http://schemas.microsoft.com/office/drawing/2014/main" id="{D1B95D2F-BC22-4AEE-A1BB-B84D4271B95B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13;p18">
              <a:extLst>
                <a:ext uri="{FF2B5EF4-FFF2-40B4-BE49-F238E27FC236}">
                  <a16:creationId xmlns:a16="http://schemas.microsoft.com/office/drawing/2014/main" id="{AFA6DFC2-3948-4803-AF8A-B3886D1B402E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14;p18">
              <a:extLst>
                <a:ext uri="{FF2B5EF4-FFF2-40B4-BE49-F238E27FC236}">
                  <a16:creationId xmlns:a16="http://schemas.microsoft.com/office/drawing/2014/main" id="{4C661C8C-4254-415C-9233-4C60DC27118E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15;p18">
              <a:extLst>
                <a:ext uri="{FF2B5EF4-FFF2-40B4-BE49-F238E27FC236}">
                  <a16:creationId xmlns:a16="http://schemas.microsoft.com/office/drawing/2014/main" id="{EC645C54-309C-458F-9FEA-F9BEEBDBFDC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16;p18">
              <a:extLst>
                <a:ext uri="{FF2B5EF4-FFF2-40B4-BE49-F238E27FC236}">
                  <a16:creationId xmlns:a16="http://schemas.microsoft.com/office/drawing/2014/main" id="{958FDA7A-5F84-4D55-93B7-56CF51F35F5F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17;p18">
              <a:extLst>
                <a:ext uri="{FF2B5EF4-FFF2-40B4-BE49-F238E27FC236}">
                  <a16:creationId xmlns:a16="http://schemas.microsoft.com/office/drawing/2014/main" id="{693DC64C-68D2-4B9A-86B5-661E0B9BECD0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818;p18">
              <a:extLst>
                <a:ext uri="{FF2B5EF4-FFF2-40B4-BE49-F238E27FC236}">
                  <a16:creationId xmlns:a16="http://schemas.microsoft.com/office/drawing/2014/main" id="{1AEC0BFC-9FC5-4488-90E0-65E540F96F7B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819;p18">
              <a:extLst>
                <a:ext uri="{FF2B5EF4-FFF2-40B4-BE49-F238E27FC236}">
                  <a16:creationId xmlns:a16="http://schemas.microsoft.com/office/drawing/2014/main" id="{46DC0134-3A39-48DF-AC09-6900D6201CAA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27" name="Google Shape;820;p18">
                <a:extLst>
                  <a:ext uri="{FF2B5EF4-FFF2-40B4-BE49-F238E27FC236}">
                    <a16:creationId xmlns:a16="http://schemas.microsoft.com/office/drawing/2014/main" id="{C241D66B-BDC4-454A-BCED-33389573EA75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21;p18">
                <a:extLst>
                  <a:ext uri="{FF2B5EF4-FFF2-40B4-BE49-F238E27FC236}">
                    <a16:creationId xmlns:a16="http://schemas.microsoft.com/office/drawing/2014/main" id="{21619D81-C342-4485-83AA-F8F21F1F1645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22;p18">
                <a:extLst>
                  <a:ext uri="{FF2B5EF4-FFF2-40B4-BE49-F238E27FC236}">
                    <a16:creationId xmlns:a16="http://schemas.microsoft.com/office/drawing/2014/main" id="{9F189BA4-2B35-4343-9119-C747B77771AB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23;p18">
                <a:extLst>
                  <a:ext uri="{FF2B5EF4-FFF2-40B4-BE49-F238E27FC236}">
                    <a16:creationId xmlns:a16="http://schemas.microsoft.com/office/drawing/2014/main" id="{5E6986A6-4614-40FC-B2B1-081190A85159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24;p18">
                <a:extLst>
                  <a:ext uri="{FF2B5EF4-FFF2-40B4-BE49-F238E27FC236}">
                    <a16:creationId xmlns:a16="http://schemas.microsoft.com/office/drawing/2014/main" id="{0535226D-4C64-4AEC-995F-DEB82F834876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25;p18">
                <a:extLst>
                  <a:ext uri="{FF2B5EF4-FFF2-40B4-BE49-F238E27FC236}">
                    <a16:creationId xmlns:a16="http://schemas.microsoft.com/office/drawing/2014/main" id="{A0448E8A-3BC5-48CA-AA39-A86A45B995A5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26;p18">
                <a:extLst>
                  <a:ext uri="{FF2B5EF4-FFF2-40B4-BE49-F238E27FC236}">
                    <a16:creationId xmlns:a16="http://schemas.microsoft.com/office/drawing/2014/main" id="{31073170-3CF3-4D66-8D23-B7DBCB2C19C8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27;p18">
                <a:extLst>
                  <a:ext uri="{FF2B5EF4-FFF2-40B4-BE49-F238E27FC236}">
                    <a16:creationId xmlns:a16="http://schemas.microsoft.com/office/drawing/2014/main" id="{25628EA9-64E8-4CAB-9C28-1C09069A3FF8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28;p18">
                <a:extLst>
                  <a:ext uri="{FF2B5EF4-FFF2-40B4-BE49-F238E27FC236}">
                    <a16:creationId xmlns:a16="http://schemas.microsoft.com/office/drawing/2014/main" id="{A8EBFF6F-0B11-4A8C-BB20-5B52745F4A14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829;p18">
              <a:extLst>
                <a:ext uri="{FF2B5EF4-FFF2-40B4-BE49-F238E27FC236}">
                  <a16:creationId xmlns:a16="http://schemas.microsoft.com/office/drawing/2014/main" id="{F86290CF-D936-42E3-9A92-DF862008EAFA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22" name="Google Shape;830;p18">
                <a:extLst>
                  <a:ext uri="{FF2B5EF4-FFF2-40B4-BE49-F238E27FC236}">
                    <a16:creationId xmlns:a16="http://schemas.microsoft.com/office/drawing/2014/main" id="{B17C45A3-F72B-4C32-ABAB-B2E2568BC38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831;p18">
                <a:extLst>
                  <a:ext uri="{FF2B5EF4-FFF2-40B4-BE49-F238E27FC236}">
                    <a16:creationId xmlns:a16="http://schemas.microsoft.com/office/drawing/2014/main" id="{E0161196-0CD1-48BA-A97A-17380FE86F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832;p18">
                <a:extLst>
                  <a:ext uri="{FF2B5EF4-FFF2-40B4-BE49-F238E27FC236}">
                    <a16:creationId xmlns:a16="http://schemas.microsoft.com/office/drawing/2014/main" id="{C4D06A4F-63C4-48FB-8B73-25A39E3C811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833;p18">
                <a:extLst>
                  <a:ext uri="{FF2B5EF4-FFF2-40B4-BE49-F238E27FC236}">
                    <a16:creationId xmlns:a16="http://schemas.microsoft.com/office/drawing/2014/main" id="{292C6574-0786-47E1-B257-2C08ECDE40C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834;p18">
                <a:extLst>
                  <a:ext uri="{FF2B5EF4-FFF2-40B4-BE49-F238E27FC236}">
                    <a16:creationId xmlns:a16="http://schemas.microsoft.com/office/drawing/2014/main" id="{4965859A-1866-4B1E-B525-E2B84BB7E05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" name="Google Shape;835;p18">
              <a:extLst>
                <a:ext uri="{FF2B5EF4-FFF2-40B4-BE49-F238E27FC236}">
                  <a16:creationId xmlns:a16="http://schemas.microsoft.com/office/drawing/2014/main" id="{1E054D41-D32C-4FBE-B2BC-DB0890D86ACB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836;p18">
              <a:extLst>
                <a:ext uri="{FF2B5EF4-FFF2-40B4-BE49-F238E27FC236}">
                  <a16:creationId xmlns:a16="http://schemas.microsoft.com/office/drawing/2014/main" id="{1D6E69DB-4DED-4E54-9452-57B2A71F2AFD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837;p18">
              <a:extLst>
                <a:ext uri="{FF2B5EF4-FFF2-40B4-BE49-F238E27FC236}">
                  <a16:creationId xmlns:a16="http://schemas.microsoft.com/office/drawing/2014/main" id="{09DE225C-D830-45B4-95B5-521A3379EFB2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838;p18">
              <a:extLst>
                <a:ext uri="{FF2B5EF4-FFF2-40B4-BE49-F238E27FC236}">
                  <a16:creationId xmlns:a16="http://schemas.microsoft.com/office/drawing/2014/main" id="{244D52C0-3E8D-4190-ADFF-3ECCBA807DA5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839;p18">
              <a:extLst>
                <a:ext uri="{FF2B5EF4-FFF2-40B4-BE49-F238E27FC236}">
                  <a16:creationId xmlns:a16="http://schemas.microsoft.com/office/drawing/2014/main" id="{A1697448-10F4-4BF3-B53D-99DB20839D50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840;p18">
              <a:extLst>
                <a:ext uri="{FF2B5EF4-FFF2-40B4-BE49-F238E27FC236}">
                  <a16:creationId xmlns:a16="http://schemas.microsoft.com/office/drawing/2014/main" id="{66EF1EB3-302E-453D-A27C-C9508957C335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841;p18">
              <a:extLst>
                <a:ext uri="{FF2B5EF4-FFF2-40B4-BE49-F238E27FC236}">
                  <a16:creationId xmlns:a16="http://schemas.microsoft.com/office/drawing/2014/main" id="{AC01A522-F711-4A2A-887F-E2B9AE121B61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42;p18">
              <a:extLst>
                <a:ext uri="{FF2B5EF4-FFF2-40B4-BE49-F238E27FC236}">
                  <a16:creationId xmlns:a16="http://schemas.microsoft.com/office/drawing/2014/main" id="{AAFF42CC-1E15-4AD5-8D6E-E4C8309DD72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43;p18">
              <a:extLst>
                <a:ext uri="{FF2B5EF4-FFF2-40B4-BE49-F238E27FC236}">
                  <a16:creationId xmlns:a16="http://schemas.microsoft.com/office/drawing/2014/main" id="{89B0C2A6-65E9-4C8A-8622-5024A21A1D8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844;p18">
              <a:extLst>
                <a:ext uri="{FF2B5EF4-FFF2-40B4-BE49-F238E27FC236}">
                  <a16:creationId xmlns:a16="http://schemas.microsoft.com/office/drawing/2014/main" id="{149064D7-3EBB-47F8-AC9F-87E0561A0C2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845;p18">
              <a:extLst>
                <a:ext uri="{FF2B5EF4-FFF2-40B4-BE49-F238E27FC236}">
                  <a16:creationId xmlns:a16="http://schemas.microsoft.com/office/drawing/2014/main" id="{A37680A8-077A-4D78-B4EC-17ECF01BABCE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846;p18">
              <a:extLst>
                <a:ext uri="{FF2B5EF4-FFF2-40B4-BE49-F238E27FC236}">
                  <a16:creationId xmlns:a16="http://schemas.microsoft.com/office/drawing/2014/main" id="{F80167D9-C632-40F7-9AB8-5D28643546DD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47;p18">
              <a:extLst>
                <a:ext uri="{FF2B5EF4-FFF2-40B4-BE49-F238E27FC236}">
                  <a16:creationId xmlns:a16="http://schemas.microsoft.com/office/drawing/2014/main" id="{D8C9BAED-78C5-474B-BBDE-8D0900933C22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48;p18">
              <a:extLst>
                <a:ext uri="{FF2B5EF4-FFF2-40B4-BE49-F238E27FC236}">
                  <a16:creationId xmlns:a16="http://schemas.microsoft.com/office/drawing/2014/main" id="{67EE91AA-AF3C-4342-9C58-D18BA8B7283D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49;p18">
              <a:extLst>
                <a:ext uri="{FF2B5EF4-FFF2-40B4-BE49-F238E27FC236}">
                  <a16:creationId xmlns:a16="http://schemas.microsoft.com/office/drawing/2014/main" id="{91E438A7-9017-4264-9F63-11577AB18F03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50;p18">
              <a:extLst>
                <a:ext uri="{FF2B5EF4-FFF2-40B4-BE49-F238E27FC236}">
                  <a16:creationId xmlns:a16="http://schemas.microsoft.com/office/drawing/2014/main" id="{FC7FE539-C00F-40AD-87AE-097A71A00116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851;p18">
              <a:extLst>
                <a:ext uri="{FF2B5EF4-FFF2-40B4-BE49-F238E27FC236}">
                  <a16:creationId xmlns:a16="http://schemas.microsoft.com/office/drawing/2014/main" id="{377B07F3-6895-46A1-8014-C6361EF55FB7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852;p18">
              <a:extLst>
                <a:ext uri="{FF2B5EF4-FFF2-40B4-BE49-F238E27FC236}">
                  <a16:creationId xmlns:a16="http://schemas.microsoft.com/office/drawing/2014/main" id="{263F681C-A05D-4AC5-ABA8-6B901D3EEB54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1842868" y="365125"/>
            <a:ext cx="9510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defRPr/>
            </a:pPr>
            <a:r>
              <a:rPr lang="fr-FR" sz="4400" dirty="0">
                <a:solidFill>
                  <a:schemeClr val="tx1"/>
                </a:solidFill>
                <a:latin typeface="Raleway Thin"/>
              </a:rPr>
              <a:t>Problématique</a:t>
            </a:r>
            <a:endParaRPr lang="en-US" sz="4400" dirty="0">
              <a:solidFill>
                <a:schemeClr val="tx1"/>
              </a:solidFill>
              <a:latin typeface="Raleway Thin"/>
            </a:endParaRPr>
          </a:p>
        </p:txBody>
      </p:sp>
      <p:sp>
        <p:nvSpPr>
          <p:cNvPr id="203" name="Google Shape;203;p6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5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07" name="Google Shape;207;p6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08" name="Google Shape;208;p6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53B28CB8-D4FF-4791-AE71-FE09AA11AD98}"/>
              </a:ext>
            </a:extLst>
          </p:cNvPr>
          <p:cNvGrpSpPr/>
          <p:nvPr/>
        </p:nvGrpSpPr>
        <p:grpSpPr>
          <a:xfrm>
            <a:off x="8942470" y="2158464"/>
            <a:ext cx="3236756" cy="3305267"/>
            <a:chOff x="1201420" y="1229081"/>
            <a:chExt cx="4627880" cy="4502860"/>
          </a:xfrm>
        </p:grpSpPr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6B6617F0-B468-402B-91D9-15FAB10F594E}"/>
                </a:ext>
              </a:extLst>
            </p:cNvPr>
            <p:cNvSpPr/>
            <p:nvPr/>
          </p:nvSpPr>
          <p:spPr>
            <a:xfrm>
              <a:off x="1590040" y="1569720"/>
              <a:ext cx="3840480" cy="38404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80D6F40E-B000-4961-A589-C9415F9D2546}"/>
                </a:ext>
              </a:extLst>
            </p:cNvPr>
            <p:cNvSpPr/>
            <p:nvPr/>
          </p:nvSpPr>
          <p:spPr>
            <a:xfrm>
              <a:off x="1772883" y="1752563"/>
              <a:ext cx="3474794" cy="3474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Oval 3">
              <a:extLst>
                <a:ext uri="{FF2B5EF4-FFF2-40B4-BE49-F238E27FC236}">
                  <a16:creationId xmlns:a16="http://schemas.microsoft.com/office/drawing/2014/main" id="{49E7B9B0-54F0-47DE-B074-E8A79D9473EA}"/>
                </a:ext>
              </a:extLst>
            </p:cNvPr>
            <p:cNvSpPr/>
            <p:nvPr/>
          </p:nvSpPr>
          <p:spPr>
            <a:xfrm>
              <a:off x="2128520" y="2092960"/>
              <a:ext cx="2794000" cy="279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5514860D-BF8B-405E-B2BB-71B2BC1AB018}"/>
                </a:ext>
              </a:extLst>
            </p:cNvPr>
            <p:cNvSpPr/>
            <p:nvPr/>
          </p:nvSpPr>
          <p:spPr>
            <a:xfrm>
              <a:off x="2321560" y="2286000"/>
              <a:ext cx="2407920" cy="2407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16B38623-F2EA-4F1C-A6F9-F30F0F93CFEC}"/>
                </a:ext>
              </a:extLst>
            </p:cNvPr>
            <p:cNvSpPr/>
            <p:nvPr/>
          </p:nvSpPr>
          <p:spPr>
            <a:xfrm>
              <a:off x="2651760" y="2621280"/>
              <a:ext cx="1737360" cy="17373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9C8AD4F6-415D-4BD8-A027-55926F0B7EC2}"/>
                </a:ext>
              </a:extLst>
            </p:cNvPr>
            <p:cNvSpPr/>
            <p:nvPr/>
          </p:nvSpPr>
          <p:spPr>
            <a:xfrm>
              <a:off x="2819363" y="2788883"/>
              <a:ext cx="1402154" cy="14021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: Rounded Corners 32">
              <a:extLst>
                <a:ext uri="{FF2B5EF4-FFF2-40B4-BE49-F238E27FC236}">
                  <a16:creationId xmlns:a16="http://schemas.microsoft.com/office/drawing/2014/main" id="{D2F18D23-4255-4B38-AFFA-FA44C6D0B161}"/>
                </a:ext>
              </a:extLst>
            </p:cNvPr>
            <p:cNvSpPr/>
            <p:nvPr/>
          </p:nvSpPr>
          <p:spPr>
            <a:xfrm rot="5400000">
              <a:off x="4823622" y="2583184"/>
              <a:ext cx="197795" cy="18135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: Rounded Corners 34">
              <a:extLst>
                <a:ext uri="{FF2B5EF4-FFF2-40B4-BE49-F238E27FC236}">
                  <a16:creationId xmlns:a16="http://schemas.microsoft.com/office/drawing/2014/main" id="{6F5FE24E-811B-462B-8D6F-7BBC57396E59}"/>
                </a:ext>
              </a:extLst>
            </p:cNvPr>
            <p:cNvSpPr/>
            <p:nvPr/>
          </p:nvSpPr>
          <p:spPr>
            <a:xfrm>
              <a:off x="3421542" y="1229081"/>
              <a:ext cx="197795" cy="18135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: Rounded Corners 35">
              <a:extLst>
                <a:ext uri="{FF2B5EF4-FFF2-40B4-BE49-F238E27FC236}">
                  <a16:creationId xmlns:a16="http://schemas.microsoft.com/office/drawing/2014/main" id="{201A80F0-3736-4655-8BF6-4A6C6CAA5257}"/>
                </a:ext>
              </a:extLst>
            </p:cNvPr>
            <p:cNvSpPr/>
            <p:nvPr/>
          </p:nvSpPr>
          <p:spPr>
            <a:xfrm>
              <a:off x="3421542" y="3918381"/>
              <a:ext cx="197795" cy="18135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: Rounded Corners 48">
              <a:extLst>
                <a:ext uri="{FF2B5EF4-FFF2-40B4-BE49-F238E27FC236}">
                  <a16:creationId xmlns:a16="http://schemas.microsoft.com/office/drawing/2014/main" id="{9BA6778D-80C7-431E-B1E6-65D15E3AB581}"/>
                </a:ext>
              </a:extLst>
            </p:cNvPr>
            <p:cNvSpPr/>
            <p:nvPr/>
          </p:nvSpPr>
          <p:spPr>
            <a:xfrm rot="5400000">
              <a:off x="2009302" y="2583185"/>
              <a:ext cx="197795" cy="18135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>
                <a:buClrTx/>
                <a:defRPr/>
              </a:pPr>
              <a:endParaRPr lang="en-US" sz="1350" kern="12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TextBox 42">
            <a:extLst>
              <a:ext uri="{FF2B5EF4-FFF2-40B4-BE49-F238E27FC236}">
                <a16:creationId xmlns:a16="http://schemas.microsoft.com/office/drawing/2014/main" id="{14F39B24-6467-4D1F-916A-5CE2E13386C3}"/>
              </a:ext>
            </a:extLst>
          </p:cNvPr>
          <p:cNvSpPr txBox="1"/>
          <p:nvPr/>
        </p:nvSpPr>
        <p:spPr>
          <a:xfrm>
            <a:off x="2324647" y="1758627"/>
            <a:ext cx="6930451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</a:t>
            </a:r>
            <a:r>
              <a:rPr lang="fr-FR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satisfaire les décideurs </a:t>
            </a:r>
            <a:r>
              <a:rPr lang="fr-FR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par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fr-FR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outil de décision </a:t>
            </a:r>
            <a:r>
              <a:rPr lang="fr-FR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répond</a:t>
            </a:r>
            <a:r>
              <a:rPr lang="fr-FR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immédiatement</a:t>
            </a:r>
            <a:r>
              <a:rPr lang="fr-FR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fr-FR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avec pertinence à leurs besoins et leurs exigences</a:t>
            </a:r>
            <a:r>
              <a:rPr lang="fr-FR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algn="just"/>
            <a:endParaRPr lang="fr-FR" sz="1800" i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fr-FR" sz="1800" i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fr-FR" sz="1800" i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fr-F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:a16="http://schemas.microsoft.com/office/drawing/2014/main" id="{CAD610FE-E8A4-407E-9BBA-3E059FA2786D}"/>
              </a:ext>
            </a:extLst>
          </p:cNvPr>
          <p:cNvSpPr txBox="1"/>
          <p:nvPr/>
        </p:nvSpPr>
        <p:spPr>
          <a:xfrm>
            <a:off x="1070954" y="1713016"/>
            <a:ext cx="10490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buClrTx/>
              <a:defRPr/>
            </a:pPr>
            <a:r>
              <a:rPr lang="en-US" sz="4500" b="1" kern="1200" dirty="0">
                <a:solidFill>
                  <a:srgbClr val="00B050"/>
                </a:solidFill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lang="en-GB" sz="4500" b="1" kern="1200" dirty="0">
              <a:solidFill>
                <a:srgbClr val="00B05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3C6B77E3-620A-4794-8590-41058D9DC97F}"/>
              </a:ext>
            </a:extLst>
          </p:cNvPr>
          <p:cNvSpPr txBox="1"/>
          <p:nvPr/>
        </p:nvSpPr>
        <p:spPr>
          <a:xfrm>
            <a:off x="2384385" y="2710113"/>
            <a:ext cx="6913242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Comment améliorer la qualité du service scolarité et apporter de la valeur ajoutée afin d’assurer le suivi des KPI ? </a:t>
            </a:r>
          </a:p>
          <a:p>
            <a:pPr algn="just"/>
            <a:endParaRPr lang="fr-F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6F35B176-7D66-495E-A775-46DA82AFBA24}"/>
              </a:ext>
            </a:extLst>
          </p:cNvPr>
          <p:cNvSpPr txBox="1"/>
          <p:nvPr/>
        </p:nvSpPr>
        <p:spPr>
          <a:xfrm>
            <a:off x="1135405" y="2738509"/>
            <a:ext cx="10012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buClrTx/>
              <a:defRPr/>
            </a:pPr>
            <a:r>
              <a:rPr lang="en-US" sz="4500" b="1" kern="1200" dirty="0">
                <a:solidFill>
                  <a:srgbClr val="FF0000"/>
                </a:solidFill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lang="en-GB" sz="4500" b="1" kern="12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62995A-E750-4A76-8433-DE4B8159E7A6}"/>
              </a:ext>
            </a:extLst>
          </p:cNvPr>
          <p:cNvSpPr txBox="1"/>
          <p:nvPr/>
        </p:nvSpPr>
        <p:spPr>
          <a:xfrm>
            <a:off x="10149646" y="3331124"/>
            <a:ext cx="832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buClrTx/>
              <a:defRPr/>
            </a:pPr>
            <a:r>
              <a:rPr lang="ru-RU" sz="7200" b="1" kern="12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lang="en-US" sz="7200" b="1" kern="12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Espace réservé du numéro de diapositive 27">
            <a:extLst>
              <a:ext uri="{FF2B5EF4-FFF2-40B4-BE49-F238E27FC236}">
                <a16:creationId xmlns:a16="http://schemas.microsoft.com/office/drawing/2014/main" id="{7E01E933-EA36-40EF-9EAC-DF38133B0343}"/>
              </a:ext>
            </a:extLst>
          </p:cNvPr>
          <p:cNvSpPr txBox="1">
            <a:spLocks/>
          </p:cNvSpPr>
          <p:nvPr/>
        </p:nvSpPr>
        <p:spPr>
          <a:xfrm>
            <a:off x="9508964" y="565196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A98EE3D-8CD1-4C3F-BD1C-C98C9596463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2566F7-B902-47D1-BAB1-C49611A25CB6}"/>
              </a:ext>
            </a:extLst>
          </p:cNvPr>
          <p:cNvSpPr txBox="1"/>
          <p:nvPr/>
        </p:nvSpPr>
        <p:spPr>
          <a:xfrm flipH="1">
            <a:off x="1209744" y="3827736"/>
            <a:ext cx="10700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85800">
              <a:buClrTx/>
              <a:defRPr/>
            </a:pPr>
            <a:r>
              <a:rPr lang="en-US" sz="4400" b="1" kern="1200" dirty="0">
                <a:solidFill>
                  <a:srgbClr val="0070C0"/>
                </a:solidFill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lang="en-GB" sz="4400" b="1" kern="1200" dirty="0">
              <a:solidFill>
                <a:srgbClr val="0070C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6ADCF20-647B-4CF4-9D1A-849DA6F5D09E}"/>
              </a:ext>
            </a:extLst>
          </p:cNvPr>
          <p:cNvSpPr txBox="1"/>
          <p:nvPr/>
        </p:nvSpPr>
        <p:spPr>
          <a:xfrm rot="10800000" flipV="1">
            <a:off x="2173144" y="3885242"/>
            <a:ext cx="6851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i="1" dirty="0">
                <a:latin typeface="Times New Roman" panose="02020603050405020304" pitchFamily="18" charset="0"/>
              </a:rPr>
              <a:t>Comment pouvons-nous fournir des visualisations interactives et attrayantes qui donnent du sens aux données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1842868" y="834473"/>
            <a:ext cx="9510931" cy="8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002060"/>
              </a:buClr>
              <a:buSzPts val="4400"/>
            </a:pPr>
            <a:br>
              <a:rPr lang="en-GB" sz="4400" kern="1200" dirty="0">
                <a:solidFill>
                  <a:schemeClr val="accent2"/>
                </a:solidFill>
                <a:latin typeface="Raleway Thin"/>
                <a:ea typeface="+mn-ea"/>
                <a:cs typeface="+mn-cs"/>
              </a:rPr>
            </a:br>
            <a:r>
              <a:rPr lang="en-GB" sz="4900" dirty="0">
                <a:solidFill>
                  <a:srgbClr val="002060"/>
                </a:solidFill>
              </a:rPr>
              <a:t>Solution proposée </a:t>
            </a:r>
            <a:r>
              <a:rPr lang="fr-FR" sz="4900" dirty="0">
                <a:solidFill>
                  <a:srgbClr val="002060"/>
                </a:solidFill>
              </a:rPr>
              <a:t>Besoins fonctionnels</a:t>
            </a:r>
            <a:b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-GB" sz="4400" kern="1200" dirty="0">
                <a:solidFill>
                  <a:schemeClr val="accent2"/>
                </a:solidFill>
                <a:latin typeface="Raleway Thin"/>
                <a:ea typeface="+mn-ea"/>
                <a:cs typeface="+mn-cs"/>
              </a:rPr>
            </a:br>
            <a:endParaRPr dirty="0"/>
          </a:p>
        </p:txBody>
      </p:sp>
      <p:sp>
        <p:nvSpPr>
          <p:cNvPr id="203" name="Google Shape;203;p6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6</a:t>
            </a:fld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207" name="Google Shape;207;p6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08" name="Google Shape;208;p6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2294;p39">
            <a:extLst>
              <a:ext uri="{FF2B5EF4-FFF2-40B4-BE49-F238E27FC236}">
                <a16:creationId xmlns:a16="http://schemas.microsoft.com/office/drawing/2014/main" id="{7662252D-E7EE-4ADB-98EB-0D363E4F04C3}"/>
              </a:ext>
            </a:extLst>
          </p:cNvPr>
          <p:cNvSpPr txBox="1">
            <a:spLocks/>
          </p:cNvSpPr>
          <p:nvPr/>
        </p:nvSpPr>
        <p:spPr>
          <a:xfrm>
            <a:off x="926942" y="1462854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dirty="0"/>
          </a:p>
        </p:txBody>
      </p:sp>
      <p:sp>
        <p:nvSpPr>
          <p:cNvPr id="12" name="Google Shape;2295;p39">
            <a:extLst>
              <a:ext uri="{FF2B5EF4-FFF2-40B4-BE49-F238E27FC236}">
                <a16:creationId xmlns:a16="http://schemas.microsoft.com/office/drawing/2014/main" id="{2C8407B0-EA01-487B-8424-568F62ECC818}"/>
              </a:ext>
            </a:extLst>
          </p:cNvPr>
          <p:cNvSpPr txBox="1">
            <a:spLocks/>
          </p:cNvSpPr>
          <p:nvPr/>
        </p:nvSpPr>
        <p:spPr>
          <a:xfrm>
            <a:off x="9268003" y="578691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3" name="Google Shape;2296;p39">
            <a:extLst>
              <a:ext uri="{FF2B5EF4-FFF2-40B4-BE49-F238E27FC236}">
                <a16:creationId xmlns:a16="http://schemas.microsoft.com/office/drawing/2014/main" id="{6E0EF4A2-D291-40D3-8775-9E5EEEDD4022}"/>
              </a:ext>
            </a:extLst>
          </p:cNvPr>
          <p:cNvSpPr/>
          <p:nvPr/>
        </p:nvSpPr>
        <p:spPr>
          <a:xfrm>
            <a:off x="618977" y="3521191"/>
            <a:ext cx="11310425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297;p39">
            <a:extLst>
              <a:ext uri="{FF2B5EF4-FFF2-40B4-BE49-F238E27FC236}">
                <a16:creationId xmlns:a16="http://schemas.microsoft.com/office/drawing/2014/main" id="{13CD59AB-9480-4CDE-A0A3-001F5E04CF2A}"/>
              </a:ext>
            </a:extLst>
          </p:cNvPr>
          <p:cNvSpPr/>
          <p:nvPr/>
        </p:nvSpPr>
        <p:spPr>
          <a:xfrm>
            <a:off x="618978" y="352119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2298;p39">
            <a:extLst>
              <a:ext uri="{FF2B5EF4-FFF2-40B4-BE49-F238E27FC236}">
                <a16:creationId xmlns:a16="http://schemas.microsoft.com/office/drawing/2014/main" id="{53A1D344-A386-4115-9322-B772C4F0480B}"/>
              </a:ext>
            </a:extLst>
          </p:cNvPr>
          <p:cNvGrpSpPr/>
          <p:nvPr/>
        </p:nvGrpSpPr>
        <p:grpSpPr>
          <a:xfrm>
            <a:off x="4266020" y="3867927"/>
            <a:ext cx="334744" cy="334744"/>
            <a:chOff x="1855667" y="1772729"/>
            <a:chExt cx="334744" cy="334744"/>
          </a:xfrm>
          <a:solidFill>
            <a:srgbClr val="00B050"/>
          </a:solidFill>
        </p:grpSpPr>
        <p:sp>
          <p:nvSpPr>
            <p:cNvPr id="16" name="Google Shape;2299;p39">
              <a:extLst>
                <a:ext uri="{FF2B5EF4-FFF2-40B4-BE49-F238E27FC236}">
                  <a16:creationId xmlns:a16="http://schemas.microsoft.com/office/drawing/2014/main" id="{75876A58-0400-4E8D-8D3F-151038B9D398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" name="Google Shape;2300;p39">
              <a:extLst>
                <a:ext uri="{FF2B5EF4-FFF2-40B4-BE49-F238E27FC236}">
                  <a16:creationId xmlns:a16="http://schemas.microsoft.com/office/drawing/2014/main" id="{BB70BFC6-8362-4831-8A0A-6156B23A6544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8" name="Google Shape;2301;p39">
            <a:extLst>
              <a:ext uri="{FF2B5EF4-FFF2-40B4-BE49-F238E27FC236}">
                <a16:creationId xmlns:a16="http://schemas.microsoft.com/office/drawing/2014/main" id="{CB596EB2-8BDA-4D4F-BFE2-2B9C2A44C019}"/>
              </a:ext>
            </a:extLst>
          </p:cNvPr>
          <p:cNvGrpSpPr/>
          <p:nvPr/>
        </p:nvGrpSpPr>
        <p:grpSpPr>
          <a:xfrm>
            <a:off x="9259753" y="3444354"/>
            <a:ext cx="473400" cy="473400"/>
            <a:chOff x="3814414" y="1703401"/>
            <a:chExt cx="473400" cy="473400"/>
          </a:xfrm>
          <a:solidFill>
            <a:srgbClr val="FFC000"/>
          </a:solidFill>
        </p:grpSpPr>
        <p:sp>
          <p:nvSpPr>
            <p:cNvPr id="19" name="Google Shape;2302;p39">
              <a:extLst>
                <a:ext uri="{FF2B5EF4-FFF2-40B4-BE49-F238E27FC236}">
                  <a16:creationId xmlns:a16="http://schemas.microsoft.com/office/drawing/2014/main" id="{62E478CC-A4F1-44FB-B690-5849E8F53674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0" name="Google Shape;2303;p39">
              <a:extLst>
                <a:ext uri="{FF2B5EF4-FFF2-40B4-BE49-F238E27FC236}">
                  <a16:creationId xmlns:a16="http://schemas.microsoft.com/office/drawing/2014/main" id="{49FC1AB6-6E0B-4377-8573-2992341E0510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30" name="Google Shape;2313;p39">
            <a:extLst>
              <a:ext uri="{FF2B5EF4-FFF2-40B4-BE49-F238E27FC236}">
                <a16:creationId xmlns:a16="http://schemas.microsoft.com/office/drawing/2014/main" id="{91276B34-4C60-4A32-977A-DFAF0B7D392B}"/>
              </a:ext>
            </a:extLst>
          </p:cNvPr>
          <p:cNvGrpSpPr/>
          <p:nvPr/>
        </p:nvGrpSpPr>
        <p:grpSpPr>
          <a:xfrm>
            <a:off x="6799575" y="4739795"/>
            <a:ext cx="334744" cy="334744"/>
            <a:chOff x="2893992" y="3645628"/>
            <a:chExt cx="334744" cy="334744"/>
          </a:xfrm>
          <a:solidFill>
            <a:srgbClr val="0070C0"/>
          </a:solidFill>
        </p:grpSpPr>
        <p:sp>
          <p:nvSpPr>
            <p:cNvPr id="31" name="Google Shape;2314;p39">
              <a:extLst>
                <a:ext uri="{FF2B5EF4-FFF2-40B4-BE49-F238E27FC236}">
                  <a16:creationId xmlns:a16="http://schemas.microsoft.com/office/drawing/2014/main" id="{CF178B67-93DC-4D42-8E38-9913074969F0}"/>
                </a:ext>
              </a:extLst>
            </p:cNvPr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2" name="Google Shape;2315;p39">
              <a:extLst>
                <a:ext uri="{FF2B5EF4-FFF2-40B4-BE49-F238E27FC236}">
                  <a16:creationId xmlns:a16="http://schemas.microsoft.com/office/drawing/2014/main" id="{9D1E1CE9-FC8B-4BE3-8707-78C88C678A14}"/>
                </a:ext>
              </a:extLst>
            </p:cNvPr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105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3" name="Google Shape;2316;p39">
            <a:extLst>
              <a:ext uri="{FF2B5EF4-FFF2-40B4-BE49-F238E27FC236}">
                <a16:creationId xmlns:a16="http://schemas.microsoft.com/office/drawing/2014/main" id="{663421BE-9151-4E1D-B28E-79B26AC63220}"/>
              </a:ext>
            </a:extLst>
          </p:cNvPr>
          <p:cNvSpPr txBox="1"/>
          <p:nvPr/>
        </p:nvSpPr>
        <p:spPr>
          <a:xfrm>
            <a:off x="5029576" y="510208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Google Shape;2317;p39">
            <a:extLst>
              <a:ext uri="{FF2B5EF4-FFF2-40B4-BE49-F238E27FC236}">
                <a16:creationId xmlns:a16="http://schemas.microsoft.com/office/drawing/2014/main" id="{9DFE84D1-E832-42E0-81B3-0C2D4F139F6C}"/>
              </a:ext>
            </a:extLst>
          </p:cNvPr>
          <p:cNvSpPr txBox="1"/>
          <p:nvPr/>
        </p:nvSpPr>
        <p:spPr>
          <a:xfrm>
            <a:off x="3146992" y="520362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 defTabSz="514350">
              <a:lnSpc>
                <a:spcPct val="150000"/>
              </a:lnSpc>
              <a:defRPr/>
            </a:pPr>
            <a:endParaRPr lang="en-US" sz="1200" b="1" kern="0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Google Shape;2318;p39">
            <a:extLst>
              <a:ext uri="{FF2B5EF4-FFF2-40B4-BE49-F238E27FC236}">
                <a16:creationId xmlns:a16="http://schemas.microsoft.com/office/drawing/2014/main" id="{67C088C2-71E3-4D9A-A5A1-27D72242B2E2}"/>
              </a:ext>
            </a:extLst>
          </p:cNvPr>
          <p:cNvSpPr txBox="1"/>
          <p:nvPr/>
        </p:nvSpPr>
        <p:spPr>
          <a:xfrm>
            <a:off x="6073878" y="230626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2319;p39">
            <a:extLst>
              <a:ext uri="{FF2B5EF4-FFF2-40B4-BE49-F238E27FC236}">
                <a16:creationId xmlns:a16="http://schemas.microsoft.com/office/drawing/2014/main" id="{65CB201A-A188-4FE0-A4FD-2037EABE5FD6}"/>
              </a:ext>
            </a:extLst>
          </p:cNvPr>
          <p:cNvSpPr txBox="1"/>
          <p:nvPr/>
        </p:nvSpPr>
        <p:spPr>
          <a:xfrm>
            <a:off x="2024392" y="236569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2320;p39">
            <a:extLst>
              <a:ext uri="{FF2B5EF4-FFF2-40B4-BE49-F238E27FC236}">
                <a16:creationId xmlns:a16="http://schemas.microsoft.com/office/drawing/2014/main" id="{0439A220-3543-40E2-A64D-D6C219C558E6}"/>
              </a:ext>
            </a:extLst>
          </p:cNvPr>
          <p:cNvSpPr txBox="1"/>
          <p:nvPr/>
        </p:nvSpPr>
        <p:spPr>
          <a:xfrm>
            <a:off x="4023711" y="225858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385763">
              <a:lnSpc>
                <a:spcPct val="150000"/>
              </a:lnSpc>
              <a:defRPr/>
            </a:pP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oogle Shape;2321;p39">
            <a:extLst>
              <a:ext uri="{FF2B5EF4-FFF2-40B4-BE49-F238E27FC236}">
                <a16:creationId xmlns:a16="http://schemas.microsoft.com/office/drawing/2014/main" id="{12328B15-9571-4713-A1AD-5AAD7A1BDC4F}"/>
              </a:ext>
            </a:extLst>
          </p:cNvPr>
          <p:cNvSpPr txBox="1"/>
          <p:nvPr/>
        </p:nvSpPr>
        <p:spPr>
          <a:xfrm>
            <a:off x="5950634" y="5102088"/>
            <a:ext cx="2729131" cy="11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restitution des données en tableaux de bord dynamiques en utilisant des techniques de SSIS, SSAS, et POWER BI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3" name="Google Shape;2316;p39">
            <a:extLst>
              <a:ext uri="{FF2B5EF4-FFF2-40B4-BE49-F238E27FC236}">
                <a16:creationId xmlns:a16="http://schemas.microsoft.com/office/drawing/2014/main" id="{DEA835BA-71D1-44BC-99E9-36E9D9160454}"/>
              </a:ext>
            </a:extLst>
          </p:cNvPr>
          <p:cNvSpPr txBox="1"/>
          <p:nvPr/>
        </p:nvSpPr>
        <p:spPr>
          <a:xfrm>
            <a:off x="239152" y="4939275"/>
            <a:ext cx="1819466" cy="139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collecte et l’extraction (ETL) des données à travers la base de données SQL server</a:t>
            </a:r>
            <a:endParaRPr lang="en-US" sz="1200" b="1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oogle Shape;2298;p39">
            <a:extLst>
              <a:ext uri="{FF2B5EF4-FFF2-40B4-BE49-F238E27FC236}">
                <a16:creationId xmlns:a16="http://schemas.microsoft.com/office/drawing/2014/main" id="{8DDC7B73-CD33-4AA3-86D7-834BD1A78C74}"/>
              </a:ext>
            </a:extLst>
          </p:cNvPr>
          <p:cNvGrpSpPr/>
          <p:nvPr/>
        </p:nvGrpSpPr>
        <p:grpSpPr>
          <a:xfrm>
            <a:off x="907792" y="3882076"/>
            <a:ext cx="473400" cy="473400"/>
            <a:chOff x="1786339" y="1703401"/>
            <a:chExt cx="473400" cy="473400"/>
          </a:xfrm>
          <a:solidFill>
            <a:srgbClr val="FF0000"/>
          </a:solidFill>
        </p:grpSpPr>
        <p:sp>
          <p:nvSpPr>
            <p:cNvPr id="45" name="Google Shape;2299;p39">
              <a:extLst>
                <a:ext uri="{FF2B5EF4-FFF2-40B4-BE49-F238E27FC236}">
                  <a16:creationId xmlns:a16="http://schemas.microsoft.com/office/drawing/2014/main" id="{D0A60A85-30C0-4BAD-AC60-2989DCB4E8A9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" name="Google Shape;2300;p39">
              <a:extLst>
                <a:ext uri="{FF2B5EF4-FFF2-40B4-BE49-F238E27FC236}">
                  <a16:creationId xmlns:a16="http://schemas.microsoft.com/office/drawing/2014/main" id="{F6036EEC-E1CA-4ECB-86FE-00EB0DDBB40A}"/>
                </a:ext>
              </a:extLst>
            </p:cNvPr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105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447C1684-C637-49EC-9A91-D3272A2B5662}"/>
              </a:ext>
            </a:extLst>
          </p:cNvPr>
          <p:cNvSpPr txBox="1"/>
          <p:nvPr/>
        </p:nvSpPr>
        <p:spPr>
          <a:xfrm>
            <a:off x="3194131" y="2111639"/>
            <a:ext cx="2661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/>
            <a:r>
              <a:rPr lang="fr-FR" sz="1800" dirty="0">
                <a:latin typeface="Times New Roman" panose="02020603050405020304" pitchFamily="18" charset="0"/>
              </a:rPr>
              <a:t>La transformation, le nettoyage et le chargement des données dans une base de données centralisée.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99E8CFF-E4E3-43C4-AF42-F3FC04FF43A0}"/>
              </a:ext>
            </a:extLst>
          </p:cNvPr>
          <p:cNvSpPr txBox="1"/>
          <p:nvPr/>
        </p:nvSpPr>
        <p:spPr>
          <a:xfrm flipH="1">
            <a:off x="9268003" y="1716258"/>
            <a:ext cx="2661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fr-FR" sz="1800" dirty="0">
                <a:latin typeface="Times New Roman" panose="02020603050405020304" pitchFamily="18" charset="0"/>
              </a:rPr>
              <a:t>La Prévision de l’effectif selon taux des admis, des redoublants et les abondants en utilisant des techniques de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164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1697518" y="365125"/>
            <a:ext cx="104944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GB" sz="4400" dirty="0">
                <a:solidFill>
                  <a:srgbClr val="002060"/>
                </a:solidFill>
              </a:rPr>
              <a:t>Solution proposée </a:t>
            </a:r>
            <a:r>
              <a:rPr lang="fr-FR" sz="4400" dirty="0">
                <a:solidFill>
                  <a:srgbClr val="002060"/>
                </a:solidFill>
              </a:rPr>
              <a:t>Besoins  non fonctionnels</a:t>
            </a:r>
            <a:endParaRPr dirty="0"/>
          </a:p>
        </p:txBody>
      </p:sp>
      <p:sp>
        <p:nvSpPr>
          <p:cNvPr id="216" name="Google Shape;216;p7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7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18" name="Google Shape;218;p7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19" name="Google Shape;219;p7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9A51AF86-C6E0-4435-90B5-942B922FFFF1}"/>
              </a:ext>
            </a:extLst>
          </p:cNvPr>
          <p:cNvGrpSpPr/>
          <p:nvPr/>
        </p:nvGrpSpPr>
        <p:grpSpPr>
          <a:xfrm>
            <a:off x="10846679" y="4830380"/>
            <a:ext cx="1298622" cy="1583986"/>
            <a:chOff x="7549436" y="-3035119"/>
            <a:chExt cx="1474296" cy="1798263"/>
          </a:xfrm>
          <a:solidFill>
            <a:schemeClr val="accent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ACEA7CF-D6B2-4F07-959C-49A9595D4E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EE17FB2-EA5E-484B-B47A-0E40FA795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33DEB04-D9E4-4E17-A647-7F2662F6C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C52325C-E23E-48B1-9F84-16F35213B8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364FD5D-E383-4B6A-A051-38590E8ED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 dirty="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220D773-A51F-4346-B383-703AFC2F5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07CA63E-6846-4975-BD56-7DDD5AEA4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3EA3FF2-6FD8-4B65-A9B6-D72935350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A40FD2D-ACF9-472A-A611-1BA41BC5F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6991F19-1569-4A8A-BEA6-002FA8064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7614250-FA65-4549-B43C-CF7C5AF0F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CEBCEA1-B2DF-4B72-86C9-521A29063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8A89480-5643-4A54-BF8F-6A70FC0C0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0206A02-70C6-4AAE-8EB5-AD0C88723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</p:grpSp>
      <p:sp>
        <p:nvSpPr>
          <p:cNvPr id="25" name="Oval 34">
            <a:extLst>
              <a:ext uri="{FF2B5EF4-FFF2-40B4-BE49-F238E27FC236}">
                <a16:creationId xmlns:a16="http://schemas.microsoft.com/office/drawing/2014/main" id="{5F4C68C5-50AB-4198-A71B-2FDD8016CAC2}"/>
              </a:ext>
            </a:extLst>
          </p:cNvPr>
          <p:cNvSpPr/>
          <p:nvPr/>
        </p:nvSpPr>
        <p:spPr>
          <a:xfrm flipV="1">
            <a:off x="4524916" y="5341792"/>
            <a:ext cx="2054873" cy="22556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350" kern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Oval 65">
            <a:extLst>
              <a:ext uri="{FF2B5EF4-FFF2-40B4-BE49-F238E27FC236}">
                <a16:creationId xmlns:a16="http://schemas.microsoft.com/office/drawing/2014/main" id="{B79EC855-3B4D-4256-A7AA-01A86BB347A1}"/>
              </a:ext>
            </a:extLst>
          </p:cNvPr>
          <p:cNvSpPr/>
          <p:nvPr/>
        </p:nvSpPr>
        <p:spPr>
          <a:xfrm>
            <a:off x="2100421" y="2140140"/>
            <a:ext cx="385687" cy="444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1</a:t>
            </a:r>
          </a:p>
        </p:txBody>
      </p:sp>
      <p:sp>
        <p:nvSpPr>
          <p:cNvPr id="28" name="TextBox 66">
            <a:extLst>
              <a:ext uri="{FF2B5EF4-FFF2-40B4-BE49-F238E27FC236}">
                <a16:creationId xmlns:a16="http://schemas.microsoft.com/office/drawing/2014/main" id="{C7F3C5CA-D919-4C53-9B11-385F1D66F7FE}"/>
              </a:ext>
            </a:extLst>
          </p:cNvPr>
          <p:cNvSpPr txBox="1"/>
          <p:nvPr/>
        </p:nvSpPr>
        <p:spPr>
          <a:xfrm>
            <a:off x="1050401" y="5157935"/>
            <a:ext cx="1857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050" dirty="0"/>
              <a:t>.</a:t>
            </a:r>
            <a:endParaRPr lang="en-GB" sz="975" kern="1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67">
            <a:extLst>
              <a:ext uri="{FF2B5EF4-FFF2-40B4-BE49-F238E27FC236}">
                <a16:creationId xmlns:a16="http://schemas.microsoft.com/office/drawing/2014/main" id="{33C5C8C5-A340-42EF-9049-720DD94F9249}"/>
              </a:ext>
            </a:extLst>
          </p:cNvPr>
          <p:cNvSpPr/>
          <p:nvPr/>
        </p:nvSpPr>
        <p:spPr>
          <a:xfrm>
            <a:off x="5305814" y="3479409"/>
            <a:ext cx="379775" cy="3797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2</a:t>
            </a:r>
          </a:p>
        </p:txBody>
      </p:sp>
      <p:sp>
        <p:nvSpPr>
          <p:cNvPr id="31" name="TextBox 74">
            <a:extLst>
              <a:ext uri="{FF2B5EF4-FFF2-40B4-BE49-F238E27FC236}">
                <a16:creationId xmlns:a16="http://schemas.microsoft.com/office/drawing/2014/main" id="{44396814-E434-4C83-8627-3B8C5DBF27E6}"/>
              </a:ext>
            </a:extLst>
          </p:cNvPr>
          <p:cNvSpPr txBox="1"/>
          <p:nvPr/>
        </p:nvSpPr>
        <p:spPr>
          <a:xfrm>
            <a:off x="1060883" y="2945784"/>
            <a:ext cx="2807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simplicité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les tableaux de bord réalisés doivent présenter des interfaces lisibles, attirantes et simples</a:t>
            </a:r>
            <a:endParaRPr lang="en-GB" sz="1050" kern="1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Oval 67">
            <a:extLst>
              <a:ext uri="{FF2B5EF4-FFF2-40B4-BE49-F238E27FC236}">
                <a16:creationId xmlns:a16="http://schemas.microsoft.com/office/drawing/2014/main" id="{27AAAF65-A60D-4E59-B58C-9FB307167269}"/>
              </a:ext>
            </a:extLst>
          </p:cNvPr>
          <p:cNvSpPr/>
          <p:nvPr/>
        </p:nvSpPr>
        <p:spPr>
          <a:xfrm>
            <a:off x="9834686" y="2045527"/>
            <a:ext cx="379775" cy="3797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3</a:t>
            </a:r>
          </a:p>
        </p:txBody>
      </p:sp>
      <p:sp>
        <p:nvSpPr>
          <p:cNvPr id="39" name="Espace réservé du numéro de diapositive 1">
            <a:extLst>
              <a:ext uri="{FF2B5EF4-FFF2-40B4-BE49-F238E27FC236}">
                <a16:creationId xmlns:a16="http://schemas.microsoft.com/office/drawing/2014/main" id="{B35B3000-33D7-49F7-9725-EE6D25ED1144}"/>
              </a:ext>
            </a:extLst>
          </p:cNvPr>
          <p:cNvSpPr txBox="1">
            <a:spLocks/>
          </p:cNvSpPr>
          <p:nvPr/>
        </p:nvSpPr>
        <p:spPr>
          <a:xfrm>
            <a:off x="9567674" y="5673591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A98EE3D-8CD1-4C3F-BD1C-C98C9596463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FBBC7C2-7853-4946-A82B-8FF24A5E6D9E}"/>
              </a:ext>
            </a:extLst>
          </p:cNvPr>
          <p:cNvSpPr txBox="1"/>
          <p:nvPr/>
        </p:nvSpPr>
        <p:spPr>
          <a:xfrm rot="10800000" flipV="1">
            <a:off x="3868612" y="4122080"/>
            <a:ext cx="3550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fr-FR" sz="1800" b="1" u="sng" dirty="0">
                <a:latin typeface="Times New Roman" panose="02020603050405020304" pitchFamily="18" charset="0"/>
              </a:rPr>
              <a:t>La précision 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fr-FR" sz="1800" dirty="0">
                <a:latin typeface="Times New Roman" panose="02020603050405020304" pitchFamily="18" charset="0"/>
              </a:rPr>
              <a:t>l’optimisation de la vitesse d’exécution il faut avoir un temps de réponse réduit et assez rapide avec une précision des informations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9E2DDB-F66E-42D5-83AB-43BD63253A75}"/>
              </a:ext>
            </a:extLst>
          </p:cNvPr>
          <p:cNvSpPr txBox="1"/>
          <p:nvPr/>
        </p:nvSpPr>
        <p:spPr>
          <a:xfrm>
            <a:off x="8900349" y="3117686"/>
            <a:ext cx="3047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/>
            <a:r>
              <a:rPr lang="fr-FR" sz="1800" b="1" u="sng" dirty="0">
                <a:latin typeface="Times New Roman" panose="02020603050405020304" pitchFamily="18" charset="0"/>
              </a:rPr>
              <a:t>La flexibilité et continuité </a:t>
            </a:r>
            <a:r>
              <a:rPr lang="fr-FR" sz="1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</a:rPr>
              <a:t>la solution doit être modifiable c’est à dire on peut effectuer des mises à jour pour assurer l’évolution.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1842868" y="365125"/>
            <a:ext cx="9510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fr-FR" dirty="0"/>
              <a:t>Méthodologie de travail GIMSI</a:t>
            </a:r>
            <a:endParaRPr dirty="0"/>
          </a:p>
        </p:txBody>
      </p:sp>
      <p:sp>
        <p:nvSpPr>
          <p:cNvPr id="228" name="Google Shape;228;p8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8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30" name="Google Shape;230;p8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31" name="Google Shape;231;p8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D1D586A-CEE1-49CC-88DE-A1A953FA0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100890"/>
              </p:ext>
            </p:extLst>
          </p:nvPr>
        </p:nvGraphicFramePr>
        <p:xfrm>
          <a:off x="351692" y="618978"/>
          <a:ext cx="11189662" cy="551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title"/>
          </p:nvPr>
        </p:nvSpPr>
        <p:spPr>
          <a:xfrm>
            <a:off x="1842868" y="365125"/>
            <a:ext cx="95109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fr-FR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Architecture de la solution…</a:t>
            </a:r>
            <a:endParaRPr/>
          </a:p>
        </p:txBody>
      </p:sp>
      <p:sp>
        <p:nvSpPr>
          <p:cNvPr id="241" name="Google Shape;241;p9"/>
          <p:cNvSpPr txBox="1">
            <a:spLocks noGrp="1"/>
          </p:cNvSpPr>
          <p:nvPr>
            <p:ph type="sldNum" idx="12"/>
          </p:nvPr>
        </p:nvSpPr>
        <p:spPr>
          <a:xfrm>
            <a:off x="0" y="6497030"/>
            <a:ext cx="12192000" cy="365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</a:rPr>
              <a:t>9</a:t>
            </a:fld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242" name="Google Shape;242;p9"/>
          <p:cNvGrpSpPr/>
          <p:nvPr/>
        </p:nvGrpSpPr>
        <p:grpSpPr>
          <a:xfrm>
            <a:off x="790149" y="834474"/>
            <a:ext cx="865164" cy="386864"/>
            <a:chOff x="1209821" y="5282419"/>
            <a:chExt cx="865164" cy="386864"/>
          </a:xfrm>
        </p:grpSpPr>
        <p:sp>
          <p:nvSpPr>
            <p:cNvPr id="243" name="Google Shape;243;p9"/>
            <p:cNvSpPr/>
            <p:nvPr/>
          </p:nvSpPr>
          <p:spPr>
            <a:xfrm rot="5400000">
              <a:off x="1146515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 rot="5400000">
              <a:off x="1448971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12700" cap="flat" cmpd="sng">
              <a:solidFill>
                <a:srgbClr val="00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 rot="5400000">
              <a:off x="1751427" y="5345725"/>
              <a:ext cx="386864" cy="260252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07239B2F-1817-4462-9D7A-AC703AF10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37" y="1871003"/>
            <a:ext cx="10597050" cy="4152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889</Words>
  <Application>Microsoft Office PowerPoint</Application>
  <PresentationFormat>Grand écran</PresentationFormat>
  <Paragraphs>181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Calibri</vt:lpstr>
      <vt:lpstr>Open Sans</vt:lpstr>
      <vt:lpstr>Raleway Thin</vt:lpstr>
      <vt:lpstr>Times New Roman</vt:lpstr>
      <vt:lpstr>Barlow</vt:lpstr>
      <vt:lpstr>Arial</vt:lpstr>
      <vt:lpstr>Noto Sans</vt:lpstr>
      <vt:lpstr>Wingdings</vt:lpstr>
      <vt:lpstr>Thème Office</vt:lpstr>
      <vt:lpstr>Mise en Place d’une Solution Décisionnelle relative au scolarité d’Esprit</vt:lpstr>
      <vt:lpstr>PLAN</vt:lpstr>
      <vt:lpstr>Etude &amp; critiques de l’existant</vt:lpstr>
      <vt:lpstr>Problématique &amp; Solution proposée</vt:lpstr>
      <vt:lpstr>Problématique</vt:lpstr>
      <vt:lpstr> Solution proposée Besoins fonctionnels  </vt:lpstr>
      <vt:lpstr>Solution proposée Besoins  non fonctionnels</vt:lpstr>
      <vt:lpstr>Méthodologie de travail GIMSI</vt:lpstr>
      <vt:lpstr>Architecture de la solution…</vt:lpstr>
      <vt:lpstr>Modélisation Dimentionnelle</vt:lpstr>
      <vt:lpstr> Techniques de Réalisation SSIS</vt:lpstr>
      <vt:lpstr>   Techniques de Réalisation  </vt:lpstr>
      <vt:lpstr>   Techniques de Réalisation  </vt:lpstr>
      <vt:lpstr>Techniques de Réalisation</vt:lpstr>
      <vt:lpstr>Techniques de Réalisation</vt:lpstr>
      <vt:lpstr>Techniques de Réalisation SSIS</vt:lpstr>
      <vt:lpstr>Techniques de Réalisation SSAS</vt:lpstr>
      <vt:lpstr>Techniques de Réalisation SSAS</vt:lpstr>
      <vt:lpstr> Mode de Restitution</vt:lpstr>
      <vt:lpstr> Table de bord relatif  au résultat annuel</vt:lpstr>
      <vt:lpstr> Table de bord relatif  au résultat annuel</vt:lpstr>
      <vt:lpstr> Mode de Restitution</vt:lpstr>
      <vt:lpstr> Mode de Restitution</vt:lpstr>
      <vt:lpstr> Prévision de l’effectif</vt:lpstr>
      <vt:lpstr>Conclusion et 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Baccouche</dc:creator>
  <cp:lastModifiedBy>imen abdallah</cp:lastModifiedBy>
  <cp:revision>141</cp:revision>
  <dcterms:created xsi:type="dcterms:W3CDTF">2018-07-06T09:27:27Z</dcterms:created>
  <dcterms:modified xsi:type="dcterms:W3CDTF">2021-12-03T11:03:32Z</dcterms:modified>
</cp:coreProperties>
</file>