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C89C07-000E-4FA4-A32D-90A8D32B822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7D6B944-79B5-405A-849B-58B055F50C7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histor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about/featurematrix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GoMyCode on Twitter: &quot;L'ouverture de GOMYCODE à Béja, Gabès et Gafsa  reflète la volonté de la startup d'étendre sa présence sur l'ensemble du  territoire tunisien, d'avoir un ancrage local et de contrib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214290"/>
            <a:ext cx="1142993" cy="114299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4282" y="1500174"/>
            <a:ext cx="8572560" cy="1222375"/>
          </a:xfrm>
        </p:spPr>
        <p:txBody>
          <a:bodyPr/>
          <a:lstStyle/>
          <a:p>
            <a:pPr algn="ctr"/>
            <a:r>
              <a:rPr lang="en-US" dirty="0" smtClean="0"/>
              <a:t>Checkpoint: introduction to databases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3500438"/>
            <a:ext cx="84582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Student: </a:t>
            </a:r>
            <a:r>
              <a:rPr lang="en-US" dirty="0" err="1" smtClean="0">
                <a:effectLst>
                  <a:reflection blurRad="6350" stA="55000" endA="50" endPos="85000" dist="29997" dir="5400000" sy="-100000" algn="bl" rotWithShape="0"/>
                </a:effectLst>
              </a:rPr>
              <a:t>Imene</a:t>
            </a:r>
            <a:r>
              <a:rPr lang="en-US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 </a:t>
            </a:r>
            <a:r>
              <a:rPr lang="en-US" dirty="0" err="1" smtClean="0">
                <a:effectLst>
                  <a:reflection blurRad="6350" stA="55000" endA="50" endPos="85000" dist="29997" dir="5400000" sy="-100000" algn="bl" rotWithShape="0"/>
                </a:effectLst>
              </a:rPr>
              <a:t>Bel</a:t>
            </a:r>
            <a:r>
              <a:rPr lang="en-US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 </a:t>
            </a:r>
            <a:r>
              <a:rPr lang="en-US" dirty="0" err="1" smtClean="0">
                <a:effectLst>
                  <a:reflection blurRad="6350" stA="55000" endA="50" endPos="85000" dist="29997" dir="5400000" sy="-100000" algn="bl" rotWithShape="0"/>
                </a:effectLst>
              </a:rPr>
              <a:t>Hadj</a:t>
            </a:r>
            <a:r>
              <a:rPr lang="en-US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 </a:t>
            </a:r>
            <a:r>
              <a:rPr lang="en-US" dirty="0" err="1" smtClean="0">
                <a:effectLst>
                  <a:reflection blurRad="6350" stA="55000" endA="50" endPos="85000" dist="29997" dir="5400000" sy="-100000" algn="bl" rotWithShape="0"/>
                </a:effectLst>
              </a:rPr>
              <a:t>Hammouda</a:t>
            </a:r>
            <a:endParaRPr lang="en-US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DIFFERENCE: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err="1" smtClean="0"/>
              <a:t>PostgreSQL</a:t>
            </a:r>
            <a:r>
              <a:rPr lang="en-US" sz="2800" dirty="0" smtClean="0"/>
              <a:t> </a:t>
            </a:r>
            <a:r>
              <a:rPr lang="en-US" sz="2800" dirty="0" smtClean="0"/>
              <a:t>is an Object Relational Database Management System (ORDBMS) whereas </a:t>
            </a:r>
            <a:r>
              <a:rPr lang="en-US" sz="2800" dirty="0" err="1" smtClean="0"/>
              <a:t>MySQL</a:t>
            </a:r>
            <a:r>
              <a:rPr lang="en-US" sz="2800" dirty="0" smtClean="0"/>
              <a:t> is a community driven DBMS system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PostgreSQL</a:t>
            </a:r>
            <a:r>
              <a:rPr lang="en-US" sz="2800" dirty="0" smtClean="0"/>
              <a:t> support modern applications feature like JSON, XML etc. while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only supports JSON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PostgreSQL</a:t>
            </a:r>
            <a:r>
              <a:rPr lang="en-US" sz="2800" dirty="0" smtClean="0"/>
              <a:t> performance well when executing complex queries whereas </a:t>
            </a:r>
            <a:r>
              <a:rPr lang="en-US" sz="2800" dirty="0" err="1" smtClean="0"/>
              <a:t>MySQL</a:t>
            </a:r>
            <a:r>
              <a:rPr lang="en-US" sz="2800" dirty="0" smtClean="0"/>
              <a:t> performs well in OLAP &amp; OLTP systems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PostgreSQL</a:t>
            </a:r>
            <a:r>
              <a:rPr lang="en-US" sz="2800" dirty="0" smtClean="0"/>
              <a:t> is complete ACID compliant while </a:t>
            </a:r>
            <a:r>
              <a:rPr lang="en-US" sz="2800" dirty="0" err="1" smtClean="0"/>
              <a:t>MySQL</a:t>
            </a:r>
            <a:r>
              <a:rPr lang="en-US" sz="2800" dirty="0" smtClean="0"/>
              <a:t> is only ACID compliant when used with </a:t>
            </a:r>
            <a:r>
              <a:rPr lang="en-US" sz="2800" dirty="0" err="1" smtClean="0"/>
              <a:t>InnoDB</a:t>
            </a:r>
            <a:r>
              <a:rPr lang="en-US" sz="2800" dirty="0" smtClean="0"/>
              <a:t> and NDB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PostgreSQL</a:t>
            </a:r>
            <a:r>
              <a:rPr lang="en-US" sz="2800" dirty="0" smtClean="0"/>
              <a:t> supports Materialized Views whereas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doesn’t supports Materialized Views.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DIFFERENCE: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and </a:t>
            </a:r>
            <a:r>
              <a:rPr lang="en-US" dirty="0" err="1" smtClean="0"/>
              <a:t>SQLite</a:t>
            </a:r>
            <a:r>
              <a:rPr lang="en-US" dirty="0" smtClean="0"/>
              <a:t> use very similar syntax, with some notable differences highlighted below. Microsoft SQL Server has the greatest contrast in SQL syntax, as well as a wide variety of functions not available in other platforms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table below highlights some examples of basic differences between SQL </a:t>
            </a:r>
            <a:r>
              <a:rPr lang="en-US" dirty="0" smtClean="0"/>
              <a:t>platforms: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71543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oMyCode offre un Stage Instructeur GoMyCode - Farojo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64" y="285728"/>
            <a:ext cx="1571636" cy="1000132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>
            <a:normAutofit/>
          </a:bodyPr>
          <a:lstStyle/>
          <a:p>
            <a:r>
              <a:rPr lang="en-US" sz="3200" u="sng" dirty="0" err="1" smtClean="0"/>
              <a:t>DataBase</a:t>
            </a:r>
            <a:r>
              <a:rPr lang="en-US" sz="3200" u="sng" dirty="0" smtClean="0"/>
              <a:t> definition:</a:t>
            </a:r>
            <a:endParaRPr lang="en-US" sz="32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14422"/>
            <a:ext cx="8686800" cy="1714512"/>
          </a:xfrm>
        </p:spPr>
        <p:txBody>
          <a:bodyPr/>
          <a:lstStyle/>
          <a:p>
            <a:pPr lvl="0"/>
            <a:r>
              <a:rPr lang="en-US" dirty="0" smtClean="0"/>
              <a:t>Structured set of information designed and produced to be easily accessed, managed and modified by several users.</a:t>
            </a:r>
          </a:p>
          <a:p>
            <a:endParaRPr lang="en-US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214686"/>
            <a:ext cx="9258272" cy="83820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u="sng" cap="all" dirty="0" err="1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3600" u="sng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Management System (DBMS)  </a:t>
            </a:r>
            <a:r>
              <a:rPr kumimoji="0" lang="en-US" sz="3600" b="0" i="0" u="sng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definition:</a:t>
            </a:r>
            <a:endParaRPr kumimoji="0" lang="en-US" sz="3600" b="0" i="0" u="sng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85720" y="4071942"/>
            <a:ext cx="8686800" cy="17145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is used to store information in a database. 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dirty="0" smtClean="0">
                <a:solidFill>
                  <a:schemeClr val="tx2"/>
                </a:solidFill>
              </a:rPr>
              <a:t>Using </a:t>
            </a:r>
            <a:r>
              <a:rPr lang="en-US" sz="3200" dirty="0">
                <a:solidFill>
                  <a:schemeClr val="tx2"/>
                </a:solidFill>
              </a:rPr>
              <a:t>a DBMS, we can find, sort, transform and select information stored in database.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RDBMS allows us to: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 </a:t>
            </a:r>
            <a:r>
              <a:rPr lang="en-US" dirty="0" smtClean="0"/>
              <a:t>Data redundancy</a:t>
            </a:r>
          </a:p>
          <a:p>
            <a:pPr lvl="0"/>
            <a:r>
              <a:rPr lang="en-US" dirty="0" smtClean="0"/>
              <a:t>Data Consistency and Integrity</a:t>
            </a:r>
          </a:p>
          <a:p>
            <a:pPr lvl="0"/>
            <a:r>
              <a:rPr lang="en-US" dirty="0" smtClean="0"/>
              <a:t>Easy access to data</a:t>
            </a:r>
          </a:p>
          <a:p>
            <a:pPr lvl="0"/>
            <a:r>
              <a:rPr lang="en-US" dirty="0" smtClean="0"/>
              <a:t>More flexibility than files</a:t>
            </a:r>
          </a:p>
          <a:p>
            <a:pPr lvl="0"/>
            <a:r>
              <a:rPr lang="en-US" dirty="0" smtClean="0"/>
              <a:t>Recovery process</a:t>
            </a:r>
          </a:p>
          <a:p>
            <a:endParaRPr lang="en-US" dirty="0"/>
          </a:p>
        </p:txBody>
      </p:sp>
      <p:pic>
        <p:nvPicPr>
          <p:cNvPr id="4" name="Image 3" descr="https://i.imgur.com/AOt69kk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500438"/>
            <a:ext cx="2449830" cy="187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Relational Database management </a:t>
            </a:r>
            <a:r>
              <a:rPr lang="en-US" dirty="0" smtClean="0"/>
              <a:t>systems: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571612"/>
            <a:ext cx="8686800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err="1" smtClean="0"/>
              <a:t>MySQL</a:t>
            </a:r>
            <a:r>
              <a:rPr lang="en-US" b="1" dirty="0" smtClean="0"/>
              <a:t>:</a:t>
            </a:r>
          </a:p>
          <a:p>
            <a:pPr marL="514350" indent="-514350" algn="just">
              <a:buNone/>
            </a:pPr>
            <a:r>
              <a:rPr lang="en-US" dirty="0" smtClean="0"/>
              <a:t> </a:t>
            </a:r>
            <a:r>
              <a:rPr lang="en-US" sz="2800" dirty="0" smtClean="0"/>
              <a:t>  (</a:t>
            </a:r>
            <a:r>
              <a:rPr lang="en-US" sz="2800" dirty="0" smtClean="0"/>
              <a:t>RDBMS) based on the SQL (Structured </a:t>
            </a:r>
            <a:r>
              <a:rPr lang="en-US" sz="2800" dirty="0" smtClean="0"/>
              <a:t>Query Language</a:t>
            </a:r>
            <a:r>
              <a:rPr lang="en-US" sz="2800" dirty="0" smtClean="0"/>
              <a:t>) queries. It is one of the most popular languages for accessing and managing the records in the table. </a:t>
            </a:r>
            <a:r>
              <a:rPr lang="en-US" sz="2800" dirty="0" err="1" smtClean="0"/>
              <a:t>MySQL</a:t>
            </a:r>
            <a:r>
              <a:rPr lang="en-US" sz="2800" dirty="0" smtClean="0"/>
              <a:t> is open-source and free software under the GNU license. Oracle Company supports it.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8674" name="AutoShape 2" descr="MySQL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ySQL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 descr="téléchar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4714884"/>
            <a:ext cx="29718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 of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1811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Advantages:</a:t>
            </a:r>
          </a:p>
          <a:p>
            <a:pPr>
              <a:buNone/>
            </a:pPr>
            <a:r>
              <a:rPr lang="en-US" sz="2400" dirty="0" smtClean="0"/>
              <a:t>1) </a:t>
            </a:r>
            <a:r>
              <a:rPr lang="en-US" sz="2400" dirty="0" smtClean="0"/>
              <a:t>Easy to </a:t>
            </a:r>
            <a:r>
              <a:rPr lang="en-US" sz="2400" dirty="0" smtClean="0"/>
              <a:t>use,</a:t>
            </a:r>
            <a:r>
              <a:rPr lang="en-US" sz="2400" b="1" dirty="0" smtClean="0"/>
              <a:t> </a:t>
            </a:r>
            <a:r>
              <a:rPr lang="en-US" sz="2400" dirty="0" smtClean="0"/>
              <a:t>High </a:t>
            </a:r>
            <a:r>
              <a:rPr lang="en-US" sz="2400" dirty="0" smtClean="0"/>
              <a:t>Performance.</a:t>
            </a:r>
          </a:p>
          <a:p>
            <a:pPr>
              <a:buNone/>
            </a:pPr>
            <a:r>
              <a:rPr lang="en-US" sz="2400" dirty="0" smtClean="0"/>
              <a:t>2) </a:t>
            </a:r>
            <a:r>
              <a:rPr lang="en-US" sz="2400" dirty="0" smtClean="0"/>
              <a:t>It is </a:t>
            </a:r>
            <a:r>
              <a:rPr lang="en-US" sz="2400" dirty="0" smtClean="0"/>
              <a:t>secure,</a:t>
            </a:r>
            <a:r>
              <a:rPr lang="en-US" sz="2400" dirty="0" smtClean="0"/>
              <a:t> </a:t>
            </a:r>
            <a:r>
              <a:rPr lang="en-US" sz="2400" dirty="0" smtClean="0"/>
              <a:t>Speed.</a:t>
            </a:r>
          </a:p>
          <a:p>
            <a:pPr>
              <a:buNone/>
            </a:pPr>
            <a:r>
              <a:rPr lang="en-US" sz="2400" dirty="0" smtClean="0"/>
              <a:t>3) </a:t>
            </a:r>
            <a:r>
              <a:rPr lang="en-US" sz="2400" dirty="0" smtClean="0"/>
              <a:t>Free to </a:t>
            </a:r>
            <a:r>
              <a:rPr lang="en-US" sz="2400" dirty="0" smtClean="0"/>
              <a:t>download…</a:t>
            </a:r>
          </a:p>
          <a:p>
            <a:pPr>
              <a:buNone/>
            </a:pPr>
            <a:r>
              <a:rPr lang="en-US" sz="2400" b="1" dirty="0" smtClean="0"/>
              <a:t>Disadvantages: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r>
              <a:rPr lang="en-US" sz="2400" dirty="0" smtClean="0"/>
              <a:t>version less than 5.0 doesn't support ROLE, COMMIT, and stored procedure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does not support a very large database size as efficiently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is accused that it doesn't have a good developing and debugging tool compared to paid databases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doesn't support SQL check constraints.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What is PostgreSQ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42852"/>
            <a:ext cx="2228850" cy="150017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PostgreSQL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PostgreSQL</a:t>
            </a:r>
            <a:r>
              <a:rPr lang="en-US" sz="2400" dirty="0" smtClean="0"/>
              <a:t> is a powerful, open source object-relational database system that uses and extends the SQL language combined with many features that safely store and scale the most complicated data workloads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origins of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date back to 1986 as part of the </a:t>
            </a:r>
            <a:r>
              <a:rPr lang="en-US" sz="2400" b="1" dirty="0" smtClean="0">
                <a:hlinkClick r:id="rId3"/>
              </a:rPr>
              <a:t>POSTGRES</a:t>
            </a:r>
            <a:r>
              <a:rPr lang="en-US" sz="2400" dirty="0" smtClean="0"/>
              <a:t> project at the University of California at Berkeley and has more than 30 years of active development on the core platform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PostgreSQL</a:t>
            </a:r>
            <a:r>
              <a:rPr lang="en-US" sz="2400" dirty="0" smtClean="0"/>
              <a:t> comes with </a:t>
            </a:r>
            <a:r>
              <a:rPr lang="en-US" sz="2400" b="1" dirty="0" smtClean="0">
                <a:hlinkClick r:id="rId4"/>
              </a:rPr>
              <a:t>many features</a:t>
            </a:r>
            <a:r>
              <a:rPr lang="en-US" sz="2400" dirty="0" smtClean="0"/>
              <a:t> aimed to help developers build applications, administrators to protect data integrity and build fault-tolerant environments, and help you manage your data no matter how big or small the dataset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Advantages/disadvantages of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1) Advantages:</a:t>
            </a:r>
          </a:p>
          <a:p>
            <a:r>
              <a:rPr lang="en-US" dirty="0" smtClean="0"/>
              <a:t> </a:t>
            </a:r>
            <a:r>
              <a:rPr lang="en-US" sz="3100" dirty="0" smtClean="0"/>
              <a:t>is an open source SQL database that is not controlled by any corporation. It is typically used for web application development</a:t>
            </a:r>
            <a:r>
              <a:rPr lang="en-US" sz="3100" dirty="0" smtClean="0"/>
              <a:t>.</a:t>
            </a:r>
          </a:p>
          <a:p>
            <a:endParaRPr lang="en-US" sz="3100" dirty="0" smtClean="0"/>
          </a:p>
          <a:p>
            <a:r>
              <a:rPr lang="en-US" sz="3100" dirty="0" smtClean="0"/>
              <a:t>shares many of the same advantages of </a:t>
            </a:r>
            <a:r>
              <a:rPr lang="en-US" sz="3100" dirty="0" err="1" smtClean="0"/>
              <a:t>MySQL</a:t>
            </a:r>
            <a:r>
              <a:rPr lang="en-US" sz="3100" dirty="0" smtClean="0"/>
              <a:t>. It is easy to use, inexpensive, reliable and has a large community of developers. It also provides some additional features such as foreign key support without requiring complex configuration</a:t>
            </a:r>
            <a:r>
              <a:rPr lang="en-US" sz="3100" dirty="0" smtClean="0"/>
              <a:t>.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sz="3100" b="1" dirty="0" smtClean="0"/>
              <a:t>2)</a:t>
            </a:r>
            <a:r>
              <a:rPr lang="en-US" sz="3100" b="1" dirty="0" smtClean="0"/>
              <a:t> </a:t>
            </a:r>
            <a:r>
              <a:rPr lang="en-US" sz="3100" b="1" dirty="0" smtClean="0"/>
              <a:t>disadvantages:</a:t>
            </a:r>
          </a:p>
          <a:p>
            <a:r>
              <a:rPr lang="en-US" sz="3100" dirty="0" smtClean="0"/>
              <a:t>The main disadvantage of </a:t>
            </a:r>
            <a:r>
              <a:rPr lang="en-US" sz="3100" dirty="0" err="1" smtClean="0"/>
              <a:t>PostgreSQL</a:t>
            </a:r>
            <a:r>
              <a:rPr lang="en-US" sz="3100" dirty="0" smtClean="0"/>
              <a:t> is that it can be slower in performance than other databases such as </a:t>
            </a:r>
            <a:r>
              <a:rPr lang="en-US" sz="3100" dirty="0" err="1" smtClean="0"/>
              <a:t>MySQL</a:t>
            </a:r>
            <a:r>
              <a:rPr lang="en-US" sz="3100" dirty="0" smtClean="0"/>
              <a:t>. It is also slightly less popular than </a:t>
            </a:r>
            <a:r>
              <a:rPr lang="en-US" sz="3100" dirty="0" err="1" smtClean="0"/>
              <a:t>MySQL</a:t>
            </a:r>
            <a:r>
              <a:rPr lang="en-US" sz="3100" dirty="0" smtClean="0"/>
              <a:t>.</a:t>
            </a:r>
            <a:endParaRPr lang="en-US" sz="3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SQL SERVER: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owns SQL Server. Like Oracle DB, the code is close sourced.</a:t>
            </a:r>
          </a:p>
          <a:p>
            <a:r>
              <a:rPr lang="en-US" dirty="0" smtClean="0"/>
              <a:t>Large enterprise applications mostly use SQL Server.</a:t>
            </a:r>
          </a:p>
          <a:p>
            <a:r>
              <a:rPr lang="en-US" dirty="0" smtClean="0"/>
              <a:t>Microsoft offers a free entry-level version called </a:t>
            </a:r>
            <a:r>
              <a:rPr lang="en-US" i="1" dirty="0" smtClean="0"/>
              <a:t>Express</a:t>
            </a:r>
            <a:r>
              <a:rPr lang="en-US" dirty="0" smtClean="0"/>
              <a:t> but can become very expensive as you scale your application.</a:t>
            </a:r>
          </a:p>
          <a:p>
            <a:endParaRPr lang="en-US" dirty="0"/>
          </a:p>
        </p:txBody>
      </p:sp>
      <p:pic>
        <p:nvPicPr>
          <p:cNvPr id="34818" name="Picture 2" descr="SQL Server Logo / Software / Logonoid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929198"/>
            <a:ext cx="1857388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Advantages/disadvantages of SQL Server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1) Advantages: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provides enterprise features such as security, scalability, and support for more automation through a command-line interface, as well as direct access over the web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Teams can use stored procedures to do data extraction, transform, and load between systems</a:t>
            </a:r>
            <a:endParaRPr lang="en-US" sz="3100" dirty="0" smtClean="0"/>
          </a:p>
          <a:p>
            <a:endParaRPr lang="en-US" sz="3100" dirty="0" smtClean="0"/>
          </a:p>
          <a:p>
            <a:pPr>
              <a:buNone/>
            </a:pPr>
            <a:r>
              <a:rPr lang="en-US" sz="3100" b="1" dirty="0" smtClean="0"/>
              <a:t>2)</a:t>
            </a:r>
            <a:r>
              <a:rPr lang="en-US" sz="3100" b="1" dirty="0" smtClean="0"/>
              <a:t> </a:t>
            </a:r>
            <a:r>
              <a:rPr lang="en-US" sz="3100" b="1" dirty="0" smtClean="0"/>
              <a:t>disadvantages: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supports </a:t>
            </a:r>
            <a:r>
              <a:rPr lang="en-US" sz="2800" dirty="0" smtClean="0"/>
              <a:t>stored procedures, which is a more complex programming language built on top of SQL</a:t>
            </a:r>
            <a:endParaRPr lang="en-US" sz="31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725</TotalTime>
  <Words>490</Words>
  <Application>Microsoft Office PowerPoint</Application>
  <PresentationFormat>Affichage à l'écran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Promenade</vt:lpstr>
      <vt:lpstr>Checkpoint: introduction to databases</vt:lpstr>
      <vt:lpstr>DataBase definition:</vt:lpstr>
      <vt:lpstr>Using RDBMS allows us to: </vt:lpstr>
      <vt:lpstr>Relational Database management systems:</vt:lpstr>
      <vt:lpstr>Advantages/disadvantages of mysql:</vt:lpstr>
      <vt:lpstr>2) PostgreSQL:</vt:lpstr>
      <vt:lpstr>Advantages/disadvantages of PostgreSQL :</vt:lpstr>
      <vt:lpstr>3) SQL SERVER:</vt:lpstr>
      <vt:lpstr>Advantages/disadvantages of SQL Server :</vt:lpstr>
      <vt:lpstr>KEY DIFFERENCE: </vt:lpstr>
      <vt:lpstr>KEY DIFFERENCE: 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RSI</dc:creator>
  <cp:lastModifiedBy>RSI</cp:lastModifiedBy>
  <cp:revision>13</cp:revision>
  <dcterms:created xsi:type="dcterms:W3CDTF">2021-05-16T12:48:00Z</dcterms:created>
  <dcterms:modified xsi:type="dcterms:W3CDTF">2021-05-17T00:53:42Z</dcterms:modified>
</cp:coreProperties>
</file>