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8C4-2CDA-431E-A250-549A6766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Databases Checkpoint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89A5-7B69-4DC6-AE1A-C41DF4AA3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Imene mejri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9E75-535B-42FC-AC2A-50E4D4B3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MySQL simple definition?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26AE-E32F-4606-AA67-1F11B483C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MySQL is </a:t>
            </a:r>
            <a:r>
              <a:rPr lang="en-GB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 open-source relational database management system</a:t>
            </a:r>
            <a:r>
              <a:rPr lang="en-GB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 (RDBMS). ... A relational database organizes data into one or more data tables in which data types may be related to each other; these relations help structure the data</a:t>
            </a:r>
            <a:endParaRPr lang="en-US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7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B76E-BB37-4408-8CFC-8E4C3BA5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MySQL and its functions?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8CF2-1101-43C8-8EAB-4937FA9A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489435"/>
            <a:ext cx="3757545" cy="4487159"/>
          </a:xfrm>
        </p:spPr>
        <p:txBody>
          <a:bodyPr>
            <a:normAutofit/>
          </a:bodyPr>
          <a:lstStyle/>
          <a:p>
            <a:r>
              <a:rPr lang="en-GB" dirty="0"/>
              <a:t>MySQL is a relational database management system (RDBMS) based on the SQL (Structured Query Language) queries. It is one of the most popular languages for </a:t>
            </a:r>
            <a:r>
              <a:rPr lang="en-GB" b="1" dirty="0"/>
              <a:t>accessing and managing the records in the table</a:t>
            </a:r>
            <a:r>
              <a:rPr lang="en-GB" dirty="0"/>
              <a:t>. MySQL is open-source and free software under the GNU license. Oracle Company supports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8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D4E7-EE4C-40B4-8E09-A5E7FBC2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2BA1-7F47-417E-9627-5047F75BF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PostgreSQL, also known as Postgres, is a free and open-source relational database management system emphasizing extensibility and SQL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5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5E8E-1913-4F8D-8427-01941303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PostgreSQL used for?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0F42-B24F-458F-96DA-9E397EABD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PostgreSQL is used as </a:t>
            </a:r>
            <a:r>
              <a:rPr lang="en-GB" b="1" dirty="0"/>
              <a:t>the primary data store or data warehouse for many web, mobile, geospatial, and analytics applications</a:t>
            </a:r>
            <a:r>
              <a:rPr lang="en-GB" dirty="0"/>
              <a:t>. PostgreSQL can store structured and unstructured data in a single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71A5-A82C-45D3-81E7-644488E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SQL Server used for?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7AADB-417D-47DD-B4C8-6B083A7E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4986" y="2671186"/>
            <a:ext cx="3757545" cy="30320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SQL Server is a relational database management system from Microsoft. The system is designed and built is </a:t>
            </a:r>
            <a:r>
              <a:rPr lang="en-GB" b="1" dirty="0"/>
              <a:t>to manage and store information</a:t>
            </a:r>
            <a:r>
              <a:rPr lang="en-GB" dirty="0"/>
              <a:t>. The system supports various business intelligence operations, analytics operations, and transaction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0C6-149F-4418-8ABA-6AA8756A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difference between PostgreSQL and SQL Server?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E3FA-AC3D-4E58-8574-A1C28B15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PostgreSQL,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4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</TotalTime>
  <Words>178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Microsoft Himalaya</vt:lpstr>
      <vt:lpstr>Wingdings 3</vt:lpstr>
      <vt:lpstr>Ion Boardroom</vt:lpstr>
      <vt:lpstr>Introduction to Databases Checkpoint</vt:lpstr>
      <vt:lpstr>What is MySQL simple definition?</vt:lpstr>
      <vt:lpstr>What is MySQL and its functions?</vt:lpstr>
      <vt:lpstr>PostgreSQL ??</vt:lpstr>
      <vt:lpstr>What is PostgreSQL used for?</vt:lpstr>
      <vt:lpstr>What is a SQL Server used for?</vt:lpstr>
      <vt:lpstr>What is the difference between PostgreSQL and SQL Server?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Checkpoint</dc:title>
  <dc:creator>HP PAVILION</dc:creator>
  <cp:lastModifiedBy>HP PAVILION</cp:lastModifiedBy>
  <cp:revision>3</cp:revision>
  <dcterms:created xsi:type="dcterms:W3CDTF">2021-10-11T16:12:17Z</dcterms:created>
  <dcterms:modified xsi:type="dcterms:W3CDTF">2021-10-11T16:35:56Z</dcterms:modified>
</cp:coreProperties>
</file>