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4" r:id="rId9"/>
    <p:sldId id="259" r:id="rId10"/>
    <p:sldId id="260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4ADC9-AF6B-E647-317B-16178BCF1DA8}" v="52" dt="2021-10-26T11:32:35.635"/>
    <p1510:client id="{1384129C-AE4C-759A-ADBD-708DBDF16433}" v="1" dt="2021-10-26T13:13:14.370"/>
    <p1510:client id="{264F5ABD-657F-0F9A-FCEA-11B454526977}" v="7" dt="2021-10-26T05:18:24.321"/>
    <p1510:client id="{4F926AEF-3837-478C-A9A6-8178DBB0BABA}" v="5" dt="2021-10-26T06:03:13.553"/>
    <p1510:client id="{7AB080AC-762A-42DB-B76D-1D1669839A9C}" v="46" dt="2021-10-26T13:27:55.059"/>
    <p1510:client id="{EE3A19F9-2219-0D64-A55E-7FA71C5889CE}" v="9" dt="2021-10-26T13:07:16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2EBF7-A4E8-4540-824B-66413C5B6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86EBE-46FA-4D3E-B917-D4AEEE4C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6EFE8-3F64-448B-84DE-435365ED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B0F40-778E-4621-BFB4-71498CA5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B7694-AD26-41D7-AC3A-4802AE6B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FB0CC-041D-4E97-94F0-EB6C314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F397A4-DCEF-4347-9F0D-BACBE461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44AA9-C7AC-448C-81AB-74ACFE8B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342A9-7CF7-4870-971C-9E4A579F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7F075-A890-4006-8FA7-FA109649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95F04E-BE94-4316-8F83-AE2A995D6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F943E3-A47E-4D94-8047-74BE2BD3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058B17-C82F-4604-BC7F-B12C85A4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F007F-9B63-46C9-B75D-7D0639AF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673EB5-6038-4C4A-8011-1CD6DBF3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6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8B19C-46C8-4888-A0A1-F8A51833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5BB3F-6380-4DAB-A980-1FBC70BF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AF9C0-9038-40E8-AF39-7B7A69BD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D7AF7-7E3D-4B0E-9ECD-92E36817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76938-6C34-45F5-A917-C1549C7C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E4D90-2288-4BF6-81C5-C6B8FC78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88A6B3-86B5-48D7-B919-0AFD9755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DAFC8-F684-4D65-8778-649B3497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5B99D-6E38-4A67-9A21-B8B0041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8FE0F-248A-46C7-BDC3-B77EFE2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8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0B802-55F9-4547-8DDD-0702BD69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63485-07C0-421B-A227-D3623198A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F2F697-3E00-4F4A-A291-32830EA3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BC6E3-1423-48A6-A302-9D2E45FB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D7921-2AFD-464F-B17D-B5616489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2C2430-61DC-4283-BD61-C02EE4E5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31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F3A07-4FA6-4C48-9130-EAD96F40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88E37-850E-4A69-8C72-5FC183F6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04236F-620C-460C-B76E-B9829560E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6CACAF-61A1-4B39-B474-FDB3B4B85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5EC2F8-E3E4-4C9F-BC56-AA135F029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02EE3F-2F96-466A-B797-2EF6CFF1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EA039B-ECEE-4A6E-9807-9153E884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AEF7B4-30BC-4BB5-9EB3-FE715279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05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44CDA-6C6D-42D2-8480-E88B041B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1285DB-DEFE-4A9C-9B3C-519B1050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857B2-E5B7-4BF8-A9AD-86C4D3C9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1EB426-2231-4B3A-80FF-17AF8DC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25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A73739-2AB7-4751-8CDF-B0C7C6E7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895EFF-09EA-4EAD-9F69-5053ECD2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A32DD7-D90C-4327-905B-41D99E1F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28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37696-3B82-4E6A-974F-5FDAC823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27C4D-785C-41C7-B7BD-C902E80B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DB06E0-E23E-4730-93C9-CC3A19BD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9A158A-85B4-4A46-9F99-238E95D6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1B36C-D9F4-4DCE-927C-6349F730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09D9FA-C7EE-40F1-A97B-42DD84CD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FA7FE-AD2F-43B6-A930-D4461E6B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F28DE6-AD80-47C8-84CF-BDA8D4373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6E4040-7AC2-4771-9307-E221B38F0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549A5-4E51-4B81-8E08-776B424A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AA2131-2AE9-4E99-8F91-B344929B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6C55F-0134-40B9-B227-A66AE3DA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C7C1C6-55F6-4949-AAAF-12CBB898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48E51-8B60-4572-8C23-3E1FDC02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60880-7CDF-4D50-88B6-3B8D909F3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EC3E-E94D-408A-8FE0-0AF8FFB48D8A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A4DCC-0536-4C91-973D-F0AA7490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CBC92-41A4-4850-95FD-5B6C6ED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0BB3-5804-4993-B661-3EA492527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20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D6305-4870-44D8-8E11-0DB5FD81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fr-FR"/>
              <a:t>Projet Poker : Groupe D12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D96822-85BF-41D8-8FE1-99FBA633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Yaël TRAMIER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Imene YAHIAOUI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/>
              <a:t>Benjamin </a:t>
            </a:r>
            <a:r>
              <a:rPr lang="fr-FR" err="1"/>
              <a:t>Bernigaud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C3199-D313-4852-9672-C2F2C7FD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Ce Projet et moi: Benjamin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697D5-B85B-4A63-8F08-EED02747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0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0B9D6-C1A0-4A0F-8DA0-41A2A3CA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1038F-25EA-4763-AF53-645563CD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Une main contient 5 cartes.</a:t>
            </a:r>
          </a:p>
          <a:p>
            <a:r>
              <a:rPr lang="fr-FR"/>
              <a:t>Les mains récupérables de l’entrée standard</a:t>
            </a:r>
          </a:p>
          <a:p>
            <a:r>
              <a:rPr lang="fr-FR"/>
              <a:t>Comparaison Plus haute carte</a:t>
            </a:r>
          </a:p>
          <a:p>
            <a:r>
              <a:rPr lang="fr-FR"/>
              <a:t>Comparaison Paire</a:t>
            </a:r>
          </a:p>
          <a:p>
            <a:r>
              <a:rPr lang="fr-FR"/>
              <a:t>Comparaison Deux Paires</a:t>
            </a:r>
          </a:p>
          <a:p>
            <a:r>
              <a:rPr lang="fr-FR"/>
              <a:t>Comparaison Brelan</a:t>
            </a:r>
          </a:p>
          <a:p>
            <a:r>
              <a:rPr lang="fr-FR"/>
              <a:t>Comparaison Suite</a:t>
            </a:r>
          </a:p>
          <a:p>
            <a:r>
              <a:rPr lang="fr-FR"/>
              <a:t>Comparaison Full</a:t>
            </a:r>
          </a:p>
          <a:p>
            <a:r>
              <a:rPr lang="fr-FR"/>
              <a:t>Comparaison carrée</a:t>
            </a:r>
            <a:endParaRPr lang="fr-FR">
              <a:cs typeface="Calibri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DF8E7-42F6-473E-8BED-C0E3FD2B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Fonctionnalités non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1262A-31FD-458C-89B6-01647B8B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Implémentation des couleurs</a:t>
            </a:r>
          </a:p>
          <a:p>
            <a:r>
              <a:rPr lang="fr-FR"/>
              <a:t>Comparaison Couleur</a:t>
            </a:r>
          </a:p>
          <a:p>
            <a:r>
              <a:rPr lang="fr-FR"/>
              <a:t>Comparaison Quinte Flush</a:t>
            </a:r>
          </a:p>
        </p:txBody>
      </p:sp>
    </p:spTree>
    <p:extLst>
      <p:ext uri="{BB962C8B-B14F-4D97-AF65-F5344CB8AC3E}">
        <p14:creationId xmlns:p14="http://schemas.microsoft.com/office/powerpoint/2010/main" val="204896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10F43-EBCC-4BEF-B964-6894068F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Partie en confiance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1EFC3-0A3E-4E54-A77A-A32C03E1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Classes Hand, Carte </a:t>
            </a:r>
          </a:p>
          <a:p>
            <a:r>
              <a:rPr lang="fr-FR"/>
              <a:t>Classes de comparaison : paire, brelan, deux paires, full, suite, carré.</a:t>
            </a:r>
          </a:p>
          <a:p>
            <a:r>
              <a:rPr lang="fr-FR"/>
              <a:t>Classes Game, </a:t>
            </a:r>
            <a:r>
              <a:rPr lang="fr-FR" err="1"/>
              <a:t>InputReader</a:t>
            </a:r>
            <a:endParaRPr lang="fr-FR"/>
          </a:p>
          <a:p>
            <a:endParaRPr lang="fr-FR"/>
          </a:p>
          <a:p>
            <a:endParaRPr lang="fr-FR"/>
          </a:p>
          <a:p>
            <a:pPr marL="0" indent="0">
              <a:buNone/>
            </a:pPr>
            <a:r>
              <a:rPr lang="fr-FR"/>
              <a:t>Raisons: </a:t>
            </a:r>
          </a:p>
          <a:p>
            <a:r>
              <a:rPr lang="fr-FR"/>
              <a:t>Tests unitaires valides</a:t>
            </a:r>
          </a:p>
          <a:p>
            <a:r>
              <a:rPr lang="fr-FR"/>
              <a:t> pas de problème lors l’exécution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4C3BE-448A-4FB4-9D85-F0BA654D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Parties pas en confiance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F0B64-5BE4-4F07-9B3F-130DA7B2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Classe Comparaison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Raisons:</a:t>
            </a:r>
          </a:p>
          <a:p>
            <a:r>
              <a:rPr lang="fr-FR"/>
              <a:t>Tests unitaires moyens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9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AAD2F-7C9D-4A8A-82E1-AC2736BB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Parties de bonne qualité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51829-4483-422F-859A-AA00BE48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Classes Hand, Carte, Game</a:t>
            </a:r>
            <a:endParaRPr lang="fr-FR" dirty="0">
              <a:cs typeface="Calibri"/>
            </a:endParaRPr>
          </a:p>
          <a:p>
            <a:r>
              <a:rPr lang="fr-FR" dirty="0"/>
              <a:t>Classes de comparaison : paire, brelan, deux paires, full, suite, carré.</a:t>
            </a:r>
            <a:endParaRPr lang="fr-FR" dirty="0">
              <a:cs typeface="Calibri"/>
            </a:endParaRPr>
          </a:p>
          <a:p>
            <a:r>
              <a:rPr lang="fr-FR" dirty="0"/>
              <a:t>Classe </a:t>
            </a:r>
            <a:r>
              <a:rPr lang="fr-FR" dirty="0" err="1"/>
              <a:t>DisplayWinner</a:t>
            </a:r>
            <a:endParaRPr lang="fr-FR" err="1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 dirty="0"/>
              <a:t>Raisons:</a:t>
            </a:r>
            <a:endParaRPr lang="fr-FR" dirty="0">
              <a:cs typeface="Calibri"/>
            </a:endParaRPr>
          </a:p>
          <a:p>
            <a:r>
              <a:rPr lang="fr-FR" dirty="0"/>
              <a:t>Code visible et compréhensible</a:t>
            </a:r>
            <a:endParaRPr lang="fr-FR" dirty="0">
              <a:cs typeface="Calibri"/>
            </a:endParaRPr>
          </a:p>
          <a:p>
            <a:r>
              <a:rPr lang="fr-FR" dirty="0"/>
              <a:t> architecture claire</a:t>
            </a:r>
            <a:endParaRPr lang="fr-FR" dirty="0">
              <a:cs typeface="Calibri"/>
            </a:endParaRPr>
          </a:p>
          <a:p>
            <a:r>
              <a:rPr lang="fr-FR" dirty="0"/>
              <a:t>testé unitairement</a:t>
            </a:r>
            <a:endParaRPr lang="fr-FR" dirty="0">
              <a:cs typeface="Calibri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19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A4B09-EA5B-406C-942F-B15F3267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Partie mauvaise qualité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BE6EC8-4511-4ADE-B5F9-91CDE3E9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InputReader</a:t>
            </a:r>
            <a:endParaRPr lang="fr-FR"/>
          </a:p>
          <a:p>
            <a:r>
              <a:rPr lang="fr-FR"/>
              <a:t>Classe Comparaison </a:t>
            </a:r>
          </a:p>
          <a:p>
            <a:endParaRPr lang="fr-FR"/>
          </a:p>
          <a:p>
            <a:pPr marL="0" indent="0">
              <a:buNone/>
            </a:pPr>
            <a:r>
              <a:rPr lang="fr-FR"/>
              <a:t>Raisons:</a:t>
            </a:r>
          </a:p>
          <a:p>
            <a:r>
              <a:rPr lang="fr-FR"/>
              <a:t>Code moins visible</a:t>
            </a:r>
            <a:endParaRPr lang="fr-FR">
              <a:cs typeface="Calibri"/>
            </a:endParaRPr>
          </a:p>
          <a:p>
            <a:r>
              <a:rPr lang="fr-FR"/>
              <a:t>quelques méthodes sont longues</a:t>
            </a:r>
          </a:p>
          <a:p>
            <a:r>
              <a:rPr lang="fr-FR"/>
              <a:t> tests Comparaison moyens </a:t>
            </a:r>
          </a:p>
        </p:txBody>
      </p:sp>
    </p:spTree>
    <p:extLst>
      <p:ext uri="{BB962C8B-B14F-4D97-AF65-F5344CB8AC3E}">
        <p14:creationId xmlns:p14="http://schemas.microsoft.com/office/powerpoint/2010/main" val="46229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DFDB0-948D-452B-8346-98C1FF4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Projet et moi: </a:t>
            </a:r>
            <a:r>
              <a:rPr lang="fr-FR" dirty="0" err="1"/>
              <a:t>Imene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3A55A-618A-429B-8CC7-2B344178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000" dirty="0"/>
              <a:t>Acquis du projet:</a:t>
            </a:r>
          </a:p>
          <a:p>
            <a:r>
              <a:rPr lang="fr-FR" sz="3000" dirty="0"/>
              <a:t>Découpage et répartition de taches </a:t>
            </a:r>
          </a:p>
          <a:p>
            <a:r>
              <a:rPr lang="fr-FR" dirty="0"/>
              <a:t>Programmation en java</a:t>
            </a:r>
          </a:p>
          <a:p>
            <a:r>
              <a:rPr lang="fr-FR" dirty="0"/>
              <a:t>Écrire du code lisible et de bonne qualité</a:t>
            </a:r>
          </a:p>
          <a:p>
            <a:r>
              <a:rPr lang="fr-FR" dirty="0"/>
              <a:t>Faire des tests unitaires</a:t>
            </a:r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? :</a:t>
            </a:r>
          </a:p>
          <a:p>
            <a:r>
              <a:rPr lang="fr-FR" dirty="0"/>
              <a:t>Finir le projet</a:t>
            </a:r>
          </a:p>
          <a:p>
            <a:r>
              <a:rPr lang="fr-FR" dirty="0"/>
              <a:t>Trouver des solutions pour améliorer encore plus la qualité de mon 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0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9A06F-3A8C-42FC-AA35-845F5F81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 Projet et moi: Yael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DFD9C7-3F13-4ECB-8C06-7D633759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C96B54-DF69-45C8-BD88-0AE2DEF4637A}"/>
              </a:ext>
            </a:extLst>
          </p:cNvPr>
          <p:cNvSpPr txBox="1"/>
          <p:nvPr/>
        </p:nvSpPr>
        <p:spPr>
          <a:xfrm>
            <a:off x="853440" y="2235200"/>
            <a:ext cx="892048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ea typeface="+mn-lt"/>
                <a:cs typeface="+mn-lt"/>
              </a:rPr>
              <a:t>Acquis du projet:</a:t>
            </a:r>
            <a:endParaRPr lang="fr-FR" sz="2800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ea typeface="+mn-lt"/>
                <a:cs typeface="+mn-lt"/>
              </a:rPr>
              <a:t>Construire un projet (slices)</a:t>
            </a:r>
            <a:endParaRPr lang="fr-FR" sz="2800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ea typeface="+mn-lt"/>
                <a:cs typeface="+mn-lt"/>
              </a:rPr>
              <a:t>JUnit</a:t>
            </a:r>
            <a:endParaRPr lang="fr-FR" sz="2800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ea typeface="+mn-lt"/>
                <a:cs typeface="+mn-lt"/>
              </a:rPr>
              <a:t>SOLID, GRASP</a:t>
            </a:r>
            <a:endParaRPr lang="fr-FR" sz="2800" dirty="0">
              <a:cs typeface="Calibri"/>
            </a:endParaRPr>
          </a:p>
          <a:p>
            <a:endParaRPr lang="fr-FR" sz="2800" dirty="0">
              <a:cs typeface="Calibri"/>
            </a:endParaRPr>
          </a:p>
          <a:p>
            <a:r>
              <a:rPr lang="fr-FR" sz="2800" dirty="0" err="1">
                <a:ea typeface="+mn-lt"/>
                <a:cs typeface="+mn-lt"/>
              </a:rPr>
              <a:t>What</a:t>
            </a:r>
            <a:r>
              <a:rPr lang="fr-FR" sz="2800" dirty="0">
                <a:ea typeface="+mn-lt"/>
                <a:cs typeface="+mn-lt"/>
              </a:rPr>
              <a:t> </a:t>
            </a:r>
            <a:r>
              <a:rPr lang="fr-FR" sz="2800" dirty="0" err="1">
                <a:ea typeface="+mn-lt"/>
                <a:cs typeface="+mn-lt"/>
              </a:rPr>
              <a:t>now</a:t>
            </a:r>
            <a:r>
              <a:rPr lang="fr-FR" sz="2800" dirty="0">
                <a:ea typeface="+mn-lt"/>
                <a:cs typeface="+mn-lt"/>
              </a:rPr>
              <a:t>?:</a:t>
            </a:r>
            <a:endParaRPr lang="fr-FR" sz="2800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ea typeface="+mn-lt"/>
                <a:cs typeface="+mn-lt"/>
              </a:rPr>
              <a:t>Implémenter la couleur</a:t>
            </a:r>
            <a:endParaRPr lang="fr-FR" sz="2800" dirty="0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ea typeface="+mn-lt"/>
                <a:cs typeface="+mn-lt"/>
              </a:rPr>
              <a:t>Compilation Maven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642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AC80077AF7145818562DC180152F0" ma:contentTypeVersion="8" ma:contentTypeDescription="Crée un document." ma:contentTypeScope="" ma:versionID="2c53488966ac460461e921fb9dd305d2">
  <xsd:schema xmlns:xsd="http://www.w3.org/2001/XMLSchema" xmlns:xs="http://www.w3.org/2001/XMLSchema" xmlns:p="http://schemas.microsoft.com/office/2006/metadata/properties" xmlns:ns3="5cfa5b99-7ee3-47c3-bdee-393dc48e3b33" targetNamespace="http://schemas.microsoft.com/office/2006/metadata/properties" ma:root="true" ma:fieldsID="c10487ffc991175a1db7203397d63108" ns3:_="">
    <xsd:import namespace="5cfa5b99-7ee3-47c3-bdee-393dc48e3b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a5b99-7ee3-47c3-bdee-393dc48e3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EBF3DF-0857-4C60-8B49-9B4B28E0471E}">
  <ds:schemaRefs>
    <ds:schemaRef ds:uri="5cfa5b99-7ee3-47c3-bdee-393dc48e3b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1BEB7E-96AA-4F18-8F2D-5EEEBC6CE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B7E170-AC21-4F3A-8864-25E32CB51327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5cfa5b99-7ee3-47c3-bdee-393dc48e3b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Grand écran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Projet Poker : Groupe D12</vt:lpstr>
      <vt:lpstr>Fonctionnalités réalisées</vt:lpstr>
      <vt:lpstr>Fonctionnalités non réalisées</vt:lpstr>
      <vt:lpstr>Partie en confiance</vt:lpstr>
      <vt:lpstr>Parties pas en confiance</vt:lpstr>
      <vt:lpstr>Parties de bonne qualité </vt:lpstr>
      <vt:lpstr>Partie mauvaise qualité</vt:lpstr>
      <vt:lpstr>Ce Projet et moi: Imene</vt:lpstr>
      <vt:lpstr>Ce Projet et moi: Yael</vt:lpstr>
      <vt:lpstr>Ce Projet et moi: Benjamin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Poker : Groupe D12</dc:title>
  <dc:creator>Imene Yahiaoui</dc:creator>
  <cp:lastModifiedBy>Yael Tramier</cp:lastModifiedBy>
  <cp:revision>1</cp:revision>
  <dcterms:created xsi:type="dcterms:W3CDTF">2021-10-20T13:34:04Z</dcterms:created>
  <dcterms:modified xsi:type="dcterms:W3CDTF">2021-10-26T13:27:55Z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0x010100547AC80077AF7145818562DC180152F0</vt:lpwstr>
  </property>
</Properties>
</file>