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96CED-FC93-4E0B-81E6-8089D8CDA1B8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2DE58-DD3A-427D-81AA-27606B3A11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67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7A7CB25-B620-485E-AC5A-956000935F60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2FA6359-4D9E-4BAB-91F2-710354ACF0CB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91693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CB25-B620-485E-AC5A-956000935F60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6359-4D9E-4BAB-91F2-710354ACF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47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CB25-B620-485E-AC5A-956000935F60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6359-4D9E-4BAB-91F2-710354ACF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84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CB25-B620-485E-AC5A-956000935F60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6359-4D9E-4BAB-91F2-710354ACF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3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A7CB25-B620-485E-AC5A-956000935F60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FA6359-4D9E-4BAB-91F2-710354ACF0C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68853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CB25-B620-485E-AC5A-956000935F60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6359-4D9E-4BAB-91F2-710354ACF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20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CB25-B620-485E-AC5A-956000935F60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6359-4D9E-4BAB-91F2-710354ACF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64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CB25-B620-485E-AC5A-956000935F60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6359-4D9E-4BAB-91F2-710354ACF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963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CB25-B620-485E-AC5A-956000935F60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6359-4D9E-4BAB-91F2-710354ACF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30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A7CB25-B620-485E-AC5A-956000935F60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FA6359-4D9E-4BAB-91F2-710354ACF0C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80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A7CB25-B620-485E-AC5A-956000935F60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FA6359-4D9E-4BAB-91F2-710354ACF0C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261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7A7CB25-B620-485E-AC5A-956000935F60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2FA6359-4D9E-4BAB-91F2-710354ACF0C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811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B817A88-F061-4AFF-9ACE-807908112B1D}"/>
              </a:ext>
            </a:extLst>
          </p:cNvPr>
          <p:cNvSpPr/>
          <p:nvPr/>
        </p:nvSpPr>
        <p:spPr>
          <a:xfrm>
            <a:off x="4414961" y="2174157"/>
            <a:ext cx="6050496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Разработка интернет-ресурса по продаже товаров для кондитера «Сладкие моменты</a:t>
            </a:r>
            <a:r>
              <a:rPr lang="ru-RU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»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8BC7626-4EE1-42C8-84FD-4F09E8802C6C}"/>
              </a:ext>
            </a:extLst>
          </p:cNvPr>
          <p:cNvSpPr/>
          <p:nvPr/>
        </p:nvSpPr>
        <p:spPr>
          <a:xfrm>
            <a:off x="231334" y="5721351"/>
            <a:ext cx="711237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Разработала Кухта Дарья</a:t>
            </a:r>
          </a:p>
          <a:p>
            <a:pPr algn="ctr"/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Учащаяся 3 курса, группы ПЗТ-40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C468480-6C95-4D43-970E-BF62A0C7C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6688">
            <a:off x="1504950" y="1605607"/>
            <a:ext cx="2394524" cy="261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034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4EB3C0-4BB8-4DEA-A57B-B042F662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UX-</a:t>
            </a:r>
            <a:r>
              <a:rPr lang="ru-RU" dirty="0"/>
              <a:t>прототипы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F1DBDE9-DD6F-4500-A124-23932B4E4AC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477789"/>
            <a:ext cx="2681865" cy="474603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5363B1-DE10-4A04-BF64-282A90B8523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79481" y="1477787"/>
            <a:ext cx="3153995" cy="474602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1A9F70-0F2B-4E60-874F-5D9EE193D53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116712" y="1477788"/>
            <a:ext cx="3664299" cy="474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62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124495-99EC-43D8-BDA7-668908C6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448" y="786089"/>
            <a:ext cx="3648751" cy="1213792"/>
          </a:xfrm>
        </p:spPr>
        <p:txBody>
          <a:bodyPr/>
          <a:lstStyle/>
          <a:p>
            <a:r>
              <a:rPr lang="en-US" dirty="0"/>
              <a:t>UI-</a:t>
            </a:r>
            <a:r>
              <a:rPr lang="ru-RU" dirty="0"/>
              <a:t>прототипы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B8DF5A5-6728-4992-8149-27A0BC6A8E0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585"/>
          <a:stretch/>
        </p:blipFill>
        <p:spPr bwMode="auto">
          <a:xfrm>
            <a:off x="6369592" y="146562"/>
            <a:ext cx="3517727" cy="65648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70741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86393-0D0D-43E8-8742-0425C32F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32706"/>
            <a:ext cx="6250366" cy="54716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B8CE8B-95AA-4CA8-9B05-89407D677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135" y="1657719"/>
            <a:ext cx="10674883" cy="1175692"/>
          </a:xfrm>
        </p:spPr>
        <p:txBody>
          <a:bodyPr>
            <a:noAutofit/>
          </a:bodyPr>
          <a:lstStyle/>
          <a:p>
            <a:r>
              <a:rPr lang="ru-RU" sz="3000" dirty="0"/>
              <a:t>На учебную практику была поставлена задача, разработать интернет-ресурс по продаже товаров для кондитера «Сладкие моменты».</a:t>
            </a:r>
          </a:p>
          <a:p>
            <a:r>
              <a:rPr lang="ru-RU" sz="3000" dirty="0"/>
              <a:t>Цель данного проекта – предоставить удобную платформу для покупок, где пользователи смогут находить необходимую продукцию, получать советы и делиться опытом. </a:t>
            </a:r>
          </a:p>
        </p:txBody>
      </p:sp>
    </p:spTree>
    <p:extLst>
      <p:ext uri="{BB962C8B-B14F-4D97-AF65-F5344CB8AC3E}">
        <p14:creationId xmlns:p14="http://schemas.microsoft.com/office/powerpoint/2010/main" val="247931212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ABB5D-3CE1-418D-B879-DA2E996C0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608" y="251259"/>
            <a:ext cx="3819832" cy="641555"/>
          </a:xfrm>
        </p:spPr>
        <p:txBody>
          <a:bodyPr>
            <a:normAutofit/>
          </a:bodyPr>
          <a:lstStyle/>
          <a:p>
            <a:r>
              <a:rPr lang="ru-RU" sz="3500" b="1" dirty="0"/>
              <a:t>Разработался сайт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07538FF-9CA1-4347-B5D1-AA041A876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473" y="799090"/>
            <a:ext cx="3346882" cy="349131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E1CF3F-C329-416B-8479-44F6F8BB3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73" y="4290402"/>
            <a:ext cx="3346882" cy="2404343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6160159-0E2E-43C6-A811-B6113990528D}"/>
              </a:ext>
            </a:extLst>
          </p:cNvPr>
          <p:cNvSpPr/>
          <p:nvPr/>
        </p:nvSpPr>
        <p:spPr>
          <a:xfrm>
            <a:off x="4025800" y="3203433"/>
            <a:ext cx="17708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 легким и понятным интерфейсом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FD07E79-4AA2-487B-A95D-C3046725A07F}"/>
              </a:ext>
            </a:extLst>
          </p:cNvPr>
          <p:cNvSpPr/>
          <p:nvPr/>
        </p:nvSpPr>
        <p:spPr>
          <a:xfrm>
            <a:off x="6096000" y="1332719"/>
            <a:ext cx="26448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 только с нужными товарами кондитеру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A57F472-9E47-42C4-84DD-6B884C93FD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65"/>
          <a:stretch/>
        </p:blipFill>
        <p:spPr>
          <a:xfrm>
            <a:off x="7964129" y="2099599"/>
            <a:ext cx="4060953" cy="394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5948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AEA3D-807F-4B04-8B79-F40A4CB47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8744"/>
            <a:ext cx="9601200" cy="1485900"/>
          </a:xfrm>
        </p:spPr>
        <p:txBody>
          <a:bodyPr/>
          <a:lstStyle/>
          <a:p>
            <a:r>
              <a:rPr lang="ru-RU" dirty="0"/>
              <a:t>Диаграмма вариантов использования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41284F5-4F8B-4DB2-BFCC-A3F9DEAD6FF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268" y="835496"/>
            <a:ext cx="6082235" cy="5743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004398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245979-90E3-4F3C-BCCA-3D06FDDA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</a:t>
            </a:r>
            <a:r>
              <a:rPr lang="ru-RU" dirty="0" err="1"/>
              <a:t>Ганта</a:t>
            </a:r>
            <a:endParaRPr lang="ru-RU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4567161A-7AB4-4CCC-A43B-9991F56A2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027" y="2012210"/>
            <a:ext cx="10069547" cy="2630581"/>
          </a:xfrm>
        </p:spPr>
      </p:pic>
    </p:spTree>
    <p:extLst>
      <p:ext uri="{BB962C8B-B14F-4D97-AF65-F5344CB8AC3E}">
        <p14:creationId xmlns:p14="http://schemas.microsoft.com/office/powerpoint/2010/main" val="371366389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D0BF9-7C8A-4463-B8DC-80BA7603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сайта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EF79457-8093-466D-B5F2-382322D8321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88" y="1395197"/>
            <a:ext cx="10335622" cy="515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06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90A69-7FCF-439C-B021-3F9900C0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деятельности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8C1DD83-F413-4D02-8C72-029984C242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18505"/>
            <a:ext cx="9887318" cy="5377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002398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903354-F465-4BF2-81A7-DE40FA6F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последовательности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3E3F15F-5525-4D44-9D54-1072AD2BF37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924" y="1336202"/>
            <a:ext cx="8601259" cy="5229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4492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56A11-F436-4477-82D6-A153ADA71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795" y="396732"/>
            <a:ext cx="9601200" cy="1485900"/>
          </a:xfrm>
        </p:spPr>
        <p:txBody>
          <a:bodyPr/>
          <a:lstStyle/>
          <a:p>
            <a:r>
              <a:rPr lang="ru-RU" dirty="0"/>
              <a:t>Модель данных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498A8F9-4835-4D92-9197-B57C2849315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70" y="1253612"/>
            <a:ext cx="9084737" cy="512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3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40</TotalTime>
  <Words>93</Words>
  <Application>Microsoft Office PowerPoint</Application>
  <PresentationFormat>Широкоэкранный</PresentationFormat>
  <Paragraphs>17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Calibri</vt:lpstr>
      <vt:lpstr>Franklin Gothic Book</vt:lpstr>
      <vt:lpstr>Уголки</vt:lpstr>
      <vt:lpstr>Презентация PowerPoint</vt:lpstr>
      <vt:lpstr>О проекте</vt:lpstr>
      <vt:lpstr>Разработался сайт </vt:lpstr>
      <vt:lpstr>Диаграмма вариантов использования</vt:lpstr>
      <vt:lpstr>Диаграмма Ганта</vt:lpstr>
      <vt:lpstr>Структура сайта</vt:lpstr>
      <vt:lpstr>Диаграмма деятельности</vt:lpstr>
      <vt:lpstr>Диаграмма последовательности</vt:lpstr>
      <vt:lpstr>Модель данных</vt:lpstr>
      <vt:lpstr>UX-прототипы</vt:lpstr>
      <vt:lpstr>UI-прототипы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Lenovo</dc:creator>
  <cp:lastModifiedBy>Lenovo</cp:lastModifiedBy>
  <cp:revision>1</cp:revision>
  <dcterms:created xsi:type="dcterms:W3CDTF">2024-12-05T20:19:18Z</dcterms:created>
  <dcterms:modified xsi:type="dcterms:W3CDTF">2024-12-05T20:59:58Z</dcterms:modified>
</cp:coreProperties>
</file>