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Федотов" userId="d389a210e5df3ad9" providerId="LiveId" clId="{0EF4B261-4C77-4F51-B278-D64E7B42C17C}"/>
    <pc:docChg chg="undo redo custSel addSld delSld modSld">
      <pc:chgData name="Федотов" userId="d389a210e5df3ad9" providerId="LiveId" clId="{0EF4B261-4C77-4F51-B278-D64E7B42C17C}" dt="2022-02-16T11:00:38.591" v="848" actId="20577"/>
      <pc:docMkLst>
        <pc:docMk/>
      </pc:docMkLst>
      <pc:sldChg chg="modSp mod">
        <pc:chgData name="Федотов" userId="d389a210e5df3ad9" providerId="LiveId" clId="{0EF4B261-4C77-4F51-B278-D64E7B42C17C}" dt="2022-02-16T11:00:38.591" v="848" actId="20577"/>
        <pc:sldMkLst>
          <pc:docMk/>
          <pc:sldMk cId="507948002" sldId="256"/>
        </pc:sldMkLst>
        <pc:spChg chg="mod">
          <ac:chgData name="Федотов" userId="d389a210e5df3ad9" providerId="LiveId" clId="{0EF4B261-4C77-4F51-B278-D64E7B42C17C}" dt="2022-02-16T11:00:38.591" v="848" actId="20577"/>
          <ac:spMkLst>
            <pc:docMk/>
            <pc:sldMk cId="507948002" sldId="256"/>
            <ac:spMk id="3" creationId="{F318D9D3-0368-4912-82D8-E77FC389DF98}"/>
          </ac:spMkLst>
        </pc:spChg>
      </pc:sldChg>
      <pc:sldChg chg="modSp mod">
        <pc:chgData name="Федотов" userId="d389a210e5df3ad9" providerId="LiveId" clId="{0EF4B261-4C77-4F51-B278-D64E7B42C17C}" dt="2022-02-16T09:24:57.681" v="34" actId="207"/>
        <pc:sldMkLst>
          <pc:docMk/>
          <pc:sldMk cId="2707821629" sldId="258"/>
        </pc:sldMkLst>
        <pc:spChg chg="mod">
          <ac:chgData name="Федотов" userId="d389a210e5df3ad9" providerId="LiveId" clId="{0EF4B261-4C77-4F51-B278-D64E7B42C17C}" dt="2022-02-16T09:24:50.221" v="33" actId="207"/>
          <ac:spMkLst>
            <pc:docMk/>
            <pc:sldMk cId="2707821629" sldId="258"/>
            <ac:spMk id="2" creationId="{BEDCDEF8-43CB-4BA2-B4DA-B3643CCB24E4}"/>
          </ac:spMkLst>
        </pc:spChg>
        <pc:spChg chg="mod">
          <ac:chgData name="Федотов" userId="d389a210e5df3ad9" providerId="LiveId" clId="{0EF4B261-4C77-4F51-B278-D64E7B42C17C}" dt="2022-02-16T09:24:57.681" v="34" actId="207"/>
          <ac:spMkLst>
            <pc:docMk/>
            <pc:sldMk cId="2707821629" sldId="258"/>
            <ac:spMk id="3" creationId="{8DBF567A-E20A-4C3B-A1BB-CD56FCF26A16}"/>
          </ac:spMkLst>
        </pc:spChg>
      </pc:sldChg>
      <pc:sldChg chg="modSp new mod">
        <pc:chgData name="Федотов" userId="d389a210e5df3ad9" providerId="LiveId" clId="{0EF4B261-4C77-4F51-B278-D64E7B42C17C}" dt="2022-02-16T09:28:35.601" v="204" actId="20577"/>
        <pc:sldMkLst>
          <pc:docMk/>
          <pc:sldMk cId="2540441424" sldId="259"/>
        </pc:sldMkLst>
        <pc:spChg chg="mod">
          <ac:chgData name="Федотов" userId="d389a210e5df3ad9" providerId="LiveId" clId="{0EF4B261-4C77-4F51-B278-D64E7B42C17C}" dt="2022-02-16T09:26:04.187" v="48" actId="20577"/>
          <ac:spMkLst>
            <pc:docMk/>
            <pc:sldMk cId="2540441424" sldId="259"/>
            <ac:spMk id="2" creationId="{92AB8F07-67E5-4EFE-960A-26FDF913B013}"/>
          </ac:spMkLst>
        </pc:spChg>
        <pc:spChg chg="mod">
          <ac:chgData name="Федотов" userId="d389a210e5df3ad9" providerId="LiveId" clId="{0EF4B261-4C77-4F51-B278-D64E7B42C17C}" dt="2022-02-16T09:28:35.601" v="204" actId="20577"/>
          <ac:spMkLst>
            <pc:docMk/>
            <pc:sldMk cId="2540441424" sldId="259"/>
            <ac:spMk id="3" creationId="{D30E5A1F-4AAA-4522-B361-117B408859EE}"/>
          </ac:spMkLst>
        </pc:spChg>
      </pc:sldChg>
      <pc:sldChg chg="addSp modSp new mod">
        <pc:chgData name="Федотов" userId="d389a210e5df3ad9" providerId="LiveId" clId="{0EF4B261-4C77-4F51-B278-D64E7B42C17C}" dt="2022-02-16T10:59:26.637" v="820" actId="1076"/>
        <pc:sldMkLst>
          <pc:docMk/>
          <pc:sldMk cId="2757316578" sldId="260"/>
        </pc:sldMkLst>
        <pc:spChg chg="mod">
          <ac:chgData name="Федотов" userId="d389a210e5df3ad9" providerId="LiveId" clId="{0EF4B261-4C77-4F51-B278-D64E7B42C17C}" dt="2022-02-16T10:59:26.637" v="820" actId="1076"/>
          <ac:spMkLst>
            <pc:docMk/>
            <pc:sldMk cId="2757316578" sldId="260"/>
            <ac:spMk id="2" creationId="{BFDCBC74-B8F7-44F7-94D8-7E7C92DACC55}"/>
          </ac:spMkLst>
        </pc:spChg>
        <pc:spChg chg="mod">
          <ac:chgData name="Федотов" userId="d389a210e5df3ad9" providerId="LiveId" clId="{0EF4B261-4C77-4F51-B278-D64E7B42C17C}" dt="2022-02-16T10:53:23.753" v="587" actId="1076"/>
          <ac:spMkLst>
            <pc:docMk/>
            <pc:sldMk cId="2757316578" sldId="260"/>
            <ac:spMk id="3" creationId="{E2B6909F-E75E-47BA-9FF2-F0D7A019BDBE}"/>
          </ac:spMkLst>
        </pc:spChg>
        <pc:spChg chg="mod">
          <ac:chgData name="Федотов" userId="d389a210e5df3ad9" providerId="LiveId" clId="{0EF4B261-4C77-4F51-B278-D64E7B42C17C}" dt="2022-02-16T10:53:04.913" v="584" actId="1076"/>
          <ac:spMkLst>
            <pc:docMk/>
            <pc:sldMk cId="2757316578" sldId="260"/>
            <ac:spMk id="5" creationId="{BE135E04-B3AB-4550-BF6E-B62A1BCA321D}"/>
          </ac:spMkLst>
        </pc:spChg>
        <pc:spChg chg="mod">
          <ac:chgData name="Федотов" userId="d389a210e5df3ad9" providerId="LiveId" clId="{0EF4B261-4C77-4F51-B278-D64E7B42C17C}" dt="2022-02-16T10:53:11.425" v="585" actId="1076"/>
          <ac:spMkLst>
            <pc:docMk/>
            <pc:sldMk cId="2757316578" sldId="260"/>
            <ac:spMk id="6" creationId="{5CEE0349-5757-4880-8DAA-4392ADEE0F5C}"/>
          </ac:spMkLst>
        </pc:spChg>
        <pc:spChg chg="add mod">
          <ac:chgData name="Федотов" userId="d389a210e5df3ad9" providerId="LiveId" clId="{0EF4B261-4C77-4F51-B278-D64E7B42C17C}" dt="2022-02-16T10:59:18.335" v="819" actId="1076"/>
          <ac:spMkLst>
            <pc:docMk/>
            <pc:sldMk cId="2757316578" sldId="260"/>
            <ac:spMk id="7" creationId="{F212647E-54CB-4B70-A1AD-C86616A4B318}"/>
          </ac:spMkLst>
        </pc:spChg>
        <pc:picChg chg="add mod">
          <ac:chgData name="Федотов" userId="d389a210e5df3ad9" providerId="LiveId" clId="{0EF4B261-4C77-4F51-B278-D64E7B42C17C}" dt="2022-02-16T10:53:18.066" v="586" actId="1076"/>
          <ac:picMkLst>
            <pc:docMk/>
            <pc:sldMk cId="2757316578" sldId="260"/>
            <ac:picMk id="8" creationId="{6AC9567A-2844-4E8C-A783-BE1F034B4D7C}"/>
          </ac:picMkLst>
        </pc:picChg>
        <pc:picChg chg="add mod">
          <ac:chgData name="Федотов" userId="d389a210e5df3ad9" providerId="LiveId" clId="{0EF4B261-4C77-4F51-B278-D64E7B42C17C}" dt="2022-02-16T10:52:47.573" v="581" actId="1076"/>
          <ac:picMkLst>
            <pc:docMk/>
            <pc:sldMk cId="2757316578" sldId="260"/>
            <ac:picMk id="1026" creationId="{69A5A2C6-A41E-45C6-AE52-D8B9D836EA87}"/>
          </ac:picMkLst>
        </pc:picChg>
      </pc:sldChg>
      <pc:sldChg chg="modSp new mod">
        <pc:chgData name="Федотов" userId="d389a210e5df3ad9" providerId="LiveId" clId="{0EF4B261-4C77-4F51-B278-D64E7B42C17C}" dt="2022-02-16T10:33:22.882" v="532" actId="27636"/>
        <pc:sldMkLst>
          <pc:docMk/>
          <pc:sldMk cId="2560709486" sldId="261"/>
        </pc:sldMkLst>
        <pc:spChg chg="mod">
          <ac:chgData name="Федотов" userId="d389a210e5df3ad9" providerId="LiveId" clId="{0EF4B261-4C77-4F51-B278-D64E7B42C17C}" dt="2022-02-16T09:35:02.405" v="426" actId="207"/>
          <ac:spMkLst>
            <pc:docMk/>
            <pc:sldMk cId="2560709486" sldId="261"/>
            <ac:spMk id="2" creationId="{4E4B8C1B-864A-4AEB-8E7C-7B6BD1638C3A}"/>
          </ac:spMkLst>
        </pc:spChg>
        <pc:spChg chg="mod">
          <ac:chgData name="Федотов" userId="d389a210e5df3ad9" providerId="LiveId" clId="{0EF4B261-4C77-4F51-B278-D64E7B42C17C}" dt="2022-02-16T10:33:22.882" v="532" actId="27636"/>
          <ac:spMkLst>
            <pc:docMk/>
            <pc:sldMk cId="2560709486" sldId="261"/>
            <ac:spMk id="3" creationId="{F0263009-7E4D-4735-BC9C-5E83B3D54657}"/>
          </ac:spMkLst>
        </pc:spChg>
      </pc:sldChg>
      <pc:sldChg chg="modSp new mod">
        <pc:chgData name="Федотов" userId="d389a210e5df3ad9" providerId="LiveId" clId="{0EF4B261-4C77-4F51-B278-D64E7B42C17C}" dt="2022-02-16T10:31:24.903" v="504" actId="207"/>
        <pc:sldMkLst>
          <pc:docMk/>
          <pc:sldMk cId="2145888139" sldId="262"/>
        </pc:sldMkLst>
        <pc:spChg chg="mod">
          <ac:chgData name="Федотов" userId="d389a210e5df3ad9" providerId="LiveId" clId="{0EF4B261-4C77-4F51-B278-D64E7B42C17C}" dt="2022-02-16T10:31:24.903" v="504" actId="207"/>
          <ac:spMkLst>
            <pc:docMk/>
            <pc:sldMk cId="2145888139" sldId="262"/>
            <ac:spMk id="2" creationId="{18DA4C82-5F70-415F-B21C-2E929BF9F2BB}"/>
          </ac:spMkLst>
        </pc:spChg>
        <pc:spChg chg="mod">
          <ac:chgData name="Федотов" userId="d389a210e5df3ad9" providerId="LiveId" clId="{0EF4B261-4C77-4F51-B278-D64E7B42C17C}" dt="2022-02-16T10:31:19.953" v="503" actId="207"/>
          <ac:spMkLst>
            <pc:docMk/>
            <pc:sldMk cId="2145888139" sldId="262"/>
            <ac:spMk id="3" creationId="{5D1A4665-6EC9-4F45-97F3-6468FE05599B}"/>
          </ac:spMkLst>
        </pc:spChg>
      </pc:sldChg>
      <pc:sldChg chg="modSp new mod">
        <pc:chgData name="Федотов" userId="d389a210e5df3ad9" providerId="LiveId" clId="{0EF4B261-4C77-4F51-B278-D64E7B42C17C}" dt="2022-02-16T10:27:02.191" v="485" actId="207"/>
        <pc:sldMkLst>
          <pc:docMk/>
          <pc:sldMk cId="1278240558" sldId="263"/>
        </pc:sldMkLst>
        <pc:spChg chg="mod">
          <ac:chgData name="Федотов" userId="d389a210e5df3ad9" providerId="LiveId" clId="{0EF4B261-4C77-4F51-B278-D64E7B42C17C}" dt="2022-02-16T10:26:46.153" v="484" actId="207"/>
          <ac:spMkLst>
            <pc:docMk/>
            <pc:sldMk cId="1278240558" sldId="263"/>
            <ac:spMk id="2" creationId="{C899E544-5C05-4908-BCA8-9CC0EE20440C}"/>
          </ac:spMkLst>
        </pc:spChg>
        <pc:spChg chg="mod">
          <ac:chgData name="Федотов" userId="d389a210e5df3ad9" providerId="LiveId" clId="{0EF4B261-4C77-4F51-B278-D64E7B42C17C}" dt="2022-02-16T10:27:02.191" v="485" actId="207"/>
          <ac:spMkLst>
            <pc:docMk/>
            <pc:sldMk cId="1278240558" sldId="263"/>
            <ac:spMk id="3" creationId="{98D173A8-18B9-4D48-802C-ED9D24B6DBFE}"/>
          </ac:spMkLst>
        </pc:spChg>
      </pc:sldChg>
      <pc:sldChg chg="new del">
        <pc:chgData name="Федотов" userId="d389a210e5df3ad9" providerId="LiveId" clId="{0EF4B261-4C77-4F51-B278-D64E7B42C17C}" dt="2022-02-16T10:25:46.916" v="463" actId="2696"/>
        <pc:sldMkLst>
          <pc:docMk/>
          <pc:sldMk cId="1434503056" sldId="263"/>
        </pc:sldMkLst>
      </pc:sldChg>
      <pc:sldChg chg="modSp new mod">
        <pc:chgData name="Федотов" userId="d389a210e5df3ad9" providerId="LiveId" clId="{0EF4B261-4C77-4F51-B278-D64E7B42C17C}" dt="2022-02-16T10:32:27.389" v="527" actId="20577"/>
        <pc:sldMkLst>
          <pc:docMk/>
          <pc:sldMk cId="3905624623" sldId="264"/>
        </pc:sldMkLst>
        <pc:spChg chg="mod">
          <ac:chgData name="Федотов" userId="d389a210e5df3ad9" providerId="LiveId" clId="{0EF4B261-4C77-4F51-B278-D64E7B42C17C}" dt="2022-02-16T10:32:27.389" v="527" actId="20577"/>
          <ac:spMkLst>
            <pc:docMk/>
            <pc:sldMk cId="3905624623" sldId="264"/>
            <ac:spMk id="2" creationId="{D7E00687-E053-4FE1-97EF-1E6E98C625E4}"/>
          </ac:spMkLst>
        </pc:spChg>
      </pc:sldChg>
      <pc:sldChg chg="modSp new del mod">
        <pc:chgData name="Федотов" userId="d389a210e5df3ad9" providerId="LiveId" clId="{0EF4B261-4C77-4F51-B278-D64E7B42C17C}" dt="2022-02-16T10:47:21.842" v="579" actId="2696"/>
        <pc:sldMkLst>
          <pc:docMk/>
          <pc:sldMk cId="373472666" sldId="265"/>
        </pc:sldMkLst>
        <pc:spChg chg="mod">
          <ac:chgData name="Федотов" userId="d389a210e5df3ad9" providerId="LiveId" clId="{0EF4B261-4C77-4F51-B278-D64E7B42C17C}" dt="2022-02-16T10:47:08.514" v="577" actId="20577"/>
          <ac:spMkLst>
            <pc:docMk/>
            <pc:sldMk cId="373472666" sldId="265"/>
            <ac:spMk id="2" creationId="{B8DABD20-0C37-4EED-9EC6-AB7A4E6AD97C}"/>
          </ac:spMkLst>
        </pc:spChg>
      </pc:sldChg>
      <pc:sldChg chg="addSp delSp modSp new mod">
        <pc:chgData name="Федотов" userId="d389a210e5df3ad9" providerId="LiveId" clId="{0EF4B261-4C77-4F51-B278-D64E7B42C17C}" dt="2022-02-16T10:59:51.381" v="822" actId="207"/>
        <pc:sldMkLst>
          <pc:docMk/>
          <pc:sldMk cId="408261209" sldId="266"/>
        </pc:sldMkLst>
        <pc:spChg chg="mod">
          <ac:chgData name="Федотов" userId="d389a210e5df3ad9" providerId="LiveId" clId="{0EF4B261-4C77-4F51-B278-D64E7B42C17C}" dt="2022-02-16T10:59:51.381" v="822" actId="207"/>
          <ac:spMkLst>
            <pc:docMk/>
            <pc:sldMk cId="408261209" sldId="266"/>
            <ac:spMk id="2" creationId="{B9C54051-7506-4BDA-A8E9-EAAE40FB33EC}"/>
          </ac:spMkLst>
        </pc:spChg>
        <pc:spChg chg="del">
          <ac:chgData name="Федотов" userId="d389a210e5df3ad9" providerId="LiveId" clId="{0EF4B261-4C77-4F51-B278-D64E7B42C17C}" dt="2022-02-16T10:53:54.115" v="607"/>
          <ac:spMkLst>
            <pc:docMk/>
            <pc:sldMk cId="408261209" sldId="266"/>
            <ac:spMk id="3" creationId="{001DB7E3-78CA-4AFD-82A3-73E69DCF5CA2}"/>
          </ac:spMkLst>
        </pc:spChg>
        <pc:spChg chg="mod">
          <ac:chgData name="Федотов" userId="d389a210e5df3ad9" providerId="LiveId" clId="{0EF4B261-4C77-4F51-B278-D64E7B42C17C}" dt="2022-02-16T10:59:43.130" v="821" actId="207"/>
          <ac:spMkLst>
            <pc:docMk/>
            <pc:sldMk cId="408261209" sldId="266"/>
            <ac:spMk id="4" creationId="{76F56559-C7DC-443A-B1D3-03025609E93C}"/>
          </ac:spMkLst>
        </pc:spChg>
        <pc:picChg chg="add mod">
          <ac:chgData name="Федотов" userId="d389a210e5df3ad9" providerId="LiveId" clId="{0EF4B261-4C77-4F51-B278-D64E7B42C17C}" dt="2022-02-16T10:56:48.241" v="685" actId="1076"/>
          <ac:picMkLst>
            <pc:docMk/>
            <pc:sldMk cId="408261209" sldId="266"/>
            <ac:picMk id="5" creationId="{19C13A09-17B2-413A-BA87-669CF191A88C}"/>
          </ac:picMkLst>
        </pc:picChg>
        <pc:picChg chg="add mod">
          <ac:chgData name="Федотов" userId="d389a210e5df3ad9" providerId="LiveId" clId="{0EF4B261-4C77-4F51-B278-D64E7B42C17C}" dt="2022-02-16T10:56:51.068" v="686" actId="1076"/>
          <ac:picMkLst>
            <pc:docMk/>
            <pc:sldMk cId="408261209" sldId="266"/>
            <ac:picMk id="6" creationId="{816C38AF-50E6-4602-A19D-3E91C70EC6EC}"/>
          </ac:picMkLst>
        </pc:picChg>
        <pc:picChg chg="add del mod">
          <ac:chgData name="Федотов" userId="d389a210e5df3ad9" providerId="LiveId" clId="{0EF4B261-4C77-4F51-B278-D64E7B42C17C}" dt="2022-02-16T10:56:34.193" v="681" actId="21"/>
          <ac:picMkLst>
            <pc:docMk/>
            <pc:sldMk cId="408261209" sldId="266"/>
            <ac:picMk id="7" creationId="{F5EA0265-E0FF-4AD3-883D-7BF38F3E43CB}"/>
          </ac:picMkLst>
        </pc:picChg>
      </pc:sldChg>
      <pc:sldChg chg="addSp modSp new mod">
        <pc:chgData name="Федотов" userId="d389a210e5df3ad9" providerId="LiveId" clId="{0EF4B261-4C77-4F51-B278-D64E7B42C17C}" dt="2022-02-16T10:56:10.983" v="678" actId="1076"/>
        <pc:sldMkLst>
          <pc:docMk/>
          <pc:sldMk cId="4162899766" sldId="267"/>
        </pc:sldMkLst>
        <pc:spChg chg="mod">
          <ac:chgData name="Федотов" userId="d389a210e5df3ad9" providerId="LiveId" clId="{0EF4B261-4C77-4F51-B278-D64E7B42C17C}" dt="2022-02-16T10:56:10.983" v="678" actId="1076"/>
          <ac:spMkLst>
            <pc:docMk/>
            <pc:sldMk cId="4162899766" sldId="267"/>
            <ac:spMk id="2" creationId="{7C790A93-4341-4370-BD7B-EAD247615B2E}"/>
          </ac:spMkLst>
        </pc:spChg>
        <pc:picChg chg="add mod">
          <ac:chgData name="Федотов" userId="d389a210e5df3ad9" providerId="LiveId" clId="{0EF4B261-4C77-4F51-B278-D64E7B42C17C}" dt="2022-02-16T10:55:53.318" v="675" actId="14100"/>
          <ac:picMkLst>
            <pc:docMk/>
            <pc:sldMk cId="4162899766" sldId="267"/>
            <ac:picMk id="5" creationId="{C04B4BBC-BC87-428C-AAA8-F7D95AC71882}"/>
          </ac:picMkLst>
        </pc:picChg>
        <pc:picChg chg="add mod">
          <ac:chgData name="Федотов" userId="d389a210e5df3ad9" providerId="LiveId" clId="{0EF4B261-4C77-4F51-B278-D64E7B42C17C}" dt="2022-02-16T10:56:02.103" v="677" actId="14100"/>
          <ac:picMkLst>
            <pc:docMk/>
            <pc:sldMk cId="4162899766" sldId="267"/>
            <ac:picMk id="6" creationId="{71500809-8A9C-4B35-A24D-5A0C4C0EB1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0F985-7DC0-4DDE-9310-623ED6205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мессенджера на основе технологий стеганографии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18D9D3-0368-4912-82D8-E77FC389D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Подготовил: Федотов Михаил</a:t>
            </a:r>
          </a:p>
        </p:txBody>
      </p:sp>
    </p:spTree>
    <p:extLst>
      <p:ext uri="{BB962C8B-B14F-4D97-AF65-F5344CB8AC3E}">
        <p14:creationId xmlns:p14="http://schemas.microsoft.com/office/powerpoint/2010/main" val="50794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9E544-5C05-4908-BCA8-9CC0EE20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Перспективы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D173A8-18B9-4D48-802C-ED9D24B6D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3602182"/>
            <a:ext cx="8535988" cy="239221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1.	Облегчить систему шифрации и дешифрации сообщений</a:t>
            </a:r>
          </a:p>
          <a:p>
            <a:r>
              <a:rPr lang="ru-RU" dirty="0">
                <a:solidFill>
                  <a:schemeClr val="tx1"/>
                </a:solidFill>
              </a:rPr>
              <a:t>2.	Возможность создавать групповые чаты с несколькими пользователями</a:t>
            </a:r>
          </a:p>
          <a:p>
            <a:r>
              <a:rPr lang="ru-RU" dirty="0">
                <a:solidFill>
                  <a:schemeClr val="tx1"/>
                </a:solidFill>
              </a:rPr>
              <a:t>3.	Портирование приложения на мобильные устройства под управлением операционных систем Android и iOS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824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00687-E053-4FE1-97EF-1E6E98C62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C5E652-99DC-4A14-BD1C-DDFB8E790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62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97EBB-9B94-4278-8AEB-1DB688E4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Цель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F020A0-696D-47E5-8921-E05ABE887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Разработать мессенджер для безопасной и защищённой передачи данных между пользователями</a:t>
            </a:r>
          </a:p>
        </p:txBody>
      </p:sp>
    </p:spTree>
    <p:extLst>
      <p:ext uri="{BB962C8B-B14F-4D97-AF65-F5344CB8AC3E}">
        <p14:creationId xmlns:p14="http://schemas.microsoft.com/office/powerpoint/2010/main" val="212196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CDEF8-43CB-4BA2-B4DA-B3643CCB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BF567A-E20A-4C3B-A1BB-CD56FCF26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2546927"/>
            <a:ext cx="10427133" cy="3625273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1)	Создать минимальный жизнеспособный прототип мессенджера на основе технологий стеганографии</a:t>
            </a:r>
          </a:p>
          <a:p>
            <a:r>
              <a:rPr lang="ru-RU" dirty="0">
                <a:solidFill>
                  <a:schemeClr val="tx1"/>
                </a:solidFill>
              </a:rPr>
              <a:t>2)	Изучить методы, по которым работает технология стеганографии</a:t>
            </a:r>
          </a:p>
          <a:p>
            <a:r>
              <a:rPr lang="ru-RU" dirty="0">
                <a:solidFill>
                  <a:schemeClr val="tx1"/>
                </a:solidFill>
              </a:rPr>
              <a:t>3)	Добавить возможность отправлять незашифрованные сообщения</a:t>
            </a:r>
          </a:p>
          <a:p>
            <a:r>
              <a:rPr lang="ru-RU" dirty="0">
                <a:solidFill>
                  <a:schemeClr val="tx1"/>
                </a:solidFill>
              </a:rPr>
              <a:t>4)	Добавить функцию шифрации текста внутрь картинки</a:t>
            </a:r>
          </a:p>
          <a:p>
            <a:r>
              <a:rPr lang="ru-RU" dirty="0">
                <a:solidFill>
                  <a:schemeClr val="tx1"/>
                </a:solidFill>
              </a:rPr>
              <a:t>5)	Добавить функцию дешифрации текста из полученной картинки</a:t>
            </a:r>
          </a:p>
          <a:p>
            <a:r>
              <a:rPr lang="ru-RU" dirty="0">
                <a:solidFill>
                  <a:schemeClr val="tx1"/>
                </a:solidFill>
              </a:rPr>
              <a:t>6)	Добавить функцию авторизации в системе</a:t>
            </a:r>
          </a:p>
          <a:p>
            <a:r>
              <a:rPr lang="ru-RU" dirty="0">
                <a:solidFill>
                  <a:schemeClr val="tx1"/>
                </a:solidFill>
              </a:rPr>
              <a:t>7)	Создать удобный виртуальный интерфейс</a:t>
            </a:r>
          </a:p>
          <a:p>
            <a:r>
              <a:rPr lang="ru-RU" dirty="0">
                <a:solidFill>
                  <a:schemeClr val="tx1"/>
                </a:solidFill>
              </a:rPr>
              <a:t>8)	Изучить мобильную конвертацию приложений на Android и iOS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82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B8F07-67E5-4EFE-960A-26FDF913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Ход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0E5A1F-4AAA-4522-B361-117B40885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Изучение материалов по данной теме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Создание прототипа мессенджера на основе технологий стеганографии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Создание удобного графического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254044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CBC74-B8F7-44F7-94D8-7E7C92DA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95111"/>
            <a:ext cx="8534400" cy="1507067"/>
          </a:xfrm>
        </p:spPr>
        <p:txBody>
          <a:bodyPr/>
          <a:lstStyle/>
          <a:p>
            <a:r>
              <a:rPr lang="ru-RU" dirty="0"/>
              <a:t>Стеганография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B6909F-E75E-47BA-9FF2-F0D7A019B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0244" y="648953"/>
            <a:ext cx="4649787" cy="576262"/>
          </a:xfrm>
        </p:spPr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Контейнер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4D8392-A144-4258-993F-29659E38E0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E135E04-B3AB-4550-BF6E-B62A1BCA3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6045" y="742085"/>
            <a:ext cx="4665134" cy="576262"/>
          </a:xfrm>
        </p:spPr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Стегосообщение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CEE0349-5757-4880-8DAA-4392ADEE0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54018" y="1270529"/>
            <a:ext cx="4929188" cy="3030538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Стегосообщением может являться любое текстовое сообщение</a:t>
            </a:r>
          </a:p>
          <a:p>
            <a:r>
              <a:rPr lang="ru-RU" dirty="0">
                <a:solidFill>
                  <a:schemeClr val="tx1"/>
                </a:solidFill>
              </a:rPr>
              <a:t>Это сообщение шифруется внутрь картинки, называемой контейнером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A5A2C6-A41E-45C6-AE52-D8B9D836E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36" y="1318347"/>
            <a:ext cx="2934902" cy="293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AC9567A-2844-4E8C-A783-BE1F034B4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973" y="1318347"/>
            <a:ext cx="2934902" cy="293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12647E-54CB-4B70-A1AD-C86616A4B318}"/>
              </a:ext>
            </a:extLst>
          </p:cNvPr>
          <p:cNvSpPr txBox="1"/>
          <p:nvPr/>
        </p:nvSpPr>
        <p:spPr>
          <a:xfrm>
            <a:off x="789300" y="4439514"/>
            <a:ext cx="501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 обработки               После обработки</a:t>
            </a:r>
          </a:p>
        </p:txBody>
      </p:sp>
    </p:spTree>
    <p:extLst>
      <p:ext uri="{BB962C8B-B14F-4D97-AF65-F5344CB8AC3E}">
        <p14:creationId xmlns:p14="http://schemas.microsoft.com/office/powerpoint/2010/main" val="275731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54051-7506-4BDA-A8E9-EAAE40FB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1911395"/>
            <a:ext cx="3657600" cy="1371600"/>
          </a:xfrm>
        </p:spPr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Функции Мессенджера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F56559-C7DC-443A-B1D3-03025609E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3429000"/>
            <a:ext cx="3657600" cy="209126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Отправка и получение сообщений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Авторизация в системе по имени пользователя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9C13A09-17B2-413A-BA87-669CF191A8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393791"/>
            <a:ext cx="5943600" cy="30352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6C38AF-50E6-4602-A19D-3E91C70EC6E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4213" y="3713550"/>
            <a:ext cx="5943600" cy="29103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26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90A93-4341-4370-BD7B-EAD24761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596" y="4659746"/>
            <a:ext cx="8776808" cy="1371600"/>
          </a:xfrm>
        </p:spPr>
        <p:txBody>
          <a:bodyPr/>
          <a:lstStyle/>
          <a:p>
            <a:r>
              <a:rPr lang="ru-RU" dirty="0"/>
              <a:t>Шифровка и дешифровка </a:t>
            </a:r>
            <a:r>
              <a:rPr lang="ru-RU" dirty="0" err="1"/>
              <a:t>стегосообщений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B58581-3D74-417C-8BD1-C791123BC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6A9ED1-27AF-4C5A-9A6E-3F915312A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4B4BBC-BC87-428C-AAA8-F7D95AC718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89273" y="808181"/>
            <a:ext cx="3818515" cy="35975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500809-8A9C-4B35-A24D-5A0C4C0EB1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6713" y="826654"/>
            <a:ext cx="7150241" cy="35975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2899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B8C1B-864A-4AEB-8E7C-7B6BD163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Сравнение и анализ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263009-7E4D-4735-BC9C-5E83B3D54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3020291"/>
            <a:ext cx="8535988" cy="2974109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Проблема защищённой передачи информации в последнее время всё более актуальна. Для подобных целей иногда используется такая технология, как  стеганография. Эта технология существует ещё с античных времён, и за это время она очень сильно развилась.</a:t>
            </a:r>
          </a:p>
          <a:p>
            <a:r>
              <a:rPr lang="ru-RU" dirty="0">
                <a:solidFill>
                  <a:schemeClr val="tx1"/>
                </a:solidFill>
              </a:rPr>
              <a:t>Технология стеганографии обладает огромным потенциалом. Эта технология способна передавать сокрытые данные, внутри других, не сокрытых данных. В данном прототипе показаны две составляющих стеганографии: шифрация и дешифрация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56070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A4C82-5F70-415F-B21C-2E929BF9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Итоги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1A4665-6EC9-4F45-97F3-6468FE055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3251200"/>
            <a:ext cx="8535988" cy="2743200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В итоге, в проекте было реализовано: </a:t>
            </a:r>
          </a:p>
          <a:p>
            <a:r>
              <a:rPr lang="ru-RU" dirty="0">
                <a:solidFill>
                  <a:schemeClr val="tx1"/>
                </a:solidFill>
              </a:rPr>
              <a:t>•	Создание рабочего прототипа защищённого мессенджера </a:t>
            </a:r>
          </a:p>
          <a:p>
            <a:r>
              <a:rPr lang="ru-RU" dirty="0">
                <a:solidFill>
                  <a:schemeClr val="tx1"/>
                </a:solidFill>
              </a:rPr>
              <a:t>•	Создание понятного визуального интерфейса для мессенджера</a:t>
            </a:r>
          </a:p>
          <a:p>
            <a:r>
              <a:rPr lang="ru-RU" dirty="0">
                <a:solidFill>
                  <a:schemeClr val="tx1"/>
                </a:solidFill>
              </a:rPr>
              <a:t>•	Внедрение технологий стеганографии в прототип мессенджера</a:t>
            </a:r>
          </a:p>
          <a:p>
            <a:r>
              <a:rPr lang="ru-RU" dirty="0">
                <a:solidFill>
                  <a:schemeClr val="tx1"/>
                </a:solidFill>
              </a:rPr>
              <a:t>•	Разработка системы авторизации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88139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154</TotalTime>
  <Words>304</Words>
  <Application>Microsoft Office PowerPoint</Application>
  <PresentationFormat>Широкоэкранный</PresentationFormat>
  <Paragraphs>41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Сектор</vt:lpstr>
      <vt:lpstr>Создание мессенджера на основе технологий стеганографии</vt:lpstr>
      <vt:lpstr>Цель</vt:lpstr>
      <vt:lpstr>Задачи</vt:lpstr>
      <vt:lpstr>Ход работы</vt:lpstr>
      <vt:lpstr>Стеганография</vt:lpstr>
      <vt:lpstr>Функции Мессенджера</vt:lpstr>
      <vt:lpstr>Шифровка и дешифровка стегосообщений</vt:lpstr>
      <vt:lpstr>Сравнение и анализ</vt:lpstr>
      <vt:lpstr>Итоги</vt:lpstr>
      <vt:lpstr>Перспективы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мессенджера на основе технологий стеганографии</dc:title>
  <dc:creator>Федотов</dc:creator>
  <cp:lastModifiedBy>Федотов</cp:lastModifiedBy>
  <cp:revision>8</cp:revision>
  <dcterms:created xsi:type="dcterms:W3CDTF">2022-02-16T00:24:30Z</dcterms:created>
  <dcterms:modified xsi:type="dcterms:W3CDTF">2022-02-16T11:45:45Z</dcterms:modified>
</cp:coreProperties>
</file>