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7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Estándares de Calidad para el Desarrollo de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ISO/IEC 25000 SQuaRE, ISO/IEC 15504, IEEE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chemeClr val="bg1"/>
                </a:solidFill>
              </a:rPr>
              <a:t>¿</a:t>
            </a:r>
            <a:r>
              <a:rPr dirty="0" err="1">
                <a:solidFill>
                  <a:schemeClr val="bg1"/>
                </a:solidFill>
              </a:rPr>
              <a:t>Qué</a:t>
            </a:r>
            <a:r>
              <a:rPr dirty="0">
                <a:solidFill>
                  <a:schemeClr val="bg1"/>
                </a:solidFill>
              </a:rPr>
              <a:t> son </a:t>
            </a:r>
            <a:r>
              <a:rPr dirty="0" err="1">
                <a:solidFill>
                  <a:schemeClr val="bg1"/>
                </a:solidFill>
              </a:rPr>
              <a:t>los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estándares</a:t>
            </a:r>
            <a:r>
              <a:rPr dirty="0">
                <a:solidFill>
                  <a:schemeClr val="bg1"/>
                </a:solidFill>
              </a:rPr>
              <a:t> de </a:t>
            </a:r>
            <a:r>
              <a:rPr dirty="0" err="1">
                <a:solidFill>
                  <a:schemeClr val="bg1"/>
                </a:solidFill>
              </a:rPr>
              <a:t>calidad</a:t>
            </a:r>
            <a:r>
              <a:rPr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Conjunto de normas y buenas prácticas.</a:t>
            </a:r>
          </a:p>
          <a:p>
            <a:r>
              <a:t>Garantizan que el software cumpla requisitos funcionales y no funcionales.</a:t>
            </a:r>
          </a:p>
          <a:p>
            <a:r>
              <a:t>Cubren todo el ciclo de vida del software.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 err="1">
                <a:solidFill>
                  <a:schemeClr val="bg1"/>
                </a:solidFill>
              </a:rPr>
              <a:t>Importancia</a:t>
            </a:r>
            <a:r>
              <a:rPr dirty="0">
                <a:solidFill>
                  <a:schemeClr val="bg1"/>
                </a:solidFill>
              </a:rPr>
              <a:t> de </a:t>
            </a:r>
            <a:r>
              <a:rPr dirty="0" err="1">
                <a:solidFill>
                  <a:schemeClr val="bg1"/>
                </a:solidFill>
              </a:rPr>
              <a:t>los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estándares</a:t>
            </a:r>
            <a:r>
              <a:rPr dirty="0">
                <a:solidFill>
                  <a:schemeClr val="bg1"/>
                </a:solidFill>
              </a:rPr>
              <a:t> de </a:t>
            </a:r>
            <a:r>
              <a:rPr dirty="0" err="1">
                <a:solidFill>
                  <a:schemeClr val="bg1"/>
                </a:solidFill>
              </a:rPr>
              <a:t>calidad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Mejoran la confiabilidad y mantenibilidad.</a:t>
            </a:r>
          </a:p>
          <a:p>
            <a:r>
              <a:t>Facilitan la evaluación del producto y del proceso.</a:t>
            </a:r>
          </a:p>
          <a:p>
            <a:r>
              <a:t>Identifican fallos de forma temprana.</a:t>
            </a:r>
          </a:p>
          <a:p>
            <a:r>
              <a:t>Aseguran la satisfacción del cliente.</a:t>
            </a:r>
          </a:p>
          <a:p>
            <a:r>
              <a:t>Permiten mejora continua.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ISO/IEC 25000 </a:t>
            </a:r>
            <a:r>
              <a:rPr dirty="0" err="1">
                <a:solidFill>
                  <a:schemeClr val="bg1"/>
                </a:solidFill>
              </a:rPr>
              <a:t>SQuaRE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Guía para especificar, medir y evaluar la calidad del software.</a:t>
            </a:r>
          </a:p>
          <a:p>
            <a:r>
              <a:t>Reemplaza ISO/IEC 9126 y 14598.</a:t>
            </a:r>
          </a:p>
          <a:p>
            <a:r>
              <a:t>Dividido en 5 divisiones: Gestión, Modelo, Medición, Requisitos, Evaluación.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8229600" cy="1143000"/>
          </a:xfr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ISO/IEC 25010 - </a:t>
            </a:r>
            <a:r>
              <a:rPr dirty="0" err="1">
                <a:solidFill>
                  <a:schemeClr val="bg1"/>
                </a:solidFill>
              </a:rPr>
              <a:t>Modelo</a:t>
            </a:r>
            <a:r>
              <a:rPr dirty="0">
                <a:solidFill>
                  <a:schemeClr val="bg1"/>
                </a:solidFill>
              </a:rPr>
              <a:t> de </a:t>
            </a:r>
            <a:r>
              <a:rPr dirty="0" err="1">
                <a:solidFill>
                  <a:schemeClr val="bg1"/>
                </a:solidFill>
              </a:rPr>
              <a:t>calidad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1. Adecuación funcional</a:t>
            </a:r>
          </a:p>
          <a:p>
            <a:r>
              <a:t>2. Eficiencia de desempeño</a:t>
            </a:r>
          </a:p>
          <a:p>
            <a:r>
              <a:t>3. Compatibilidad</a:t>
            </a:r>
          </a:p>
          <a:p>
            <a:r>
              <a:t>4. Usabilidad</a:t>
            </a:r>
          </a:p>
          <a:p>
            <a:r>
              <a:t>5. Fiabilidad</a:t>
            </a:r>
          </a:p>
          <a:p>
            <a:r>
              <a:t>6. Seguridad</a:t>
            </a:r>
          </a:p>
          <a:p>
            <a:r>
              <a:t>7. Mantenibilidad</a:t>
            </a:r>
          </a:p>
          <a:p>
            <a:r>
              <a:t>8. Portabilidad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ISO/IEC 15504 (SPICE)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Evalúa la capacidad de procesos de desarrollo.</a:t>
            </a:r>
          </a:p>
          <a:p>
            <a:r>
              <a:t>Enfocado en la mejora continua.</a:t>
            </a:r>
          </a:p>
          <a:p>
            <a:r>
              <a:t>Niveles de capacidad: 0 (Incompleto) a 5 (Optimizado).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1143000"/>
          </a:xfr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IEEE - </a:t>
            </a:r>
            <a:r>
              <a:rPr dirty="0" err="1">
                <a:solidFill>
                  <a:schemeClr val="bg1"/>
                </a:solidFill>
              </a:rPr>
              <a:t>Estándares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importantes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IEEE 730: Planes de aseguramiento de calidad.</a:t>
            </a:r>
          </a:p>
          <a:p>
            <a:r>
              <a:t>IEEE 829: Documentación de pruebas.</a:t>
            </a:r>
          </a:p>
          <a:p>
            <a:r>
              <a:t>IEEE 1012: Verificación y validación.</a:t>
            </a:r>
          </a:p>
          <a:p>
            <a:r>
              <a:t>IEEE 1028: Revisión del software.</a:t>
            </a:r>
          </a:p>
          <a:p>
            <a:r>
              <a:t>IEEE 830: Especificación de requisitos.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Comparación</a:t>
            </a:r>
            <a:r>
              <a:rPr dirty="0">
                <a:solidFill>
                  <a:schemeClr val="bg1"/>
                </a:solidFill>
              </a:rPr>
              <a:t>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ISO/IEC 25000: Enfocado en producto.</a:t>
            </a:r>
          </a:p>
          <a:p>
            <a:r>
              <a:t>ISO/IEC 15504: Enfocado en proceso.</a:t>
            </a:r>
          </a:p>
          <a:p>
            <a:r>
              <a:t>IEEE: Buenas prácticas técnicas.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Conclusiones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estándares aseguran calidad en todas las etapas.</a:t>
            </a:r>
          </a:p>
          <a:p>
            <a:r>
              <a:t>Cada uno tiene un enfoque específico: producto, proceso, técnica.</a:t>
            </a:r>
          </a:p>
          <a:p>
            <a:r>
              <a:t>Mejoran la confiabilidad, usabilidad y seguridad del software.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301</Words>
  <Application>Microsoft Office PowerPoint</Application>
  <PresentationFormat>Presentación en pantalla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Estándares de Calidad para el Desarrollo de Software</vt:lpstr>
      <vt:lpstr>¿Qué son los estándares de calidad?</vt:lpstr>
      <vt:lpstr>Importancia de los estándares de calidad</vt:lpstr>
      <vt:lpstr>ISO/IEC 25000 SQuaRE</vt:lpstr>
      <vt:lpstr>ISO/IEC 25010 - Modelo de calidad</vt:lpstr>
      <vt:lpstr>ISO/IEC 15504 (SPICE)</vt:lpstr>
      <vt:lpstr>IEEE - Estándares importantes</vt:lpstr>
      <vt:lpstr>Comparación general</vt:lpstr>
      <vt:lpstr>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Estándares de Calidad para el Desarrollo de Software</dc:title>
  <dc:subject/>
  <dc:creator/>
  <cp:keywords/>
  <dc:description>generated using python-pptx</dc:description>
  <cp:lastModifiedBy>diego fernando</cp:lastModifiedBy>
  <cp:revision>2</cp:revision>
  <dcterms:created xsi:type="dcterms:W3CDTF">2013-01-27T09:14:16Z</dcterms:created>
  <dcterms:modified xsi:type="dcterms:W3CDTF">2025-05-10T12:58:10Z</dcterms:modified>
  <cp:category/>
</cp:coreProperties>
</file>