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Roboto Slab" panose="020B0604020202020204" charset="0"/>
      <p:regular r:id="rId10"/>
    </p:embeddedFont>
    <p:embeddedFont>
      <p:font typeface="Roboto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8" d="100"/>
          <a:sy n="58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mhammam.github.io/esharaa/" TargetMode="External"/><Relationship Id="rId5" Type="http://schemas.openxmlformats.org/officeDocument/2006/relationships/hyperlink" Target="https://github.com/Imhammam/esharaa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5584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Eshara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104787"/>
            <a:ext cx="75564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Enhancing communication by recognizing Arabic sign language</a:t>
            </a:r>
            <a:r>
              <a:rPr lang="en-US" sz="22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200" b="1" dirty="0">
                <a:solidFill>
                  <a:srgbClr val="5E98F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real time</a:t>
            </a:r>
            <a:r>
              <a:rPr lang="en-US" sz="22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artificial intelligence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326695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تعزيز التواصل من خلال التعرف على لغة الإشارة العربية بالوقت الفعلي باستخدام الذكاء الاصطناعي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247912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 </a:t>
            </a:r>
            <a:r>
              <a:rPr lang="en-US" sz="2200" b="1" dirty="0">
                <a:solidFill>
                  <a:srgbClr val="5E98F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NovaIT </a:t>
            </a:r>
            <a:r>
              <a:rPr lang="en-US" sz="22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280190" y="49565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Nemer Adel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5746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Hammam Malabeh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61926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Osama Nakhleh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0190" y="681073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Nour Alfarraj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659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Statistics on hearing loss and speech and problems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11128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275,300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900113" y="43429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Jordan Population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833342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Citizens aged 5+ with hearing impairments (2015 Census)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125278" y="331112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0.14%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4231719" y="43429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Newborn Cases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25278" y="4833342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Congenital hearing loss rate in Jordan (Ministry of Health 2021-2023)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56884" y="331112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430M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7563326" y="43429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Global Impact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56884" y="4833342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People worldwide living with hearing loss (WHO 2021)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788491" y="331112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7.2%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10894933" y="43429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Children Affected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788491" y="4833342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Speech and language disorders among children (2023 statistics)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17720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Communication barriers limit educational opportunities, employment prospects, and social integration for deaf communities across Jordan and the region.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094" y="590788"/>
            <a:ext cx="5358051" cy="669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Our Solution: Eshara</a:t>
            </a:r>
            <a:endParaRPr lang="en-US" sz="4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823085"/>
            <a:ext cx="6303645" cy="104120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4" y="3105388"/>
            <a:ext cx="6303645" cy="216217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281" y="1823085"/>
            <a:ext cx="1071563" cy="166354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870156" y="2037397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Capture</a:t>
            </a:r>
            <a:endParaRPr lang="en-US" sz="2100" dirty="0"/>
          </a:p>
        </p:txBody>
      </p:sp>
      <p:sp>
        <p:nvSpPr>
          <p:cNvPr id="7" name="Text 2"/>
          <p:cNvSpPr/>
          <p:nvPr/>
        </p:nvSpPr>
        <p:spPr>
          <a:xfrm>
            <a:off x="8870156" y="2586514"/>
            <a:ext cx="501777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Camera detects sign language gestures in real-time and convert it into text and speech.</a:t>
            </a:r>
            <a:endParaRPr lang="en-US" sz="16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281" y="3486626"/>
            <a:ext cx="1071563" cy="166354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8870156" y="3700939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Process</a:t>
            </a:r>
            <a:endParaRPr lang="en-US" sz="2100" dirty="0"/>
          </a:p>
        </p:txBody>
      </p:sp>
      <p:sp>
        <p:nvSpPr>
          <p:cNvPr id="10" name="Text 4"/>
          <p:cNvSpPr/>
          <p:nvPr/>
        </p:nvSpPr>
        <p:spPr>
          <a:xfrm>
            <a:off x="8870156" y="4250055"/>
            <a:ext cx="501777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analyzes Arabic sign language and recognize the patterns instantly.</a:t>
            </a:r>
            <a:endParaRPr lang="en-US" sz="16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281" y="5150168"/>
            <a:ext cx="1071563" cy="166354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8870156" y="5364480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Translate</a:t>
            </a:r>
            <a:endParaRPr lang="en-US" sz="2100" dirty="0"/>
          </a:p>
        </p:txBody>
      </p:sp>
      <p:sp>
        <p:nvSpPr>
          <p:cNvPr id="13" name="Text 6"/>
          <p:cNvSpPr/>
          <p:nvPr/>
        </p:nvSpPr>
        <p:spPr>
          <a:xfrm>
            <a:off x="8870156" y="5913596"/>
            <a:ext cx="501777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Converts gestures into written text and natural speech output.</a:t>
            </a:r>
            <a:endParaRPr lang="en-US" sz="1650" dirty="0"/>
          </a:p>
        </p:txBody>
      </p:sp>
      <p:sp>
        <p:nvSpPr>
          <p:cNvPr id="14" name="Text 7"/>
          <p:cNvSpPr/>
          <p:nvPr/>
        </p:nvSpPr>
        <p:spPr>
          <a:xfrm>
            <a:off x="750094" y="7295912"/>
            <a:ext cx="131302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Simple, intuitive interface designed with privacy-first approach and seamless user experience for all ages.</a:t>
            </a:r>
            <a:endParaRPr lang="en-US" sz="1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623768"/>
            <a:ext cx="67201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Innovation &amp; Technology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1672709"/>
            <a:ext cx="7556421" cy="1749147"/>
          </a:xfrm>
          <a:prstGeom prst="roundRect">
            <a:avLst>
              <a:gd name="adj" fmla="val 1945"/>
            </a:avLst>
          </a:prstGeom>
          <a:solidFill>
            <a:srgbClr val="E9ECF2"/>
          </a:solidFill>
          <a:ln/>
        </p:spPr>
      </p:sp>
      <p:sp>
        <p:nvSpPr>
          <p:cNvPr id="6" name="Text 2"/>
          <p:cNvSpPr/>
          <p:nvPr/>
        </p:nvSpPr>
        <p:spPr>
          <a:xfrm>
            <a:off x="6507004" y="18995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MediaPipe + AI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07004" y="238994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 Landmark Detection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507004" y="283214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Keypoints from images for sign language recognition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280190" y="3648670"/>
            <a:ext cx="7556421" cy="1749147"/>
          </a:xfrm>
          <a:prstGeom prst="roundRect">
            <a:avLst>
              <a:gd name="adj" fmla="val 1945"/>
            </a:avLst>
          </a:prstGeom>
          <a:solidFill>
            <a:srgbClr val="E9ECF2"/>
          </a:solidFill>
          <a:ln/>
        </p:spPr>
      </p:sp>
      <p:sp>
        <p:nvSpPr>
          <p:cNvPr id="10" name="Text 6"/>
          <p:cNvSpPr/>
          <p:nvPr/>
        </p:nvSpPr>
        <p:spPr>
          <a:xfrm>
            <a:off x="6507004" y="3875484"/>
            <a:ext cx="39788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Google Cloud : Text To Speach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507004" y="436590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 text output to spoken audio 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6507004" y="480810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audible feedbacke in the app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0190" y="5624632"/>
            <a:ext cx="7556421" cy="1749147"/>
          </a:xfrm>
          <a:prstGeom prst="roundRect">
            <a:avLst>
              <a:gd name="adj" fmla="val 1945"/>
            </a:avLst>
          </a:prstGeom>
          <a:solidFill>
            <a:srgbClr val="E9ECF2"/>
          </a:solidFill>
          <a:ln/>
        </p:spPr>
      </p:sp>
      <p:sp>
        <p:nvSpPr>
          <p:cNvPr id="14" name="Text 10"/>
          <p:cNvSpPr/>
          <p:nvPr/>
        </p:nvSpPr>
        <p:spPr>
          <a:xfrm>
            <a:off x="6507004" y="5851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Firebase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6507004" y="634186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Authentication and Firestore Database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6507004" y="678406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Login, New Account, Forgot Password, Contact Pages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33578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Demo: Touring the site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036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217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39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758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939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3119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961" y="1535430"/>
            <a:ext cx="4968359" cy="51587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5329" y="734854"/>
            <a:ext cx="7693343" cy="1295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Social Impact &amp; Growth Potential</a:t>
            </a:r>
            <a:endParaRPr lang="en-US" sz="40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29" y="2341126"/>
            <a:ext cx="518041" cy="51804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502331" y="2464118"/>
            <a:ext cx="2902625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Communication Access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1502331" y="2912269"/>
            <a:ext cx="6916341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people with hearing impairments to communicate easily.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1502331" y="3316367"/>
            <a:ext cx="6916341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education and work oppourtunities.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1502331" y="3720465"/>
            <a:ext cx="6916341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Facilitate participation in meeting and healthcare settings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29" y="4466511"/>
            <a:ext cx="518041" cy="51804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02331" y="4589502"/>
            <a:ext cx="2590562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System Expansion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1502331" y="5037653"/>
            <a:ext cx="6916341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more words and ready-made phrases to the database.</a:t>
            </a:r>
            <a:endParaRPr lang="en-US" sz="1600" dirty="0"/>
          </a:p>
        </p:txBody>
      </p:sp>
      <p:sp>
        <p:nvSpPr>
          <p:cNvPr id="13" name="Text 7"/>
          <p:cNvSpPr/>
          <p:nvPr/>
        </p:nvSpPr>
        <p:spPr>
          <a:xfrm>
            <a:off x="1502331" y="5441752"/>
            <a:ext cx="6916341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3D avatar to replicate sign language gestures.</a:t>
            </a:r>
            <a:endParaRPr lang="en-US" sz="16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29" y="6187797"/>
            <a:ext cx="518041" cy="5180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502331" y="6310789"/>
            <a:ext cx="2590562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Global Reach </a:t>
            </a:r>
            <a:endParaRPr lang="en-US" sz="2000" dirty="0"/>
          </a:p>
        </p:txBody>
      </p:sp>
      <p:sp>
        <p:nvSpPr>
          <p:cNvPr id="16" name="Text 9"/>
          <p:cNvSpPr/>
          <p:nvPr/>
        </p:nvSpPr>
        <p:spPr>
          <a:xfrm>
            <a:off x="1502331" y="6758940"/>
            <a:ext cx="6916341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a world wide platform for barrier-free communication.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1502331" y="7163038"/>
            <a:ext cx="6916341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multiple sign languages and cultural contexts.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6276" y="539115"/>
            <a:ext cx="7771448" cy="3676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450"/>
              </a:lnSpc>
              <a:buNone/>
            </a:pPr>
            <a:r>
              <a:rPr lang="en-US" sz="115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You!</a:t>
            </a:r>
            <a:endParaRPr lang="en-US" sz="11550" dirty="0"/>
          </a:p>
        </p:txBody>
      </p:sp>
      <p:sp>
        <p:nvSpPr>
          <p:cNvPr id="4" name="Text 1"/>
          <p:cNvSpPr/>
          <p:nvPr/>
        </p:nvSpPr>
        <p:spPr>
          <a:xfrm>
            <a:off x="686276" y="4509849"/>
            <a:ext cx="7771448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 communication accessibility in Jordan and beyond. Together, we can create a world where every voice is heard and every gesture has meaning.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686276" y="5431393"/>
            <a:ext cx="2941201" cy="367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Any Questions?</a:t>
            </a:r>
            <a:endParaRPr lang="en-US" sz="2300" dirty="0"/>
          </a:p>
        </p:txBody>
      </p:sp>
      <p:sp>
        <p:nvSpPr>
          <p:cNvPr id="6" name="Shape 3"/>
          <p:cNvSpPr/>
          <p:nvPr/>
        </p:nvSpPr>
        <p:spPr>
          <a:xfrm>
            <a:off x="686276" y="6093023"/>
            <a:ext cx="7771448" cy="1597700"/>
          </a:xfrm>
          <a:prstGeom prst="roundRect">
            <a:avLst>
              <a:gd name="adj" fmla="val 1841"/>
            </a:avLst>
          </a:prstGeom>
          <a:solidFill>
            <a:srgbClr val="C3CFEF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53" y="6387346"/>
            <a:ext cx="245031" cy="19597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23261" y="6337935"/>
            <a:ext cx="693848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Links: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1323261" y="6828115"/>
            <a:ext cx="693848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 Repositories: </a:t>
            </a: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https://github.com/Imhammam/esharaa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1323261" y="7210425"/>
            <a:ext cx="693848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Website: </a:t>
            </a: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https://imhammam.github.io/esharaa/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363</Words>
  <Application>Microsoft Office PowerPoint</Application>
  <PresentationFormat>Custom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Slab</vt:lpstr>
      <vt:lpstr>Arial</vt:lpstr>
      <vt:lpstr>Roboto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Microsoft account</cp:lastModifiedBy>
  <cp:revision>3</cp:revision>
  <dcterms:created xsi:type="dcterms:W3CDTF">2025-09-26T10:52:34Z</dcterms:created>
  <dcterms:modified xsi:type="dcterms:W3CDTF">2025-09-26T11:07:19Z</dcterms:modified>
</cp:coreProperties>
</file>