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4" r:id="rId13"/>
  </p:sldMasterIdLst>
  <p:sldIdLst>
    <p:sldId id="256" r:id="rId15"/>
    <p:sldId id="257" r:id="rId16"/>
    <p:sldId id="258" r:id="rId17"/>
    <p:sldId id="259" r:id="rId18"/>
    <p:sldId id="265" r:id="rId19"/>
    <p:sldId id="261" r:id="rId20"/>
    <p:sldId id="262" r:id="rId21"/>
    <p:sldId id="263" r:id="rId22"/>
    <p:sldId id="264" r:id="rId23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92" d="100"/>
          <a:sy n="92" d="100"/>
        </p:scale>
        <p:origin x="-108" y="-36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3FE9FF0-37EF-4E49-AAA1-4C66FAAC4FA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18DC5C3-AFA2-44F7-AA8D-0EF4BF2E57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6995" y="3643630"/>
            <a:ext cx="6401435" cy="1753235"/>
          </a:xfrm>
        </p:spPr>
        <p:txBody>
          <a:bodyPr/>
          <a:lstStyle/>
          <a:p>
            <a:pPr algn="r"/>
            <a:r>
              <a:rPr lang="en-US" altLang="ko-KR" dirty="0" smtClean="0"/>
              <a:t>2012182033 </a:t>
            </a:r>
            <a:r>
              <a:rPr lang="ko-KR" altLang="en-US" dirty="0" smtClean="0"/>
              <a:t>임현우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2012182047 </a:t>
            </a:r>
            <a:r>
              <a:rPr lang="ko-KR" altLang="en-US" dirty="0" smtClean="0"/>
              <a:t>최정욱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260" y="1052830"/>
            <a:ext cx="7773035" cy="147066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HY견명조" charset="0"/>
                <a:ea typeface="HY견명조" charset="0"/>
              </a:rPr>
              <a:t>스크립트언어</a:t>
            </a: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Georgia" charset="0"/>
                <a:ea typeface="Georgia" charset="0"/>
              </a:rPr>
              <a:t> </a:t>
            </a: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HY견명조" charset="0"/>
                <a:ea typeface="HY견명조" charset="0"/>
              </a:rPr>
              <a:t>기획발표</a:t>
            </a: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Georgia" charset="0"/>
                <a:ea typeface="Georgia" charset="0"/>
              </a:rPr>
              <a:t/>
            </a:r>
            <a:b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Georgia" charset="0"/>
                <a:ea typeface="Georgia" charset="0"/>
              </a:rPr>
            </a:b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Georgia" charset="0"/>
                <a:ea typeface="Georgia" charset="0"/>
              </a:rPr>
              <a:t>-</a:t>
            </a: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HY견명조" charset="0"/>
                <a:ea typeface="HY견명조" charset="0"/>
              </a:rPr>
              <a:t>인기 상품 검색 프로그램</a:t>
            </a:r>
            <a:r>
              <a:rPr lang="en-US" altLang="ko-KR" sz="4400" cap="none" spc="50" dirty="0" smtClean="0" b="1">
                <a:ln w="9525" cap="flat" cmpd="sng">
                  <a:prstDash/>
                </a:ln>
                <a:effectLst>
                  <a:outerShdw sx="100000" sy="100000" blurRad="50800" dist="50800" dir="5400000" rotWithShape="0" algn="tl">
                    <a:srgbClr val="000000">
                      <a:alpha val="42745"/>
                    </a:srgbClr>
                  </a:outerShdw>
                </a:effectLst>
                <a:latin typeface="Georgia" charset="0"/>
                <a:ea typeface="Georgia" charset="0"/>
              </a:rPr>
              <a:t>-</a:t>
            </a:r>
            <a:endParaRPr lang="ko-KR" altLang="en-US" sz="4400" cap="none" dirty="0" smtClean="0" b="1">
              <a:ln w="9525" cap="flat" cmpd="sng">
                <a:prstDash/>
              </a:ln>
              <a:latin typeface="Georgia" charset="0"/>
              <a:ea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4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활용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개발범위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개발계획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역할분담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1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활용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활용홈페이지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4040188" cy="3960439"/>
          </a:xfrm>
        </p:spPr>
      </p:pic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활용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23" y="2204864"/>
            <a:ext cx="4024779" cy="3960440"/>
          </a:xfrm>
        </p:spPr>
      </p:pic>
    </p:spTree>
    <p:extLst>
      <p:ext uri="{BB962C8B-B14F-4D97-AF65-F5344CB8AC3E}">
        <p14:creationId xmlns:p14="http://schemas.microsoft.com/office/powerpoint/2010/main" val="10624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408712" cy="522800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활용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546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408712" cy="518457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활용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589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 상품검색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상품정렬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최고가순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최저가순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리뷰</a:t>
            </a:r>
            <a:r>
              <a:rPr lang="ko-KR" altLang="en-US" dirty="0" err="1"/>
              <a:t>순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메일보내기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 쇼핑 사이트 링크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상품담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0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50851"/>
              </p:ext>
            </p:extLst>
          </p:nvPr>
        </p:nvGraphicFramePr>
        <p:xfrm>
          <a:off x="1115616" y="2060848"/>
          <a:ext cx="6984776" cy="366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398"/>
                <a:gridCol w="4335378"/>
              </a:tblGrid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451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(5/8 ~ 5/14)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조사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자료조사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(5/15 ~ 5/21)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쇼핑검색 구현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(5/22 ~ 5/28)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정렬기능 구현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tk</a:t>
                      </a:r>
                      <a:r>
                        <a:rPr lang="ko-KR" altLang="en-US" dirty="0" smtClean="0"/>
                        <a:t>활용 </a:t>
                      </a:r>
                      <a:r>
                        <a:rPr lang="en-US" altLang="ko-KR" dirty="0" err="1" smtClean="0"/>
                        <a:t>gui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(5/29 ~ 6/4)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중간발표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chemeClr val="bg1"/>
                          </a:solidFill>
                        </a:rPr>
                        <a:t>tk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활용 </a:t>
                      </a:r>
                      <a:r>
                        <a:rPr lang="en-US" altLang="ko-KR" baseline="0" dirty="0" err="1" smtClean="0">
                          <a:solidFill>
                            <a:schemeClr val="bg1"/>
                          </a:solidFill>
                        </a:rPr>
                        <a:t>gui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마무리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이메일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(6/5 ~ 6/11)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상품 담기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쇼핑</a:t>
                      </a:r>
                      <a:r>
                        <a:rPr lang="ko-KR" altLang="en-US" baseline="0" dirty="0" smtClean="0"/>
                        <a:t>몰 </a:t>
                      </a:r>
                      <a:r>
                        <a:rPr lang="ko-KR" altLang="en-US" dirty="0" smtClean="0"/>
                        <a:t>링크 구현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(6/12 ~ 6/18)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C/C++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연동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배포파일작성</a:t>
                      </a:r>
                      <a:endParaRPr lang="ko-KR" altLang="en-US" dirty="0"/>
                    </a:p>
                  </a:txBody>
                  <a:tcPr/>
                </a:tc>
              </a:tr>
              <a:tr h="435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(6/19 ~ 6/25)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기타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미흡한점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보강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최종발표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472386" cy="100013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6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28625" y="1600200"/>
            <a:ext cx="8258810" cy="4526915"/>
          </a:xfrm>
        </p:spPr>
        <p:txBody>
          <a:bodyPr wrap="square" lIns="91440" tIns="45720" rIns="91440" bIns="45720" numCol="1" vert="horz" anchor="t">
            <a:normAutofit fontScale="70000" lnSpcReduction="2000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*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임현우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		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-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상품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담기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구현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		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- c, c++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연동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구현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Verdana" charset="0"/>
                <a:ea typeface="Verdana" charset="0"/>
              </a:rPr>
              <a:t>      -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쇼핑몰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링크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	*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최정욱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		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-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베포파일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		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-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메일보내기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Verdana" charset="0"/>
                <a:ea typeface="Verdana" charset="0"/>
              </a:rPr>
              <a:t>      -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상품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검색구현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	*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공통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		</a:t>
            </a:r>
            <a:r>
              <a:rPr lang="en-US" altLang="ko-KR" sz="3200" cap="none" dirty="0" smtClean="0" b="0">
                <a:latin typeface="Verdana" charset="0"/>
                <a:ea typeface="Verdana" charset="0"/>
              </a:rPr>
              <a:t>- </a:t>
            </a: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상품정렬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64B0"/>
              </a:buClr>
              <a:buFont typeface="Wingdings 2"/>
              <a:buChar char="²"/>
            </a:pPr>
            <a:r>
              <a:rPr lang="en-US" altLang="ko-KR" sz="3200" cap="none" dirty="0" smtClean="0" b="0">
                <a:latin typeface="Verdana" charset="0"/>
                <a:ea typeface="Verdana" charset="0"/>
              </a:rPr>
              <a:t>		- GUI</a:t>
            </a:r>
            <a:endParaRPr lang="ko-KR" altLang="en-US" sz="3200" cap="none" dirty="0" smtClean="0" b="0">
              <a:latin typeface="Verdana" charset="0"/>
              <a:ea typeface="Verdana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43000" y="356870"/>
            <a:ext cx="7473315" cy="100076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역할분</a:t>
            </a:r>
            <a:r>
              <a:rPr lang="ko-KR" altLang="en-US" dirty="0"/>
              <a:t>담</a:t>
            </a:r>
          </a:p>
        </p:txBody>
      </p:sp>
    </p:spTree>
    <p:extLst>
      <p:ext uri="{BB962C8B-B14F-4D97-AF65-F5344CB8AC3E}">
        <p14:creationId xmlns:p14="http://schemas.microsoft.com/office/powerpoint/2010/main" val="337959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683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60</Paragraphs>
  <Words>161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 사용자</dc:creator>
  <cp:lastModifiedBy>임 현우</cp:lastModifiedBy>
  <dc:title>스크립트언어 기획발표 -병원정보시스템-</dc:title>
  <dcterms:modified xsi:type="dcterms:W3CDTF">2017-05-16T07:46:20Z</dcterms:modified>
</cp:coreProperties>
</file>