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1" r:id="rId2"/>
  </p:sldIdLst>
  <p:sldSz cx="13004800" cy="9753600"/>
  <p:notesSz cx="6858000" cy="9144000"/>
  <p:defaultTextStyle>
    <a:defPPr>
      <a:defRPr lang="en-US"/>
    </a:defPPr>
    <a:lvl1pPr marL="0" lvl="0" indent="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1pPr>
    <a:lvl2pPr marL="0" lvl="1" indent="22860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2pPr>
    <a:lvl3pPr marL="0" lvl="2" indent="45720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3pPr>
    <a:lvl4pPr marL="0" lvl="3" indent="68580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4pPr>
    <a:lvl5pPr marL="0" lvl="4" indent="91440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5pPr>
    <a:lvl6pPr marL="2286000" lvl="5" indent="91440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6pPr>
    <a:lvl7pPr marL="2743200" lvl="6" indent="91440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7pPr>
    <a:lvl8pPr marL="3200400" lvl="7" indent="91440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8pPr>
    <a:lvl9pPr marL="3657600" lvl="8" indent="91440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82"/>
  </p:normalViewPr>
  <p:slideViewPr>
    <p:cSldViewPr snapToGrid="0" snapToObjects="1" showGuides="1">
      <p:cViewPr varScale="1">
        <p:scale>
          <a:sx n="53" d="100"/>
          <a:sy n="53" d="100"/>
        </p:scale>
        <p:origin x="1016" y="5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4339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054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11270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2999418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marL="444500" marR="0" lvl="0" indent="-444500" algn="l" defTabSz="584200" rtl="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294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"/>
          <p:cNvSpPr/>
          <p:nvPr userDrawn="1"/>
        </p:nvSpPr>
        <p:spPr>
          <a:xfrm>
            <a:off x="6743700" y="8050213"/>
            <a:ext cx="6078538" cy="1182687"/>
          </a:xfrm>
          <a:prstGeom prst="rect">
            <a:avLst/>
          </a:prstGeom>
          <a:noFill/>
          <a:ln w="12700" cap="flat" cmpd="sng">
            <a:solidFill>
              <a:srgbClr val="85888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0" tIns="50800" rIns="50800" bIns="50800" anchor="ctr"/>
          <a:lstStyle/>
          <a:p>
            <a:pPr lvl="0" algn="ctr" eaLnBrk="1">
              <a:buNone/>
            </a:pPr>
            <a:endParaRPr sz="2400">
              <a:latin typeface="Helvetica Light" pitchFamily="34" charset="0"/>
            </a:endParaRPr>
          </a:p>
        </p:txBody>
      </p:sp>
      <p:sp>
        <p:nvSpPr>
          <p:cNvPr id="3077" name="Rectangle"/>
          <p:cNvSpPr/>
          <p:nvPr userDrawn="1"/>
        </p:nvSpPr>
        <p:spPr>
          <a:xfrm>
            <a:off x="415925" y="1971675"/>
            <a:ext cx="5849938" cy="5821363"/>
          </a:xfrm>
          <a:prstGeom prst="rect">
            <a:avLst/>
          </a:prstGeom>
          <a:noFill/>
          <a:ln w="9525" cap="flat" cmpd="sng">
            <a:solidFill>
              <a:srgbClr val="53535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0" tIns="50800" rIns="50800" bIns="50800" anchor="ctr"/>
          <a:lstStyle/>
          <a:p>
            <a:pPr lvl="0" algn="ctr" eaLnBrk="1">
              <a:buNone/>
            </a:pPr>
            <a:endParaRPr sz="2400">
              <a:latin typeface="Helvetica Light" pitchFamily="34" charset="0"/>
            </a:endParaRPr>
          </a:p>
        </p:txBody>
      </p:sp>
      <p:sp>
        <p:nvSpPr>
          <p:cNvPr id="3078" name="Circle"/>
          <p:cNvSpPr/>
          <p:nvPr userDrawn="1"/>
        </p:nvSpPr>
        <p:spPr>
          <a:xfrm>
            <a:off x="6745288" y="1844675"/>
            <a:ext cx="6075362" cy="6075363"/>
          </a:xfrm>
          <a:prstGeom prst="ellipse">
            <a:avLst/>
          </a:prstGeom>
          <a:noFill/>
          <a:ln w="9525" cap="flat" cmpd="sng">
            <a:solidFill>
              <a:srgbClr val="535353"/>
            </a:solidFill>
            <a:prstDash val="solid"/>
            <a:miter lim="400000"/>
            <a:headEnd type="none" w="med" len="med"/>
            <a:tailEnd type="none" w="med" len="med"/>
          </a:ln>
        </p:spPr>
        <p:txBody>
          <a:bodyPr lIns="50800" tIns="50800" rIns="50800" bIns="50800" anchor="ctr"/>
          <a:lstStyle/>
          <a:p>
            <a:pPr lvl="0" algn="ctr" eaLnBrk="1">
              <a:buNone/>
            </a:pPr>
            <a:endParaRPr sz="2400">
              <a:latin typeface="Helvetica Light" pitchFamily="34" charset="0"/>
            </a:endParaRPr>
          </a:p>
        </p:txBody>
      </p:sp>
      <p:sp>
        <p:nvSpPr>
          <p:cNvPr id="3079" name="Line"/>
          <p:cNvSpPr/>
          <p:nvPr userDrawn="1"/>
        </p:nvSpPr>
        <p:spPr>
          <a:xfrm>
            <a:off x="6753225" y="4883150"/>
            <a:ext cx="2922588" cy="0"/>
          </a:xfrm>
          <a:prstGeom prst="line">
            <a:avLst/>
          </a:prstGeom>
          <a:ln w="9525" cap="flat" cmpd="sng">
            <a:solidFill>
              <a:srgbClr val="535353"/>
            </a:solidFill>
            <a:prstDash val="solid"/>
            <a:miter lim="400000"/>
            <a:headEnd type="none" w="med" len="med"/>
            <a:tailEnd type="none" w="med" len="med"/>
          </a:ln>
        </p:spPr>
      </p:sp>
      <p:sp>
        <p:nvSpPr>
          <p:cNvPr id="3080" name="Line"/>
          <p:cNvSpPr/>
          <p:nvPr userDrawn="1"/>
        </p:nvSpPr>
        <p:spPr>
          <a:xfrm>
            <a:off x="9661525" y="4894263"/>
            <a:ext cx="2198688" cy="2198687"/>
          </a:xfrm>
          <a:prstGeom prst="line">
            <a:avLst/>
          </a:prstGeom>
          <a:ln w="9525" cap="flat" cmpd="sng">
            <a:solidFill>
              <a:srgbClr val="535353"/>
            </a:solidFill>
            <a:prstDash val="solid"/>
            <a:miter lim="400000"/>
            <a:headEnd type="none" w="med" len="med"/>
            <a:tailEnd type="none" w="med" len="med"/>
          </a:ln>
        </p:spPr>
      </p:sp>
      <p:sp>
        <p:nvSpPr>
          <p:cNvPr id="3081" name="Line"/>
          <p:cNvSpPr/>
          <p:nvPr userDrawn="1"/>
        </p:nvSpPr>
        <p:spPr>
          <a:xfrm flipV="1">
            <a:off x="9661525" y="2676525"/>
            <a:ext cx="2209800" cy="2209800"/>
          </a:xfrm>
          <a:prstGeom prst="line">
            <a:avLst/>
          </a:prstGeom>
          <a:ln w="9525" cap="flat" cmpd="sng">
            <a:solidFill>
              <a:srgbClr val="535353"/>
            </a:solidFill>
            <a:prstDash val="solid"/>
            <a:miter lim="400000"/>
            <a:headEnd type="none" w="med" len="med"/>
            <a:tailEnd type="none" w="med" len="med"/>
          </a:ln>
        </p:spPr>
      </p:sp>
      <p:sp>
        <p:nvSpPr>
          <p:cNvPr id="3082" name="Benefits"/>
          <p:cNvSpPr txBox="1"/>
          <p:nvPr userDrawn="1"/>
        </p:nvSpPr>
        <p:spPr>
          <a:xfrm>
            <a:off x="931863" y="2927350"/>
            <a:ext cx="1770062" cy="655638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>
            <a:spAutoFit/>
          </a:bodyPr>
          <a:lstStyle/>
          <a:p>
            <a:pPr lvl="0" algn="ctr" eaLnBrk="1">
              <a:buNone/>
            </a:pPr>
            <a:r>
              <a:rPr lang="en-US" altLang="zh-CN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Benefits</a:t>
            </a:r>
            <a:endParaRPr lang="en-US" altLang="zh-CN">
              <a:latin typeface="Arial" panose="020B0604020202020204" pitchFamily="34" charset="0"/>
              <a:ea typeface="Gotham Light" pitchFamily="2" charset="0"/>
              <a:sym typeface="Gotham Light" pitchFamily="2" charset="0"/>
            </a:endParaRPr>
          </a:p>
        </p:txBody>
      </p:sp>
      <p:sp>
        <p:nvSpPr>
          <p:cNvPr id="3083" name="Features"/>
          <p:cNvSpPr txBox="1"/>
          <p:nvPr userDrawn="1"/>
        </p:nvSpPr>
        <p:spPr>
          <a:xfrm>
            <a:off x="912813" y="6054725"/>
            <a:ext cx="1924050" cy="655638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>
            <a:spAutoFit/>
          </a:bodyPr>
          <a:lstStyle/>
          <a:p>
            <a:pPr lvl="0" algn="ctr" eaLnBrk="1">
              <a:buNone/>
            </a:pPr>
            <a:r>
              <a:rPr lang="en-US" altLang="zh-CN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Features</a:t>
            </a:r>
            <a:endParaRPr lang="en-US" altLang="zh-CN">
              <a:latin typeface="Arial" panose="020B0604020202020204" pitchFamily="34" charset="0"/>
              <a:ea typeface="Gotham Light" pitchFamily="2" charset="0"/>
              <a:sym typeface="Gotham Light" pitchFamily="2" charset="0"/>
            </a:endParaRPr>
          </a:p>
        </p:txBody>
      </p:sp>
      <p:sp>
        <p:nvSpPr>
          <p:cNvPr id="3084" name="Experience"/>
          <p:cNvSpPr txBox="1"/>
          <p:nvPr userDrawn="1"/>
        </p:nvSpPr>
        <p:spPr>
          <a:xfrm>
            <a:off x="3910013" y="4576763"/>
            <a:ext cx="2222500" cy="611187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>
            <a:spAutoFit/>
          </a:bodyPr>
          <a:lstStyle/>
          <a:p>
            <a:pPr lvl="0" algn="ctr" eaLnBrk="1">
              <a:buNone/>
            </a:pPr>
            <a:r>
              <a:rPr lang="en-US" altLang="zh-CN" sz="3300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Experience</a:t>
            </a:r>
            <a:endParaRPr lang="en-US" altLang="zh-CN" sz="3300">
              <a:latin typeface="Arial" panose="020B0604020202020204" pitchFamily="34" charset="0"/>
              <a:ea typeface="Gotham Light" pitchFamily="2" charset="0"/>
              <a:sym typeface="Gotham Light" pitchFamily="2" charset="0"/>
            </a:endParaRPr>
          </a:p>
        </p:txBody>
      </p:sp>
      <p:sp>
        <p:nvSpPr>
          <p:cNvPr id="3085" name="Needs"/>
          <p:cNvSpPr txBox="1"/>
          <p:nvPr userDrawn="1"/>
        </p:nvSpPr>
        <p:spPr>
          <a:xfrm>
            <a:off x="8018463" y="6080125"/>
            <a:ext cx="1436687" cy="655638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>
            <a:spAutoFit/>
          </a:bodyPr>
          <a:lstStyle/>
          <a:p>
            <a:pPr lvl="0" algn="ctr" eaLnBrk="1">
              <a:buNone/>
            </a:pPr>
            <a:r>
              <a:rPr lang="en-US" altLang="zh-CN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Needs</a:t>
            </a:r>
            <a:endParaRPr lang="en-US" altLang="zh-CN">
              <a:latin typeface="Arial" panose="020B0604020202020204" pitchFamily="34" charset="0"/>
              <a:ea typeface="Gotham Light" pitchFamily="2" charset="0"/>
              <a:sym typeface="Gotham Light" pitchFamily="2" charset="0"/>
            </a:endParaRPr>
          </a:p>
        </p:txBody>
      </p:sp>
      <p:sp>
        <p:nvSpPr>
          <p:cNvPr id="3086" name="Wants"/>
          <p:cNvSpPr txBox="1"/>
          <p:nvPr userDrawn="1"/>
        </p:nvSpPr>
        <p:spPr>
          <a:xfrm>
            <a:off x="8032750" y="3248025"/>
            <a:ext cx="1409700" cy="655638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>
            <a:spAutoFit/>
          </a:bodyPr>
          <a:lstStyle/>
          <a:p>
            <a:pPr lvl="0" algn="ctr" eaLnBrk="1">
              <a:buNone/>
            </a:pPr>
            <a:r>
              <a:rPr lang="en-US" altLang="zh-CN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Wants</a:t>
            </a:r>
            <a:endParaRPr lang="en-US" altLang="zh-CN">
              <a:latin typeface="Arial" panose="020B0604020202020204" pitchFamily="34" charset="0"/>
              <a:ea typeface="Gotham Light" pitchFamily="2" charset="0"/>
              <a:sym typeface="Gotham Light" pitchFamily="2" charset="0"/>
            </a:endParaRPr>
          </a:p>
        </p:txBody>
      </p:sp>
      <p:sp>
        <p:nvSpPr>
          <p:cNvPr id="3087" name="Fears"/>
          <p:cNvSpPr txBox="1"/>
          <p:nvPr userDrawn="1"/>
        </p:nvSpPr>
        <p:spPr>
          <a:xfrm>
            <a:off x="10948988" y="4554538"/>
            <a:ext cx="1282700" cy="655637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>
            <a:spAutoFit/>
          </a:bodyPr>
          <a:lstStyle/>
          <a:p>
            <a:pPr lvl="0" algn="ctr" eaLnBrk="1">
              <a:buNone/>
            </a:pPr>
            <a:r>
              <a:rPr lang="en-US" altLang="zh-CN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Fears</a:t>
            </a:r>
            <a:endParaRPr lang="en-US" altLang="zh-CN">
              <a:latin typeface="Arial" panose="020B0604020202020204" pitchFamily="34" charset="0"/>
              <a:ea typeface="Gotham Light" pitchFamily="2" charset="0"/>
              <a:sym typeface="Gotham Light" pitchFamily="2" charset="0"/>
            </a:endParaRPr>
          </a:p>
        </p:txBody>
      </p:sp>
      <p:sp>
        <p:nvSpPr>
          <p:cNvPr id="3088" name="Substitutes"/>
          <p:cNvSpPr txBox="1"/>
          <p:nvPr userDrawn="1"/>
        </p:nvSpPr>
        <p:spPr>
          <a:xfrm>
            <a:off x="8589963" y="8296275"/>
            <a:ext cx="2386012" cy="657225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>
            <a:spAutoFit/>
          </a:bodyPr>
          <a:lstStyle/>
          <a:p>
            <a:pPr lvl="0" algn="ctr" eaLnBrk="1">
              <a:buNone/>
            </a:pPr>
            <a:r>
              <a:rPr lang="en-US" altLang="zh-CN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Substitutes</a:t>
            </a:r>
            <a:endParaRPr lang="en-US" altLang="zh-CN">
              <a:latin typeface="Arial" panose="020B0604020202020204" pitchFamily="34" charset="0"/>
              <a:ea typeface="Gotham Light" pitchFamily="2" charset="0"/>
              <a:sym typeface="Gotham Light" pitchFamily="2" charset="0"/>
            </a:endParaRPr>
          </a:p>
        </p:txBody>
      </p:sp>
      <p:sp>
        <p:nvSpPr>
          <p:cNvPr id="3089" name="Line"/>
          <p:cNvSpPr/>
          <p:nvPr userDrawn="1"/>
        </p:nvSpPr>
        <p:spPr>
          <a:xfrm flipV="1">
            <a:off x="3344863" y="1997075"/>
            <a:ext cx="0" cy="5770563"/>
          </a:xfrm>
          <a:prstGeom prst="line">
            <a:avLst/>
          </a:prstGeom>
          <a:ln w="9525" cap="flat" cmpd="sng">
            <a:solidFill>
              <a:srgbClr val="535353"/>
            </a:solidFill>
            <a:prstDash val="solid"/>
            <a:miter lim="400000"/>
            <a:headEnd type="none" w="med" len="med"/>
            <a:tailEnd type="none" w="med" len="med"/>
          </a:ln>
        </p:spPr>
      </p:sp>
      <p:sp>
        <p:nvSpPr>
          <p:cNvPr id="3090" name="Line"/>
          <p:cNvSpPr/>
          <p:nvPr userDrawn="1"/>
        </p:nvSpPr>
        <p:spPr>
          <a:xfrm>
            <a:off x="431800" y="4881563"/>
            <a:ext cx="3006725" cy="0"/>
          </a:xfrm>
          <a:prstGeom prst="line">
            <a:avLst/>
          </a:prstGeom>
          <a:ln w="9525" cap="flat" cmpd="sng">
            <a:solidFill>
              <a:srgbClr val="535353"/>
            </a:solidFill>
            <a:prstDash val="solid"/>
            <a:miter lim="400000"/>
            <a:headEnd type="none" w="med" len="med"/>
            <a:tailEnd type="none" w="med" len="med"/>
          </a:ln>
        </p:spPr>
      </p:sp>
      <p:sp>
        <p:nvSpPr>
          <p:cNvPr id="3091" name="Product"/>
          <p:cNvSpPr txBox="1"/>
          <p:nvPr userDrawn="1"/>
        </p:nvSpPr>
        <p:spPr>
          <a:xfrm>
            <a:off x="2297113" y="1138238"/>
            <a:ext cx="2087562" cy="687387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>
            <a:spAutoFit/>
          </a:bodyPr>
          <a:lstStyle/>
          <a:p>
            <a:pPr lvl="0" algn="ctr" eaLnBrk="1">
              <a:buNone/>
            </a:pPr>
            <a:r>
              <a:rPr lang="en-US" altLang="zh-CN" sz="3800" b="1">
                <a:latin typeface="Futura Medium" pitchFamily="34" charset="-79"/>
                <a:cs typeface="Gotham" pitchFamily="2" charset="0"/>
                <a:sym typeface="Gotham" pitchFamily="2" charset="0"/>
              </a:rPr>
              <a:t>Product</a:t>
            </a:r>
            <a:endParaRPr lang="en-US" altLang="zh-CN" sz="3800" b="1">
              <a:latin typeface="Futura Medium" pitchFamily="34" charset="-79"/>
              <a:ea typeface="Gotham" pitchFamily="2" charset="0"/>
              <a:sym typeface="Gotham" pitchFamily="2" charset="0"/>
            </a:endParaRPr>
          </a:p>
        </p:txBody>
      </p:sp>
      <p:sp>
        <p:nvSpPr>
          <p:cNvPr id="3092" name="Customer"/>
          <p:cNvSpPr txBox="1"/>
          <p:nvPr userDrawn="1"/>
        </p:nvSpPr>
        <p:spPr>
          <a:xfrm>
            <a:off x="8529638" y="1138238"/>
            <a:ext cx="2549525" cy="687387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>
            <a:spAutoFit/>
          </a:bodyPr>
          <a:lstStyle/>
          <a:p>
            <a:pPr lvl="0" algn="ctr" eaLnBrk="1">
              <a:buNone/>
            </a:pPr>
            <a:r>
              <a:rPr lang="en-US" altLang="zh-CN" sz="3800" b="1">
                <a:latin typeface="Futura Medium" pitchFamily="34" charset="-79"/>
                <a:cs typeface="Gotham" pitchFamily="2" charset="0"/>
                <a:sym typeface="Gotham" pitchFamily="2" charset="0"/>
              </a:rPr>
              <a:t>Customer</a:t>
            </a:r>
            <a:endParaRPr lang="en-US" altLang="zh-CN" sz="3800" b="1">
              <a:latin typeface="Futura Medium" pitchFamily="34" charset="-79"/>
              <a:ea typeface="Gotham" pitchFamily="2" charset="0"/>
              <a:sym typeface="Gotham" pitchFamily="2" charset="0"/>
            </a:endParaRPr>
          </a:p>
        </p:txBody>
      </p:sp>
      <p:sp>
        <p:nvSpPr>
          <p:cNvPr id="3093" name="Based on the work of Steve Blank, Clayton Christensen, Seth Godin, Yves Pigneur and Alex Osterwalder. Released under creative commons license to encourage adaption and iteration. No rights asserted."/>
          <p:cNvSpPr txBox="1"/>
          <p:nvPr userDrawn="1"/>
        </p:nvSpPr>
        <p:spPr>
          <a:xfrm>
            <a:off x="365125" y="9440863"/>
            <a:ext cx="11590338" cy="2413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>
            <a:spAutoFit/>
          </a:bodyPr>
          <a:lstStyle/>
          <a:p>
            <a:pPr lvl="0" algn="just" eaLnBrk="1">
              <a:buNone/>
            </a:pPr>
            <a:r>
              <a:rPr lang="en-US" altLang="zh-CN" sz="900">
                <a:solidFill>
                  <a:srgbClr val="595959"/>
                </a:solidFill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Based on the work of Steve Blank, Clayton Christensen, Seth Godin, Yves </a:t>
            </a:r>
            <a:r>
              <a:rPr lang="en-US" altLang="zh-CN" sz="900" err="1">
                <a:solidFill>
                  <a:srgbClr val="595959"/>
                </a:solidFill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Pigneur</a:t>
            </a:r>
            <a:r>
              <a:rPr lang="en-US" altLang="zh-CN" sz="900">
                <a:solidFill>
                  <a:srgbClr val="595959"/>
                </a:solidFill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 and Alex Osterwalder. Released under creative commons license to encourage adaption and iteration. No rights asserted.</a:t>
            </a:r>
            <a:endParaRPr lang="en-US" altLang="zh-CN" sz="900">
              <a:solidFill>
                <a:srgbClr val="595959"/>
              </a:solidFill>
              <a:latin typeface="Arial" panose="020B0604020202020204" pitchFamily="34" charset="0"/>
              <a:ea typeface="Gotham Light" pitchFamily="2" charset="0"/>
              <a:sym typeface="Gotham Light" pitchFamily="2" charset="0"/>
            </a:endParaRPr>
          </a:p>
        </p:txBody>
      </p:sp>
      <p:sp>
        <p:nvSpPr>
          <p:cNvPr id="3094" name="Triangle"/>
          <p:cNvSpPr/>
          <p:nvPr userDrawn="1"/>
        </p:nvSpPr>
        <p:spPr>
          <a:xfrm rot="-5400000">
            <a:off x="6221413" y="4802188"/>
            <a:ext cx="512762" cy="188912"/>
          </a:xfrm>
          <a:custGeom>
            <a:avLst/>
            <a:gdLst/>
            <a:ahLst/>
            <a:cxnLst>
              <a:cxn ang="0">
                <a:pos x="256769" y="94017"/>
              </a:cxn>
              <a:cxn ang="5898240">
                <a:pos x="256769" y="94017"/>
              </a:cxn>
              <a:cxn ang="11796480">
                <a:pos x="256769" y="94017"/>
              </a:cxn>
              <a:cxn ang="17694720">
                <a:pos x="256769" y="94017"/>
              </a:cxn>
            </a:cxnLst>
            <a:rect l="0" t="0" r="0" b="0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A6AAA9">
              <a:alpha val="100000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5" name="Circle"/>
          <p:cNvSpPr/>
          <p:nvPr userDrawn="1"/>
        </p:nvSpPr>
        <p:spPr>
          <a:xfrm>
            <a:off x="9221788" y="4310063"/>
            <a:ext cx="1139825" cy="1139825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85888D"/>
            </a:solidFill>
            <a:prstDash val="solid"/>
            <a:miter lim="400000"/>
            <a:headEnd type="none" w="med" len="med"/>
            <a:tailEnd type="none" w="med" len="med"/>
          </a:ln>
        </p:spPr>
        <p:txBody>
          <a:bodyPr lIns="50800" tIns="50800" rIns="50800" bIns="50800" anchor="ctr"/>
          <a:lstStyle/>
          <a:p>
            <a:pPr lvl="0" algn="ctr" eaLnBrk="1">
              <a:buNone/>
            </a:pPr>
            <a:endParaRPr sz="2400">
              <a:latin typeface="Helvetica Light" pitchFamily="34" charset="0"/>
            </a:endParaRPr>
          </a:p>
        </p:txBody>
      </p:sp>
      <p:pic>
        <p:nvPicPr>
          <p:cNvPr id="3096" name="Image" descr="Imag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3863" y="4510088"/>
            <a:ext cx="938212" cy="742950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3097" name="Square"/>
          <p:cNvSpPr/>
          <p:nvPr userDrawn="1"/>
        </p:nvSpPr>
        <p:spPr>
          <a:xfrm>
            <a:off x="2867025" y="4460875"/>
            <a:ext cx="839788" cy="8397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85888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0" tIns="50800" rIns="50800" bIns="50800" anchor="ctr"/>
          <a:lstStyle/>
          <a:p>
            <a:pPr lvl="0" algn="ctr" eaLnBrk="1">
              <a:buNone/>
            </a:pPr>
            <a:endParaRPr sz="2400">
              <a:latin typeface="Helvetica Light" pitchFamily="34" charset="0"/>
            </a:endParaRPr>
          </a:p>
        </p:txBody>
      </p:sp>
      <p:pic>
        <p:nvPicPr>
          <p:cNvPr id="3098" name="download_img2.png" descr="download_img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188" y="4557713"/>
            <a:ext cx="541337" cy="64928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099" name="Company:…"/>
          <p:cNvSpPr/>
          <p:nvPr userDrawn="1"/>
        </p:nvSpPr>
        <p:spPr>
          <a:xfrm>
            <a:off x="417513" y="8050213"/>
            <a:ext cx="5848350" cy="1201737"/>
          </a:xfrm>
          <a:prstGeom prst="rect">
            <a:avLst/>
          </a:prstGeom>
          <a:noFill/>
          <a:ln w="12700" cap="flat" cmpd="sng">
            <a:solidFill>
              <a:srgbClr val="85888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6200" tIns="76200" rIns="76200" bIns="76200"/>
          <a:lstStyle/>
          <a:p>
            <a:pPr lvl="0" algn="l" eaLnBrk="1">
              <a:lnSpc>
                <a:spcPct val="125000"/>
              </a:lnSpc>
              <a:buNone/>
            </a:pPr>
            <a:endParaRPr sz="1700">
              <a:latin typeface="Arial" panose="020B0604020202020204" pitchFamily="34" charset="0"/>
              <a:ea typeface="Gotham" pitchFamily="2" charset="0"/>
              <a:sym typeface="Gotham" pitchFamily="2" charset="0"/>
            </a:endParaRPr>
          </a:p>
        </p:txBody>
      </p:sp>
      <p:sp>
        <p:nvSpPr>
          <p:cNvPr id="3100" name="Features"/>
          <p:cNvSpPr txBox="1"/>
          <p:nvPr userDrawn="1"/>
        </p:nvSpPr>
        <p:spPr>
          <a:xfrm>
            <a:off x="496888" y="8107363"/>
            <a:ext cx="1595437" cy="105251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>
            <a:spAutoFit/>
          </a:bodyPr>
          <a:lstStyle/>
          <a:p>
            <a:pPr lvl="0" algn="l" eaLnBrk="1">
              <a:lnSpc>
                <a:spcPct val="125000"/>
              </a:lnSpc>
              <a:buNone/>
            </a:pPr>
            <a:r>
              <a:rPr lang="en-NZ" altLang="zh-CN" sz="1700">
                <a:latin typeface="Arial" panose="020B0604020202020204" pitchFamily="34" charset="0"/>
                <a:cs typeface="Gotham" pitchFamily="2" charset="0"/>
                <a:sym typeface="Gotham" pitchFamily="2" charset="0"/>
              </a:rPr>
              <a:t>Company:</a:t>
            </a:r>
          </a:p>
          <a:p>
            <a:pPr lvl="0" algn="l" eaLnBrk="1">
              <a:lnSpc>
                <a:spcPct val="125000"/>
              </a:lnSpc>
              <a:buNone/>
            </a:pPr>
            <a:r>
              <a:rPr lang="en-NZ" altLang="zh-CN" sz="1700">
                <a:latin typeface="Arial" panose="020B0604020202020204" pitchFamily="34" charset="0"/>
                <a:cs typeface="Gotham" pitchFamily="2" charset="0"/>
                <a:sym typeface="Gotham" pitchFamily="2" charset="0"/>
              </a:rPr>
              <a:t>Product:</a:t>
            </a:r>
          </a:p>
          <a:p>
            <a:pPr lvl="0" algn="l" eaLnBrk="1">
              <a:lnSpc>
                <a:spcPct val="125000"/>
              </a:lnSpc>
              <a:buNone/>
            </a:pPr>
            <a:r>
              <a:rPr lang="en-NZ" altLang="zh-CN" sz="1700">
                <a:latin typeface="Arial" panose="020B0604020202020204" pitchFamily="34" charset="0"/>
                <a:cs typeface="Gotham" pitchFamily="2" charset="0"/>
                <a:sym typeface="Gotham" pitchFamily="2" charset="0"/>
              </a:rPr>
              <a:t>Ideal customer:</a:t>
            </a:r>
            <a:endParaRPr lang="en-NZ" altLang="zh-CN" sz="1700">
              <a:latin typeface="Arial" panose="020B0604020202020204" pitchFamily="34" charset="0"/>
              <a:ea typeface="Gotham" pitchFamily="2" charset="0"/>
              <a:sym typeface="Gotham" pitchFamily="2" charset="0"/>
            </a:endParaRPr>
          </a:p>
        </p:txBody>
      </p:sp>
      <p:sp>
        <p:nvSpPr>
          <p:cNvPr id="3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32346" y="444500"/>
            <a:ext cx="11619954" cy="437037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>
              <a:buNone/>
            </a:pPr>
            <a:fld id="{9A0DB2DC-4C9A-4742-B13C-FB6460FD3503}" type="slidenum">
              <a:rPr lang="en-NZ" altLang="zh-CN">
                <a:cs typeface="Gotham Light" pitchFamily="2" charset="0"/>
                <a:sym typeface="Gotham Light" pitchFamily="2" charset="0"/>
              </a:rPr>
              <a:t>‹#›</a:t>
            </a:fld>
            <a:endParaRPr lang="en-NZ" altLang="zh-CN">
              <a:latin typeface="Helvetica Light" pitchFamily="34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02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marL="444500" marR="0" lvl="0" indent="-444500" algn="l" defTabSz="584200" rtl="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26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150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74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marL="444500" marR="0" lvl="0" indent="-444500" algn="l" defTabSz="584200" rtl="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52500" y="3937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98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22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marL="444500" marR="0" lvl="0" indent="-444500" algn="l" defTabSz="584200" rtl="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marL="444500" marR="0" lvl="0" indent="-444500" algn="l" defTabSz="584200" rtl="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marL="444500" marR="0" lvl="0" indent="-444500" algn="l" defTabSz="584200" rtl="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246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ody Level One…"/>
          <p:cNvSpPr txBox="1">
            <a:spLocks noGrp="1"/>
          </p:cNvSpPr>
          <p:nvPr>
            <p:ph type="body" idx="1"/>
          </p:nvPr>
        </p:nvSpPr>
        <p:spPr>
          <a:xfrm>
            <a:off x="13188950" y="1954213"/>
            <a:ext cx="12372975" cy="807085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CN"/>
              <a:t>Body Level One</a:t>
            </a:r>
          </a:p>
          <a:p>
            <a:pPr lvl="1"/>
            <a:r>
              <a:rPr lang="en-US" altLang="zh-CN"/>
              <a:t>Body Level Two</a:t>
            </a:r>
          </a:p>
          <a:p>
            <a:pPr lvl="2"/>
            <a:r>
              <a:rPr lang="en-US" altLang="zh-CN"/>
              <a:t>Body Level Three</a:t>
            </a:r>
          </a:p>
          <a:p>
            <a:pPr lvl="3"/>
            <a:r>
              <a:rPr lang="en-US" altLang="zh-CN"/>
              <a:t>Body Level Four</a:t>
            </a:r>
          </a:p>
          <a:p>
            <a:pPr lvl="4"/>
            <a:r>
              <a:rPr lang="en-US" altLang="zh-CN"/>
              <a:t>Body Level Five</a:t>
            </a:r>
          </a:p>
        </p:txBody>
      </p:sp>
      <p:sp>
        <p:nvSpPr>
          <p:cNvPr id="1027" name="Line"/>
          <p:cNvSpPr/>
          <p:nvPr userDrawn="1"/>
        </p:nvSpPr>
        <p:spPr>
          <a:xfrm>
            <a:off x="306388" y="992188"/>
            <a:ext cx="12498387" cy="0"/>
          </a:xfrm>
          <a:prstGeom prst="line">
            <a:avLst/>
          </a:prstGeom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</p:spPr>
      </p:sp>
      <p:sp>
        <p:nvSpPr>
          <p:cNvPr id="1028" name="Line"/>
          <p:cNvSpPr/>
          <p:nvPr userDrawn="1"/>
        </p:nvSpPr>
        <p:spPr>
          <a:xfrm>
            <a:off x="306388" y="9409113"/>
            <a:ext cx="12498387" cy="0"/>
          </a:xfrm>
          <a:prstGeom prst="line">
            <a:avLst/>
          </a:prstGeom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</p:spPr>
      </p:sp>
      <p:sp>
        <p:nvSpPr>
          <p:cNvPr id="1029" name="Title Text"/>
          <p:cNvSpPr txBox="1">
            <a:spLocks noGrp="1"/>
          </p:cNvSpPr>
          <p:nvPr>
            <p:ph type="title"/>
          </p:nvPr>
        </p:nvSpPr>
        <p:spPr>
          <a:xfrm>
            <a:off x="431800" y="444500"/>
            <a:ext cx="11620500" cy="436563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CN"/>
              <a:t>Title Text</a:t>
            </a:r>
          </a:p>
        </p:txBody>
      </p:sp>
      <p:sp>
        <p:nvSpPr>
          <p:cNvPr id="10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/>
          <a:lstStyle>
            <a:lvl1pPr>
              <a:defRPr sz="1100">
                <a:solidFill>
                  <a:srgbClr val="595959"/>
                </a:solidFill>
                <a:latin typeface="Arial" panose="020B0604020202020204" pitchFamily="34" charset="0"/>
              </a:defRPr>
            </a:lvl1pPr>
          </a:lstStyle>
          <a:p>
            <a:pPr lvl="0" eaLnBrk="1">
              <a:buNone/>
            </a:pPr>
            <a:fld id="{9A0DB2DC-4C9A-4742-B13C-FB6460FD3503}" type="slidenum">
              <a:rPr lang="en-NZ" altLang="zh-CN">
                <a:cs typeface="Gotham Light" pitchFamily="2" charset="0"/>
                <a:sym typeface="Gotham Light" pitchFamily="2" charset="0"/>
              </a:rPr>
              <a:t>‹#›</a:t>
            </a:fld>
            <a:endParaRPr lang="en-NZ" altLang="zh-CN">
              <a:latin typeface="Helvetica Light" pitchFamily="34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sldNum="0"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Futura Medium" pitchFamily="34" charset="-79"/>
          <a:ea typeface="+mn-ea"/>
          <a:cs typeface="Futura Medium" pitchFamily="34" charset="-79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444500"/>
            <a:ext cx="11620500" cy="436563"/>
          </a:xfrm>
          <a:ln/>
        </p:spPr>
        <p:txBody>
          <a:bodyPr vert="horz" wrap="square" lIns="50800" tIns="50800" rIns="50800" bIns="50800" anchor="ctr"/>
          <a:lstStyle/>
          <a:p>
            <a:pPr eaLnBrk="1" hangingPunct="1">
              <a:buNone/>
            </a:pPr>
            <a:r>
              <a:rPr lang="en-US" altLang="zh-CN"/>
              <a:t>Build your own canvas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699" y="3491452"/>
            <a:ext cx="2149643" cy="1470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可以在短时间内了解到新发生的事物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快速查询自己需要的信息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能够在软件内与其他使用者进行交流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397" y="6593727"/>
            <a:ext cx="2149643" cy="10797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高效查找目标信息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迅速获得目标信息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运用数据库全面广泛收集信息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272" y="5214106"/>
            <a:ext cx="2149643" cy="7873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用户能够通过本信息管理系统方便快捷的获得符合心理预期的信息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3500" y="1702824"/>
            <a:ext cx="2149643" cy="2625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能在第一时间收到当天的新闻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有获取不同类型信息的途径（如查询考研或考公之类的信息）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了解到最新政策的改动（如疫情期间隔离政策）</a:t>
            </a:r>
          </a:p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可以发布自己的想法（与论坛类似）</a:t>
            </a:r>
          </a:p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9198" y="6673937"/>
            <a:ext cx="2149643" cy="15106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将搜索的问题按照关键词分类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支撑大量资讯的数据库将数据库里的资讯以关键词分类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分析相似关键词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08630" y="5149938"/>
            <a:ext cx="1796718" cy="2802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推送内容过时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政策改动后更新不及时（如改动后查询到的信息还是以前未改动时的）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使用者过少，交流或共享信息是没有对象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查询资料时难以准确找到，要经过复杂的筛选或跳转才能找到有用的信息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46610" y="8711479"/>
            <a:ext cx="2358190" cy="5719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marR="0" lvl="0" indent="-17145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电视新闻、纸质书刊、其他信息引擎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4230" y="8117727"/>
            <a:ext cx="2149643" cy="11875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171450" marR="0" lvl="0" indent="-171450" algn="l" defTabSz="5842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第五组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171450" marR="0" lvl="0" indent="-171450" algn="l" defTabSz="5842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信息管理系统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171450" marR="0" lvl="0" indent="-171450" algn="l" defTabSz="5842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全年龄人群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 panose="030F0702030302020204"/>
            <a:ea typeface="Comic Sans MS" panose="030F0702030302020204"/>
            <a:cs typeface="Comic Sans MS" panose="030F0702030302020204"/>
            <a:sym typeface="Comic Sans MS" panose="030F07020303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 panose="030F0702030302020204"/>
            <a:ea typeface="Comic Sans MS" panose="030F0702030302020204"/>
            <a:cs typeface="Comic Sans MS" panose="030F0702030302020204"/>
            <a:sym typeface="Comic Sans MS" panose="030F07020303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206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Avenir Roman</vt:lpstr>
      <vt:lpstr>Futura Medium</vt:lpstr>
      <vt:lpstr>Helvetica Light</vt:lpstr>
      <vt:lpstr>Arial</vt:lpstr>
      <vt:lpstr>Helvetica</vt:lpstr>
      <vt:lpstr>White</vt:lpstr>
      <vt:lpstr>Build your own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黄 喆</cp:lastModifiedBy>
  <cp:revision>9</cp:revision>
  <dcterms:created xsi:type="dcterms:W3CDTF">2021-07-13T15:25:58Z</dcterms:created>
  <dcterms:modified xsi:type="dcterms:W3CDTF">2021-07-13T16:04:39Z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