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BF37-1865-467D-859B-79CFA47D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F0BB9-1767-46F1-97EB-67FD0CDF7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E7586-831A-4E1B-BA19-A21572CD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86ED7-6D0E-4D9D-A7F3-E30476A6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99861-B988-4FC5-904A-5DEBC3F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0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CD687-514D-4AD2-AEDC-220A8325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8E88D-2BEC-4889-B452-E47FEDCF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93BE-179F-4F4D-9785-A698CB5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F6AB1-20DA-4FFB-B26E-DB0BC0A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4F0F3-D2AE-4744-A7DE-A94BB71D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CAFA8-ED1F-42D1-B353-F7DF9517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52CA7-434A-41D3-AE52-B6294AE8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3CE28-28CC-405F-BCFC-F64ED90A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4032-1DC9-474B-9747-50A17D88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9E6D0-A39A-468B-82A7-57ADFB22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3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3896-0E05-412E-AEEE-495F031D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2F04B-FC8D-447D-BCCA-CC65362A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13FAE-44F2-429B-BCAD-9145B9DF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38E5-BADE-4B0C-9F01-80B5552A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AB96D-8490-44A6-956A-AF73E65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1DE4-DA57-4415-A942-11FA0B1C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38E4A-BFB4-4194-BE45-ECB07E85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E3B0-BEFC-4C44-A784-005C9B48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77C25-582D-479C-AC71-CE75951C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B458-13E7-401A-A9A5-BE12D6E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10AA4-E9FF-4C08-A149-89E6D2C3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90367-9834-48F6-9E5F-668147FC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61181-D9AF-4CAC-91A7-A5C4EBE5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191D6-582B-4C6B-A457-3FE0483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449F8-490C-4178-8BE6-7B4B987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041D6-C84E-4AD1-9947-ACA778F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957D2-493F-45F0-B8EA-3A8D16B1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787AD-B625-4B43-A2CB-14B0FD8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1CAB1-898F-429B-9419-6A27C748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BFAB8-9A0E-4069-BEFF-FC4ABCEA0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21059-0230-4E98-A2EC-397ECADF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8AFE7E-85CC-410F-B705-9C6891C4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F0AC79-6EF7-46A6-A084-6FE0178E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AA256-09B8-4388-B53E-2B80B7F4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36CD4-F3D2-4F71-B967-97D9A39B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7B4D0-B534-42D6-94F8-2C63FE2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B0466-EB6E-46DE-952A-8F3517F7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3272E-D717-4674-91C6-1FC8A05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26A39-C43D-4A4E-A54E-1771E2C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F28E6-A001-42D3-8C4B-745604C4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EAE20-C1F5-49CD-A1B2-A5064E46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2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E3D7E-6488-4123-B4FF-EE23F42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E5653-A5E6-4211-8D24-5BD2EBA0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F6062-9A74-4431-8023-DAB639A6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B2DBF-94C3-46B2-8EC1-6CA6659F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540D8-A66D-4F97-8E5E-5BEB6498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B5F8B-0E1A-4C05-930E-1F948EFA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5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7B54F-3396-46DE-A0AA-EEFE9292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0F52B-3CC2-480A-94B7-D1174D26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D09AB-BF99-4A01-A5F2-FD6A605F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86CC8-1DCC-4A59-99BD-E2DF1E86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EC7A2-857C-471D-ACA7-2F19042F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CC124-5199-463A-B743-517C370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43F3F-B208-4CA1-9144-00BDCBB7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F7B69-2CA9-47A7-998F-65381D5A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24129-40A5-4CF1-A522-FBB11BC0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80E6-4E36-44BB-AFD1-C32C19D08034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D2C26-6941-4D69-AF3A-DB5F5638A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7944B-2D21-47E4-BDDF-CD68448D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DB5D-D0CF-4E96-9EC3-3ED3D64EA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066EC-BB7E-4751-A072-AF0629B9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872141" y="4177986"/>
            <a:ext cx="45719" cy="72403"/>
          </a:xfrm>
        </p:spPr>
        <p:txBody>
          <a:bodyPr>
            <a:normAutofit fontScale="90000"/>
          </a:bodyPr>
          <a:lstStyle/>
          <a:p>
            <a:endParaRPr lang="zh-CN" altLang="en-US" sz="5200" b="1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9BDA4B-F3E8-4D1D-AEFD-EA525E4C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574524" flipH="1">
            <a:off x="-793444" y="535312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4CADA-884C-4DF2-B36C-2284E6370C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542" y="4005450"/>
            <a:ext cx="1792484" cy="2631448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5475AD-A88F-4E1A-8DDC-73A81E5AB6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8138" y="3978630"/>
            <a:ext cx="1616480" cy="2092659"/>
          </a:xfrm>
          <a:prstGeom prst="rect">
            <a:avLst/>
          </a:prstGeom>
          <a:noFill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8F7E51-D415-4E67-A974-E957AD02F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3" r="8242"/>
          <a:stretch/>
        </p:blipFill>
        <p:spPr>
          <a:xfrm>
            <a:off x="1823254" y="124540"/>
            <a:ext cx="1634584" cy="2634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2FD6B4-D71A-4B16-9161-F2F15130817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7255" y="3991534"/>
            <a:ext cx="1960568" cy="2603150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528B19-AF4B-4DAD-9D8D-87AB823672C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t="6970" r="19783" b="45597"/>
          <a:stretch/>
        </p:blipFill>
        <p:spPr bwMode="auto">
          <a:xfrm>
            <a:off x="8802682" y="590550"/>
            <a:ext cx="3227393" cy="275336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B13B42-6C1F-4F3A-AF4A-805BD41D3A7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8166" r="12592" b="9026"/>
          <a:stretch/>
        </p:blipFill>
        <p:spPr bwMode="auto">
          <a:xfrm>
            <a:off x="5138820" y="221102"/>
            <a:ext cx="2521771" cy="29535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F7ACC83-AF9E-4171-9194-4CA202D9DB31}"/>
              </a:ext>
            </a:extLst>
          </p:cNvPr>
          <p:cNvCxnSpPr>
            <a:cxnSpLocks/>
          </p:cNvCxnSpPr>
          <p:nvPr/>
        </p:nvCxnSpPr>
        <p:spPr>
          <a:xfrm flipV="1">
            <a:off x="3660365" y="672353"/>
            <a:ext cx="1700852" cy="982506"/>
          </a:xfrm>
          <a:prstGeom prst="bentConnector3">
            <a:avLst>
              <a:gd name="adj1" fmla="val 7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60B1DD-9AAE-45FC-AE2F-EB0F2A12F87A}"/>
              </a:ext>
            </a:extLst>
          </p:cNvPr>
          <p:cNvCxnSpPr/>
          <p:nvPr/>
        </p:nvCxnSpPr>
        <p:spPr>
          <a:xfrm flipV="1">
            <a:off x="6822141" y="221102"/>
            <a:ext cx="0" cy="36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8952A8F-563C-4C78-9E76-30C9FDBC750D}"/>
              </a:ext>
            </a:extLst>
          </p:cNvPr>
          <p:cNvCxnSpPr/>
          <p:nvPr/>
        </p:nvCxnSpPr>
        <p:spPr>
          <a:xfrm flipH="1">
            <a:off x="5262282" y="221102"/>
            <a:ext cx="155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50F45FA-74FC-4178-9FBA-1E6AF7B6A038}"/>
              </a:ext>
            </a:extLst>
          </p:cNvPr>
          <p:cNvCxnSpPr>
            <a:cxnSpLocks/>
          </p:cNvCxnSpPr>
          <p:nvPr/>
        </p:nvCxnSpPr>
        <p:spPr>
          <a:xfrm flipH="1">
            <a:off x="5138820" y="221102"/>
            <a:ext cx="123462" cy="188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49F6B20-D4A2-43B2-ADEB-38CC308AAA20}"/>
              </a:ext>
            </a:extLst>
          </p:cNvPr>
          <p:cNvCxnSpPr/>
          <p:nvPr/>
        </p:nvCxnSpPr>
        <p:spPr>
          <a:xfrm>
            <a:off x="5138820" y="2106706"/>
            <a:ext cx="275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207E77-1E06-4311-B2C9-1224C698CFCB}"/>
              </a:ext>
            </a:extLst>
          </p:cNvPr>
          <p:cNvCxnSpPr/>
          <p:nvPr/>
        </p:nvCxnSpPr>
        <p:spPr>
          <a:xfrm>
            <a:off x="6902824" y="851647"/>
            <a:ext cx="0" cy="5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EE4EF89-C812-4F26-B8D2-9449D69B5C88}"/>
              </a:ext>
            </a:extLst>
          </p:cNvPr>
          <p:cNvCxnSpPr/>
          <p:nvPr/>
        </p:nvCxnSpPr>
        <p:spPr>
          <a:xfrm>
            <a:off x="6902824" y="1407459"/>
            <a:ext cx="189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F98F135-0974-4307-A67C-B1EAEB634618}"/>
              </a:ext>
            </a:extLst>
          </p:cNvPr>
          <p:cNvSpPr txBox="1"/>
          <p:nvPr/>
        </p:nvSpPr>
        <p:spPr>
          <a:xfrm>
            <a:off x="7453818" y="978270"/>
            <a:ext cx="9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83A980-5946-47AC-B979-77814FA58C71}"/>
              </a:ext>
            </a:extLst>
          </p:cNvPr>
          <p:cNvSpPr txBox="1"/>
          <p:nvPr/>
        </p:nvSpPr>
        <p:spPr>
          <a:xfrm>
            <a:off x="5601902" y="-100039"/>
            <a:ext cx="87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33FA27-8F43-424F-897E-5D19643A63CE}"/>
              </a:ext>
            </a:extLst>
          </p:cNvPr>
          <p:cNvCxnSpPr/>
          <p:nvPr/>
        </p:nvCxnSpPr>
        <p:spPr>
          <a:xfrm>
            <a:off x="9780494" y="2870208"/>
            <a:ext cx="0" cy="93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CEAA3B1-ECC1-4A20-A5AC-CD5BE2CE306C}"/>
              </a:ext>
            </a:extLst>
          </p:cNvPr>
          <p:cNvCxnSpPr>
            <a:cxnSpLocks/>
          </p:cNvCxnSpPr>
          <p:nvPr/>
        </p:nvCxnSpPr>
        <p:spPr>
          <a:xfrm flipH="1" flipV="1">
            <a:off x="849166" y="3785153"/>
            <a:ext cx="8949258" cy="4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634E1F8-E2C8-4EAA-956B-0AE7B918DFC3}"/>
              </a:ext>
            </a:extLst>
          </p:cNvPr>
          <p:cNvSpPr txBox="1"/>
          <p:nvPr/>
        </p:nvSpPr>
        <p:spPr>
          <a:xfrm>
            <a:off x="2277035" y="3429000"/>
            <a:ext cx="12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76E05BD-7038-43D4-95B0-340348CD6117}"/>
              </a:ext>
            </a:extLst>
          </p:cNvPr>
          <p:cNvCxnSpPr/>
          <p:nvPr/>
        </p:nvCxnSpPr>
        <p:spPr>
          <a:xfrm>
            <a:off x="2900081" y="4993341"/>
            <a:ext cx="62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C2A08C-2D4D-44C3-A560-E342D982CDA4}"/>
              </a:ext>
            </a:extLst>
          </p:cNvPr>
          <p:cNvSpPr/>
          <p:nvPr/>
        </p:nvSpPr>
        <p:spPr>
          <a:xfrm>
            <a:off x="3582239" y="4250389"/>
            <a:ext cx="1792484" cy="2100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 you want to see a timeline?</a:t>
            </a:r>
          </a:p>
          <a:p>
            <a:endParaRPr lang="en-US" altLang="zh-CN" dirty="0"/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srgbClr val="00B0F0"/>
                </a:solidFill>
              </a:rPr>
              <a:t>Yes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no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92C125F-22EB-49EE-8A70-A0C9D982ACAB}"/>
              </a:ext>
            </a:extLst>
          </p:cNvPr>
          <p:cNvCxnSpPr/>
          <p:nvPr/>
        </p:nvCxnSpPr>
        <p:spPr>
          <a:xfrm flipV="1">
            <a:off x="4267523" y="5109882"/>
            <a:ext cx="1721476" cy="7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E5DAB-43D3-4437-8197-6E699345C7DC}"/>
              </a:ext>
            </a:extLst>
          </p:cNvPr>
          <p:cNvCxnSpPr/>
          <p:nvPr/>
        </p:nvCxnSpPr>
        <p:spPr>
          <a:xfrm flipH="1">
            <a:off x="2900081" y="6248399"/>
            <a:ext cx="1014640" cy="2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6E5292-E346-4741-8F28-E7D8F4D463B9}"/>
              </a:ext>
            </a:extLst>
          </p:cNvPr>
          <p:cNvCxnSpPr>
            <a:cxnSpLocks/>
          </p:cNvCxnSpPr>
          <p:nvPr/>
        </p:nvCxnSpPr>
        <p:spPr>
          <a:xfrm>
            <a:off x="7968177" y="4831560"/>
            <a:ext cx="1552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3AF63FBE-936C-4C3C-81E9-E875F409CE23}"/>
              </a:ext>
            </a:extLst>
          </p:cNvPr>
          <p:cNvSpPr txBox="1"/>
          <p:nvPr/>
        </p:nvSpPr>
        <p:spPr>
          <a:xfrm>
            <a:off x="8386366" y="4433134"/>
            <a:ext cx="89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EFAA45-99A8-40CA-9069-53FD494598DE}"/>
              </a:ext>
            </a:extLst>
          </p:cNvPr>
          <p:cNvCxnSpPr/>
          <p:nvPr/>
        </p:nvCxnSpPr>
        <p:spPr>
          <a:xfrm flipH="1">
            <a:off x="8107823" y="5109882"/>
            <a:ext cx="141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3A8F1D1-E2DC-4771-8979-F2055FB08487}"/>
              </a:ext>
            </a:extLst>
          </p:cNvPr>
          <p:cNvSpPr txBox="1"/>
          <p:nvPr/>
        </p:nvSpPr>
        <p:spPr>
          <a:xfrm>
            <a:off x="8453718" y="5293109"/>
            <a:ext cx="95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FE6A974-C461-4478-8A2E-3EA5D4576A39}"/>
              </a:ext>
            </a:extLst>
          </p:cNvPr>
          <p:cNvSpPr/>
          <p:nvPr/>
        </p:nvSpPr>
        <p:spPr>
          <a:xfrm rot="19659937">
            <a:off x="3685473" y="2831957"/>
            <a:ext cx="1133072" cy="8991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Check?</a:t>
            </a:r>
          </a:p>
          <a:p>
            <a:pPr algn="ctr"/>
            <a:r>
              <a:rPr lang="en-US" altLang="zh-CN" dirty="0"/>
              <a:t>Yes</a:t>
            </a:r>
          </a:p>
          <a:p>
            <a:pPr algn="ctr"/>
            <a:r>
              <a:rPr lang="en-US" altLang="zh-CN" dirty="0"/>
              <a:t>no</a:t>
            </a:r>
          </a:p>
        </p:txBody>
      </p:sp>
      <p:pic>
        <p:nvPicPr>
          <p:cNvPr id="11" name="图片 10" descr="图形用户界面&#10;&#10;中度可信度描述已自动生成">
            <a:extLst>
              <a:ext uri="{FF2B5EF4-FFF2-40B4-BE49-F238E27FC236}">
                <a16:creationId xmlns:a16="http://schemas.microsoft.com/office/drawing/2014/main" id="{8AA9104C-36D7-4231-96DD-39AD03DB0A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3097" r="53567" b="50144"/>
          <a:stretch/>
        </p:blipFill>
        <p:spPr>
          <a:xfrm>
            <a:off x="77605" y="144555"/>
            <a:ext cx="1543122" cy="2668759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8D048D-35E6-418E-A91E-D51707D688E7}"/>
              </a:ext>
            </a:extLst>
          </p:cNvPr>
          <p:cNvCxnSpPr/>
          <p:nvPr/>
        </p:nvCxnSpPr>
        <p:spPr>
          <a:xfrm flipV="1">
            <a:off x="849166" y="2984746"/>
            <a:ext cx="0" cy="80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F2B521-3E21-4296-B2DC-61A822B29D72}"/>
              </a:ext>
            </a:extLst>
          </p:cNvPr>
          <p:cNvCxnSpPr/>
          <p:nvPr/>
        </p:nvCxnSpPr>
        <p:spPr>
          <a:xfrm flipH="1">
            <a:off x="3007151" y="3174625"/>
            <a:ext cx="2856321" cy="134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6EE78DC-1341-4283-B50E-2659CA2AE82C}"/>
              </a:ext>
            </a:extLst>
          </p:cNvPr>
          <p:cNvSpPr txBox="1"/>
          <p:nvPr/>
        </p:nvSpPr>
        <p:spPr>
          <a:xfrm>
            <a:off x="3717349" y="1024436"/>
            <a:ext cx="108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identify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4CE8AFB-8484-435E-BBDC-6008EC92B1D8}"/>
              </a:ext>
            </a:extLst>
          </p:cNvPr>
          <p:cNvCxnSpPr/>
          <p:nvPr/>
        </p:nvCxnSpPr>
        <p:spPr>
          <a:xfrm>
            <a:off x="1620727" y="1347601"/>
            <a:ext cx="21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2308E8-21CA-4587-B1C0-D8A2168EF81F}"/>
              </a:ext>
            </a:extLst>
          </p:cNvPr>
          <p:cNvCxnSpPr/>
          <p:nvPr/>
        </p:nvCxnSpPr>
        <p:spPr>
          <a:xfrm flipH="1">
            <a:off x="2900081" y="3388165"/>
            <a:ext cx="1153445" cy="92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B70545C-439B-410F-A3DE-D0A831271DF7}"/>
              </a:ext>
            </a:extLst>
          </p:cNvPr>
          <p:cNvCxnSpPr/>
          <p:nvPr/>
        </p:nvCxnSpPr>
        <p:spPr>
          <a:xfrm flipH="1" flipV="1">
            <a:off x="1397234" y="2836179"/>
            <a:ext cx="2762660" cy="80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406535539@qq.com</dc:creator>
  <cp:lastModifiedBy>406535539@qq.com</cp:lastModifiedBy>
  <cp:revision>4</cp:revision>
  <dcterms:created xsi:type="dcterms:W3CDTF">2021-07-17T01:06:29Z</dcterms:created>
  <dcterms:modified xsi:type="dcterms:W3CDTF">2021-07-17T01:51:29Z</dcterms:modified>
</cp:coreProperties>
</file>