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FEW DAYS IN AKIRACHIKS</a:t>
            </a:r>
            <a:endParaRPr lang="en-US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7100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832" y="739989"/>
            <a:ext cx="8610600" cy="1293028"/>
          </a:xfrm>
        </p:spPr>
        <p:txBody>
          <a:bodyPr/>
          <a:lstStyle/>
          <a:p>
            <a:pPr algn="ctr"/>
            <a:r>
              <a:rPr lang="en-US" i="1" dirty="0" smtClean="0"/>
              <a:t>Academic sector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Admission and orientation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Issuing of laptops.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Introduction.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901532"/>
            <a:ext cx="8610600" cy="1293028"/>
          </a:xfrm>
        </p:spPr>
        <p:txBody>
          <a:bodyPr/>
          <a:lstStyle/>
          <a:p>
            <a:pPr algn="ctr"/>
            <a:r>
              <a:rPr lang="en-US" i="1" dirty="0" smtClean="0"/>
              <a:t>Health and lifestyle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Condusive environment.</a:t>
            </a:r>
          </a:p>
          <a:p>
            <a:pPr marL="0" indent="0" algn="ctr">
              <a:buNone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Executive rooms.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Balanced diet.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/>
              <a:t>Games.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648" y="901532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4000" i="1" dirty="0" smtClean="0">
                <a:solidFill>
                  <a:schemeClr val="accent4">
                    <a:lumMod val="50000"/>
                  </a:schemeClr>
                </a:solidFill>
              </a:rPr>
              <a:t>Yes the sky is the limit but it depends where I Believe my sky is.</a:t>
            </a:r>
            <a:endParaRPr lang="en-US" sz="40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47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Vapor Trail</vt:lpstr>
      <vt:lpstr>A FEW DAYS IN AKIRACHIKS</vt:lpstr>
      <vt:lpstr>Academic sector</vt:lpstr>
      <vt:lpstr>Health and lifestyle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DAYS IN AKIRACHIKS</dc:title>
  <dc:creator>student</dc:creator>
  <cp:lastModifiedBy>student</cp:lastModifiedBy>
  <cp:revision>9</cp:revision>
  <dcterms:created xsi:type="dcterms:W3CDTF">2020-02-17T11:16:06Z</dcterms:created>
  <dcterms:modified xsi:type="dcterms:W3CDTF">2020-02-19T06:18:44Z</dcterms:modified>
</cp:coreProperties>
</file>