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0BFDC4-3768-4AC6-8C7D-86A822E23F7C}">
  <a:tblStyle styleId="{060BFDC4-3768-4AC6-8C7D-86A822E23F7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504d550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504d550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b8eb7a6e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b8eb7a6e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59ec307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59ec307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59ec307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59ec307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f59ec307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f59ec307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504d550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504d550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f59ec307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f59ec307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504d550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504d550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504d550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504d550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59ec307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59ec307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59ec307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f59ec307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vidyapun.com/blogs/top-10-reasons-to-pursue-master-of-laws" TargetMode="External"/><Relationship Id="rId4" Type="http://schemas.openxmlformats.org/officeDocument/2006/relationships/hyperlink" Target="https://www.vidyapun.com/blogs/things-to-know-about-online-mba" TargetMode="External"/><Relationship Id="rId5" Type="http://schemas.openxmlformats.org/officeDocument/2006/relationships/hyperlink" Target="https://www.vidyapun.com/online-mba-in-india" TargetMode="External"/><Relationship Id="rId6" Type="http://schemas.openxmlformats.org/officeDocument/2006/relationships/hyperlink" Target="https://www.vidyapun.com/blogs/6-benefits-of-an-online-mba-degree" TargetMode="External"/><Relationship Id="rId7" Type="http://schemas.openxmlformats.org/officeDocument/2006/relationships/hyperlink" Target="https://www.vidyapun.com/blogs/complete-guide-on-masters-in-law-degree" TargetMode="External"/><Relationship Id="rId8" Type="http://schemas.openxmlformats.org/officeDocument/2006/relationships/hyperlink" Target="https://www.vidyapun.com/blogs/tips-to-crack-online-mba-entrance-exam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Vidyapun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32" y="452115"/>
            <a:ext cx="8839201" cy="4162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71" y="152400"/>
            <a:ext cx="60501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809483" y="1957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4"/>
          <p:cNvGraphicFramePr/>
          <p:nvPr/>
        </p:nvGraphicFramePr>
        <p:xfrm>
          <a:off x="1505980" y="1612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{060BFDC4-3768-4AC6-8C7D-86A822E23F7C}</a:tableStyleId>
              </a:tblPr>
              <a:tblGrid>
                <a:gridCol w="1638000"/>
                <a:gridCol w="998775"/>
                <a:gridCol w="998775"/>
                <a:gridCol w="998775"/>
                <a:gridCol w="998775"/>
              </a:tblGrid>
              <a:tr h="21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Overall SEO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May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June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July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Aug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1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Sitemap updated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Fixed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Fixed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Updated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Updated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Domain Authority Score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Spam Score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Top Organic Keywords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1172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Organic Traffic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1734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Backlinks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15"/>
          <p:cNvGraphicFramePr/>
          <p:nvPr/>
        </p:nvGraphicFramePr>
        <p:xfrm>
          <a:off x="3060425" y="165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{060BFDC4-3768-4AC6-8C7D-86A822E23F7C}</a:tableStyleId>
              </a:tblPr>
              <a:tblGrid>
                <a:gridCol w="3023150"/>
              </a:tblGrid>
              <a:tr h="31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UI/Ux Changes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online MBA 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Content section on pages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FAQ section on MBA 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16"/>
          <p:cNvGraphicFramePr/>
          <p:nvPr/>
        </p:nvGraphicFramePr>
        <p:xfrm>
          <a:off x="2327750" y="10612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{060BFDC4-3768-4AC6-8C7D-86A822E23F7C}</a:tableStyleId>
              </a:tblPr>
              <a:tblGrid>
                <a:gridCol w="4570075"/>
              </a:tblGrid>
              <a:tr h="31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Activity Done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1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Content section optimizations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348 Server error fixed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30- 404 error pages changes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77 page with wrong canonical tags Fixed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Reducing spam score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Blogs Updated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Pages updated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17"/>
          <p:cNvGraphicFramePr/>
          <p:nvPr/>
        </p:nvGraphicFramePr>
        <p:xfrm>
          <a:off x="210409" y="10515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{060BFDC4-3768-4AC6-8C7D-86A822E23F7C}</a:tableStyleId>
              </a:tblPr>
              <a:tblGrid>
                <a:gridCol w="3552825"/>
                <a:gridCol w="952500"/>
                <a:gridCol w="1114425"/>
                <a:gridCol w="1209675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Meta Title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Meta Description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keywords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https://www.vidyapun.com/blogs/top-10-reasons-to-pursue-master-of-laws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https://www.vidyapun.com/blogs/things-to-know-about-online-mba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https://www.vidyapun.com/online-mba-in-india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https://www.vidyapun.com/blogs/6-benefits-of-an-online-mba-degree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https://www.vidyapun.com/blogs/complete-guide-on-masters-in-law-degree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https://www.vidyapun.com/blogs/tips-to-crack-online-mba-entrance-exams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Faqs on Online MBA 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4" y="858175"/>
            <a:ext cx="8839200" cy="2394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4" y="558466"/>
            <a:ext cx="8839201" cy="393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409"/>
            <a:ext cx="8839199" cy="416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