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294" y="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7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6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9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1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9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1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5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8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7562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E6A1-01F5-458A-AA9E-2294268B6657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2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9511" y="188641"/>
          <a:ext cx="8784977" cy="6590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/>
                <a:gridCol w="2667988"/>
                <a:gridCol w="788396"/>
                <a:gridCol w="2440270"/>
                <a:gridCol w="976109"/>
                <a:gridCol w="976109"/>
              </a:tblGrid>
              <a:tr h="504055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1">
                          <a:latin typeface="휴먼명조"/>
                          <a:ea typeface="휴먼명조"/>
                        </a:rPr>
                        <a:t>페이지 레이아웃 정의서</a:t>
                      </a:r>
                      <a:endParaRPr lang="ko-KR" altLang="en-US" sz="18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프로젝트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Amazon Web Service</a:t>
                      </a: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기반</a:t>
                      </a: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설문조사 시스템 개발 프로젝트</a:t>
                      </a:r>
                      <a:endParaRPr lang="ko-KR" altLang="en-US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시스템명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ImOnAVote</a:t>
                      </a:r>
                      <a:endParaRPr lang="en-US" altLang="ko-KR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작성자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이주현</a:t>
                      </a:r>
                      <a:endParaRPr lang="ko-KR" altLang="en-US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</a:tr>
              <a:tr h="3600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페이지명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 gridSpan="3"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회원가입 페이지</a:t>
                      </a:r>
                      <a:endParaRPr lang="ko-KR" altLang="en-US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작성일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2024-01-29</a:t>
                      </a:r>
                      <a:endParaRPr lang="en-US" altLang="ko-KR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</a:tr>
              <a:tr h="433145">
                <a:tc rowSpan="2" gridSpan="4"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휴먼명조"/>
                          <a:ea typeface="휴먼명조"/>
                        </a:rPr>
                        <a:t>  </a:t>
                      </a: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</a:txBody>
                  <a:tcPr marL="91440" marR="91440"/>
                </a:tc>
                <a:tc rowSpan="2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페이지 설명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611119">
                <a:tc gridSpan="4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기본 설명</a:t>
                      </a: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]</a:t>
                      </a: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사용자 회원가입 화면</a:t>
                      </a:r>
                      <a:endParaRPr lang="ko-KR" altLang="en-US" sz="1100" b="0">
                        <a:latin typeface="휴먼명조"/>
                        <a:ea typeface="휴먼명조"/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접속권한 </a:t>
                      </a:r>
                      <a:r>
                        <a:rPr lang="en-US" altLang="ko-KR" sz="1100" b="0">
                          <a:latin typeface="휴먼명조"/>
                          <a:ea typeface="휴먼명조"/>
                        </a:rPr>
                        <a:t>: </a:t>
                      </a: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사용자 </a:t>
                      </a:r>
                      <a:r>
                        <a:rPr lang="en-US" altLang="ko-KR" sz="1100" b="0"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en-US" altLang="ko-KR" sz="1100" b="0" baseline="0"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 관리자</a:t>
                      </a:r>
                      <a:endParaRPr lang="ko-KR" altLang="en-US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추가 설명</a:t>
                      </a: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]</a:t>
                      </a: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없음</a:t>
                      </a:r>
                      <a:endParaRPr lang="ko-KR" altLang="en-US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관련 테이블</a:t>
                      </a: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]</a:t>
                      </a: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100" b="0">
                          <a:latin typeface="휴먼명조"/>
                          <a:ea typeface="휴먼명조"/>
                        </a:rPr>
                        <a:t>MEMBER</a:t>
                      </a: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718" y="1556792"/>
            <a:ext cx="2889154" cy="49791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71190" y="2085362"/>
            <a:ext cx="2817034" cy="35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9511" y="188641"/>
          <a:ext cx="8784977" cy="6590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/>
                <a:gridCol w="2667988"/>
                <a:gridCol w="788396"/>
                <a:gridCol w="2440270"/>
                <a:gridCol w="976109"/>
                <a:gridCol w="976109"/>
              </a:tblGrid>
              <a:tr h="504055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1">
                          <a:latin typeface="휴먼명조"/>
                          <a:ea typeface="휴먼명조"/>
                        </a:rPr>
                        <a:t>페이지 레이아웃 정의서</a:t>
                      </a:r>
                      <a:endParaRPr lang="ko-KR" altLang="en-US" sz="18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프로젝트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Amazon Web Service</a:t>
                      </a: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기반</a:t>
                      </a: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설문 조사</a:t>
                      </a: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시스템 개발 프로젝트</a:t>
                      </a:r>
                      <a:endParaRPr lang="ko-KR" altLang="en-US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시스템명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en-US" altLang="ko-KR" sz="1100" baseline="0">
                          <a:latin typeface="휴먼명조"/>
                          <a:ea typeface="휴먼명조"/>
                        </a:rPr>
                        <a:t>ImOnAVote</a:t>
                      </a:r>
                      <a:endParaRPr lang="en-US" altLang="ko-KR" sz="1100" baseline="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작성자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이주현</a:t>
                      </a:r>
                      <a:endParaRPr lang="ko-KR" altLang="en-US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</a:tr>
              <a:tr h="3600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페이지명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 gridSpan="3"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로그인</a:t>
                      </a:r>
                      <a:endParaRPr lang="ko-KR" altLang="en-US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작성일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2024-01-19</a:t>
                      </a:r>
                      <a:endParaRPr lang="en-US" altLang="ko-KR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</a:tr>
              <a:tr h="433145">
                <a:tc rowSpan="2" gridSpan="4"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휴먼명조"/>
                          <a:ea typeface="휴먼명조"/>
                        </a:rPr>
                        <a:t>  </a:t>
                      </a: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</a:txBody>
                  <a:tcPr marL="91440" marR="91440"/>
                </a:tc>
                <a:tc rowSpan="2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페이지 설명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611119">
                <a:tc gridSpan="4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기본 설명</a:t>
                      </a: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]</a:t>
                      </a: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사용자 접속 로그인화면</a:t>
                      </a:r>
                      <a:endParaRPr lang="ko-KR" altLang="en-US" sz="1100" b="0">
                        <a:latin typeface="휴먼명조"/>
                        <a:ea typeface="휴먼명조"/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접속권한 </a:t>
                      </a:r>
                      <a:r>
                        <a:rPr lang="en-US" altLang="ko-KR" sz="1100" b="0">
                          <a:latin typeface="휴먼명조"/>
                          <a:ea typeface="휴먼명조"/>
                        </a:rPr>
                        <a:t>: </a:t>
                      </a: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사용자 </a:t>
                      </a:r>
                      <a:r>
                        <a:rPr lang="en-US" altLang="ko-KR" sz="1100" b="0"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en-US" altLang="ko-KR" sz="1100" b="0" baseline="0"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 관리자</a:t>
                      </a:r>
                      <a:endParaRPr lang="ko-KR" altLang="en-US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추가 설명</a:t>
                      </a: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]</a:t>
                      </a: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없음</a:t>
                      </a:r>
                      <a:endParaRPr lang="ko-KR" altLang="en-US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관련 테이블</a:t>
                      </a: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]</a:t>
                      </a: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100" b="0">
                          <a:latin typeface="휴먼명조"/>
                          <a:ea typeface="휴먼명조"/>
                        </a:rPr>
                        <a:t>MEMBER</a:t>
                      </a: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2051" name="그림 20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7704" y="1700808"/>
            <a:ext cx="3704272" cy="48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9511" y="188641"/>
          <a:ext cx="8784977" cy="6590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/>
                <a:gridCol w="2667988"/>
                <a:gridCol w="788396"/>
                <a:gridCol w="2440270"/>
                <a:gridCol w="976109"/>
                <a:gridCol w="976109"/>
              </a:tblGrid>
              <a:tr h="504055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1">
                          <a:latin typeface="휴먼명조"/>
                          <a:ea typeface="휴먼명조"/>
                        </a:rPr>
                        <a:t>페이지 레이아웃 정의서</a:t>
                      </a:r>
                      <a:endParaRPr lang="ko-KR" altLang="en-US" sz="18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프로젝트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Amazon Web Service</a:t>
                      </a: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기반</a:t>
                      </a: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설문조사</a:t>
                      </a: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시스템 개발 프로젝트</a:t>
                      </a:r>
                      <a:endParaRPr lang="ko-KR" altLang="en-US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시스템명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ImOnAVote</a:t>
                      </a:r>
                      <a:endParaRPr lang="en-US" altLang="ko-KR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작성자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이주현</a:t>
                      </a:r>
                      <a:endParaRPr lang="ko-KR" altLang="en-US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</a:tr>
              <a:tr h="3600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페이지명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 gridSpan="3"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메인</a:t>
                      </a:r>
                      <a:endParaRPr lang="ko-KR" altLang="en-US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작성일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2024-01-29</a:t>
                      </a:r>
                      <a:endParaRPr lang="en-US" altLang="ko-KR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</a:tr>
              <a:tr h="433145">
                <a:tc rowSpan="2" gridSpan="4"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휴먼명조"/>
                          <a:ea typeface="휴먼명조"/>
                        </a:rPr>
                        <a:t>  </a:t>
                      </a: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</a:txBody>
                  <a:tcPr marL="91440" marR="91440"/>
                </a:tc>
                <a:tc rowSpan="2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페이지 설명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611119">
                <a:tc gridSpan="4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기본 설명</a:t>
                      </a: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]</a:t>
                      </a: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100" b="0"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사용자 접속 메인 화면</a:t>
                      </a:r>
                      <a:endParaRPr lang="ko-KR" altLang="en-US" sz="1100" b="0">
                        <a:latin typeface="휴먼명조"/>
                        <a:ea typeface="휴먼명조"/>
                      </a:endParaRPr>
                    </a:p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접속권한 </a:t>
                      </a:r>
                      <a:r>
                        <a:rPr lang="en-US" altLang="ko-KR" sz="1100" b="0">
                          <a:latin typeface="휴먼명조"/>
                          <a:ea typeface="휴먼명조"/>
                        </a:rPr>
                        <a:t>: </a:t>
                      </a: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사용자</a:t>
                      </a:r>
                      <a:endParaRPr lang="ko-KR" altLang="en-US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추가 설명</a:t>
                      </a: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]</a:t>
                      </a: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현재 본인의 설문 화면 접속</a:t>
                      </a:r>
                      <a:endParaRPr lang="ko-KR" altLang="en-US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관련 테이블</a:t>
                      </a: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]</a:t>
                      </a: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100" b="0">
                          <a:latin typeface="휴먼명조"/>
                          <a:ea typeface="휴먼명조"/>
                        </a:rPr>
                        <a:t>MEMBER,</a:t>
                      </a: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US" altLang="ko-KR" sz="1100" b="0">
                          <a:latin typeface="휴먼명조"/>
                          <a:ea typeface="휴먼명조"/>
                        </a:rPr>
                        <a:t>SURVEY</a:t>
                      </a: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027" name="그림 10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544" y="2348880"/>
            <a:ext cx="635980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9511" y="188641"/>
          <a:ext cx="8784977" cy="6590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/>
                <a:gridCol w="2667988"/>
                <a:gridCol w="788396"/>
                <a:gridCol w="2440270"/>
                <a:gridCol w="976109"/>
                <a:gridCol w="976109"/>
              </a:tblGrid>
              <a:tr h="504055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1">
                          <a:latin typeface="휴먼명조"/>
                          <a:ea typeface="휴먼명조"/>
                        </a:rPr>
                        <a:t>페이지 레이아웃 정의서</a:t>
                      </a:r>
                      <a:endParaRPr lang="ko-KR" altLang="en-US" sz="18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프로젝트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Amazon Web Service</a:t>
                      </a: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기반</a:t>
                      </a: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설문조사</a:t>
                      </a: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시스템 개발 프로젝트</a:t>
                      </a:r>
                      <a:endParaRPr lang="ko-KR" altLang="en-US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시스템명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ImOnAVote</a:t>
                      </a:r>
                      <a:endParaRPr lang="en-US" altLang="ko-KR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작성자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이주현</a:t>
                      </a:r>
                      <a:endParaRPr lang="ko-KR" altLang="en-US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</a:tr>
              <a:tr h="3600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페이지명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 gridSpan="3"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100">
                          <a:latin typeface="휴먼명조"/>
                          <a:ea typeface="휴먼명조"/>
                        </a:rPr>
                        <a:t>설문 작성 화면</a:t>
                      </a:r>
                      <a:endParaRPr lang="ko-KR" altLang="en-US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작성일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100">
                          <a:latin typeface="휴먼명조"/>
                          <a:ea typeface="휴먼명조"/>
                        </a:rPr>
                        <a:t>2024-01-29</a:t>
                      </a:r>
                      <a:endParaRPr lang="en-US" altLang="ko-KR" sz="1100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</a:tr>
              <a:tr h="433145">
                <a:tc rowSpan="2" gridSpan="4"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휴먼명조"/>
                          <a:ea typeface="휴먼명조"/>
                        </a:rPr>
                        <a:t>  </a:t>
                      </a: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>
                        <a:latin typeface="휴먼명조"/>
                        <a:ea typeface="휴먼명조"/>
                      </a:endParaRPr>
                    </a:p>
                  </a:txBody>
                  <a:tcPr marL="91440" marR="91440"/>
                </a:tc>
                <a:tc rowSpan="2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페이지 설명</a:t>
                      </a:r>
                      <a:endParaRPr lang="ko-KR" altLang="en-US" sz="1100" b="1">
                        <a:latin typeface="휴먼명조"/>
                        <a:ea typeface="휴먼명조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611119">
                <a:tc gridSpan="4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기본 설명</a:t>
                      </a: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]</a:t>
                      </a: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100" b="0"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사용자 접속 설문 작성화면</a:t>
                      </a:r>
                      <a:endParaRPr lang="ko-KR" altLang="en-US" sz="1100" b="0">
                        <a:latin typeface="휴먼명조"/>
                        <a:ea typeface="휴먼명조"/>
                      </a:endParaRPr>
                    </a:p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접속권한 </a:t>
                      </a:r>
                      <a:r>
                        <a:rPr lang="en-US" altLang="ko-KR" sz="1100" b="0">
                          <a:latin typeface="휴먼명조"/>
                          <a:ea typeface="휴먼명조"/>
                        </a:rPr>
                        <a:t>: </a:t>
                      </a: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사용자</a:t>
                      </a:r>
                      <a:endParaRPr lang="ko-KR" altLang="en-US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추가 설명</a:t>
                      </a: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]</a:t>
                      </a: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100" b="0">
                          <a:latin typeface="휴먼명조"/>
                          <a:ea typeface="휴먼명조"/>
                        </a:rPr>
                        <a:t>현재 본인의 설문 작성화면</a:t>
                      </a:r>
                      <a:endParaRPr lang="ko-KR" altLang="en-US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ko-KR" altLang="en-US" sz="1100" b="1">
                          <a:latin typeface="휴먼명조"/>
                          <a:ea typeface="휴먼명조"/>
                        </a:rPr>
                        <a:t>관련 테이블</a:t>
                      </a:r>
                      <a:r>
                        <a:rPr lang="en-US" altLang="ko-KR" sz="1100" b="1">
                          <a:latin typeface="휴먼명조"/>
                          <a:ea typeface="휴먼명조"/>
                        </a:rPr>
                        <a:t>]</a:t>
                      </a: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100" b="1">
                        <a:latin typeface="휴먼명조"/>
                        <a:ea typeface="휴먼명조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100" b="0">
                          <a:latin typeface="휴먼명조"/>
                          <a:ea typeface="휴먼명조"/>
                        </a:rPr>
                        <a:t>SURVEY</a:t>
                      </a:r>
                      <a:endParaRPr lang="en-US" altLang="ko-KR" sz="1100" b="0">
                        <a:latin typeface="휴먼명조"/>
                        <a:ea typeface="휴먼명조"/>
                      </a:endParaRPr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423" y="2276872"/>
            <a:ext cx="6434051" cy="3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2021-05-30T11:40:23.000</dcterms:created>
  <dc:creator>안병욱안병욱</dc:creator>
  <cp:lastModifiedBy>User</cp:lastModifiedBy>
  <dcterms:modified xsi:type="dcterms:W3CDTF">2024-02-03T06:50:30.530</dcterms:modified>
  <cp:revision>23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