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786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9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1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8909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E554-28AF-49E2-AD46-2CBECEBD7C3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80D0B-7FF6-4D47-949C-80FDA182F656}"/>
              </a:ext>
            </a:extLst>
          </p:cNvPr>
          <p:cNvSpPr/>
          <p:nvPr/>
        </p:nvSpPr>
        <p:spPr>
          <a:xfrm>
            <a:off x="611560" y="1706166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9735" y="854893"/>
            <a:ext cx="2798409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I’m On a Vote Service</a:t>
            </a:r>
            <a:endParaRPr lang="en-US" altLang="ko-KR" sz="1000" b="1">
              <a:solidFill>
                <a:schemeClr val="bg1"/>
              </a:solidFill>
            </a:endParaRPr>
          </a:p>
        </p:txBody>
      </p:sp>
      <p:sp>
        <p:nvSpPr>
          <p:cNvPr id="8" name="사각형: 둥근 모서리 3"/>
          <p:cNvSpPr/>
          <p:nvPr/>
        </p:nvSpPr>
        <p:spPr>
          <a:xfrm>
            <a:off x="558730" y="4301974"/>
            <a:ext cx="1450266" cy="23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사용자 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사각형: 둥근 모서리 66"/>
          <p:cNvSpPr/>
          <p:nvPr/>
        </p:nvSpPr>
        <p:spPr>
          <a:xfrm>
            <a:off x="2185630" y="4293096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사용자 전체조회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사각형: 둥근 모서리 70"/>
          <p:cNvSpPr/>
          <p:nvPr/>
        </p:nvSpPr>
        <p:spPr>
          <a:xfrm>
            <a:off x="2185630" y="4631526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사용자 상세조회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사각형: 둥근 모서리 71">
            <a:extLst>
              <a:ext uri="{FF2B5EF4-FFF2-40B4-BE49-F238E27FC236}">
                <a16:creationId xmlns:a16="http://schemas.microsoft.com/office/drawing/2014/main" id="{75CF56EB-26E9-4B0E-A44D-CA90350E4482}"/>
              </a:ext>
            </a:extLst>
          </p:cNvPr>
          <p:cNvSpPr/>
          <p:nvPr/>
        </p:nvSpPr>
        <p:spPr>
          <a:xfrm>
            <a:off x="2185630" y="496995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주문정보</a:t>
            </a:r>
            <a:r>
              <a:rPr lang="ko-KR" altLang="en-US" sz="1000" dirty="0" smtClean="0">
                <a:solidFill>
                  <a:schemeClr val="tx1"/>
                </a:solidFill>
              </a:rPr>
              <a:t>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72">
            <a:extLst>
              <a:ext uri="{FF2B5EF4-FFF2-40B4-BE49-F238E27FC236}">
                <a16:creationId xmlns:a16="http://schemas.microsoft.com/office/drawing/2014/main" id="{721995C0-62F4-4E45-BDC4-AD0FB8383112}"/>
              </a:ext>
            </a:extLst>
          </p:cNvPr>
          <p:cNvSpPr/>
          <p:nvPr/>
        </p:nvSpPr>
        <p:spPr>
          <a:xfrm>
            <a:off x="2185630" y="530838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주문정보</a:t>
            </a:r>
            <a:r>
              <a:rPr lang="ko-KR" altLang="en-US" sz="1000" dirty="0" smtClean="0">
                <a:solidFill>
                  <a:schemeClr val="tx1"/>
                </a:solidFill>
              </a:rPr>
              <a:t>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연결선: 꺾임 5">
            <a:extLst>
              <a:ext uri="{FF2B5EF4-FFF2-40B4-BE49-F238E27FC236}">
                <a16:creationId xmlns:a16="http://schemas.microsoft.com/office/drawing/2014/main" id="{94503D9E-85BE-4454-858E-A36B74D3BAD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2008996" y="4411397"/>
            <a:ext cx="176634" cy="8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73">
            <a:extLst>
              <a:ext uri="{FF2B5EF4-FFF2-40B4-BE49-F238E27FC236}">
                <a16:creationId xmlns:a16="http://schemas.microsoft.com/office/drawing/2014/main" id="{2D2DFB19-7A8B-4DD6-A019-404798FFB12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008996" y="4420275"/>
            <a:ext cx="176634" cy="3295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124">
            <a:extLst>
              <a:ext uri="{FF2B5EF4-FFF2-40B4-BE49-F238E27FC236}">
                <a16:creationId xmlns:a16="http://schemas.microsoft.com/office/drawing/2014/main" id="{E74A245B-0CC6-4F51-8C17-96A87F3A4E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008996" y="4420275"/>
            <a:ext cx="176634" cy="6679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125">
            <a:extLst>
              <a:ext uri="{FF2B5EF4-FFF2-40B4-BE49-F238E27FC236}">
                <a16:creationId xmlns:a16="http://schemas.microsoft.com/office/drawing/2014/main" id="{70FC9CBC-0264-4A92-9E1C-F819107BC9F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008996" y="4420275"/>
            <a:ext cx="176634" cy="1006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75"/>
          <p:cNvSpPr/>
          <p:nvPr/>
        </p:nvSpPr>
        <p:spPr>
          <a:xfrm>
            <a:off x="611560" y="2434896"/>
            <a:ext cx="1450266" cy="23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사각형: 둥근 모서리 126"/>
          <p:cNvSpPr/>
          <p:nvPr/>
        </p:nvSpPr>
        <p:spPr>
          <a:xfrm>
            <a:off x="2238460" y="2433110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 전체조회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사각형: 둥근 모서리 127"/>
          <p:cNvSpPr/>
          <p:nvPr/>
        </p:nvSpPr>
        <p:spPr>
          <a:xfrm>
            <a:off x="2238460" y="2736253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 상세조회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사각형: 둥근 모서리 128"/>
          <p:cNvSpPr/>
          <p:nvPr/>
        </p:nvSpPr>
        <p:spPr>
          <a:xfrm>
            <a:off x="2238460" y="3039396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사각형: 둥근 모서리 129"/>
          <p:cNvSpPr/>
          <p:nvPr/>
        </p:nvSpPr>
        <p:spPr>
          <a:xfrm>
            <a:off x="2238460" y="3342539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설문정보 수정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1" name="연결선: 꺾임 130">
            <a:extLst>
              <a:ext uri="{FF2B5EF4-FFF2-40B4-BE49-F238E27FC236}">
                <a16:creationId xmlns:a16="http://schemas.microsoft.com/office/drawing/2014/main" id="{28CAEF70-B4DE-4A84-9724-0CB7C381952F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2061826" y="2551411"/>
            <a:ext cx="176634" cy="1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31">
            <a:extLst>
              <a:ext uri="{FF2B5EF4-FFF2-40B4-BE49-F238E27FC236}">
                <a16:creationId xmlns:a16="http://schemas.microsoft.com/office/drawing/2014/main" id="{52D4D48F-CD93-4089-A38A-072ADCAC197A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2061826" y="2553197"/>
            <a:ext cx="176634" cy="301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132">
            <a:extLst>
              <a:ext uri="{FF2B5EF4-FFF2-40B4-BE49-F238E27FC236}">
                <a16:creationId xmlns:a16="http://schemas.microsoft.com/office/drawing/2014/main" id="{22B14E7C-C26C-4311-B969-ACBBB507A372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2061826" y="2553197"/>
            <a:ext cx="176634" cy="604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133">
            <a:extLst>
              <a:ext uri="{FF2B5EF4-FFF2-40B4-BE49-F238E27FC236}">
                <a16:creationId xmlns:a16="http://schemas.microsoft.com/office/drawing/2014/main" id="{84B15779-7371-4C4F-8DE8-5F584622BDEB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2061826" y="2553197"/>
            <a:ext cx="176634" cy="907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134"/>
          <p:cNvSpPr/>
          <p:nvPr/>
        </p:nvSpPr>
        <p:spPr>
          <a:xfrm>
            <a:off x="2238460" y="3645383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 정보 삭제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7" name="연결선: 꺾임 136">
            <a:extLst>
              <a:ext uri="{FF2B5EF4-FFF2-40B4-BE49-F238E27FC236}">
                <a16:creationId xmlns:a16="http://schemas.microsoft.com/office/drawing/2014/main" id="{0530E57A-5944-4E6E-8DBD-045B2E664A04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>
            <a:off x="2061826" y="2553197"/>
            <a:ext cx="176634" cy="12104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7524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706166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6" name="사각형: 둥근 모서리 75"/>
          <p:cNvSpPr/>
          <p:nvPr/>
        </p:nvSpPr>
        <p:spPr>
          <a:xfrm>
            <a:off x="611560" y="2434896"/>
            <a:ext cx="1450266" cy="23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회원가입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사각형: 둥근 모서리 126"/>
          <p:cNvSpPr/>
          <p:nvPr/>
        </p:nvSpPr>
        <p:spPr>
          <a:xfrm>
            <a:off x="2238460" y="2433110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회원가입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사각형: 둥근 모서리 127"/>
          <p:cNvSpPr/>
          <p:nvPr/>
        </p:nvSpPr>
        <p:spPr>
          <a:xfrm>
            <a:off x="2238460" y="2736253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ID </a:t>
            </a:r>
            <a:r>
              <a:rPr lang="ko-KR" altLang="en-US" sz="1000">
                <a:solidFill>
                  <a:schemeClr val="tx1"/>
                </a:solidFill>
              </a:rPr>
              <a:t>중복확인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사각형: 둥근 모서리 128"/>
          <p:cNvSpPr/>
          <p:nvPr/>
        </p:nvSpPr>
        <p:spPr>
          <a:xfrm>
            <a:off x="2238460" y="3039396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명의 중복확인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1" name="연결선: 꺾임 130"/>
          <p:cNvCxnSpPr>
            <a:stCxn id="66" idx="3"/>
            <a:endCxn id="67" idx="1"/>
          </p:cNvCxnSpPr>
          <p:nvPr/>
        </p:nvCxnSpPr>
        <p:spPr>
          <a:xfrm flipV="1">
            <a:off x="2061826" y="2551411"/>
            <a:ext cx="176634" cy="17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31">
            <a:extLst>
              <a:ext uri="{FF2B5EF4-FFF2-40B4-BE49-F238E27FC236}">
                <a16:creationId xmlns:a16="http://schemas.microsoft.com/office/drawing/2014/main" id="{52D4D48F-CD93-4089-A38A-072ADCAC197A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2061826" y="2553197"/>
            <a:ext cx="176634" cy="301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132">
            <a:extLst>
              <a:ext uri="{FF2B5EF4-FFF2-40B4-BE49-F238E27FC236}">
                <a16:creationId xmlns:a16="http://schemas.microsoft.com/office/drawing/2014/main" id="{22B14E7C-C26C-4311-B969-ACBBB507A372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2061826" y="2553197"/>
            <a:ext cx="176634" cy="604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172795" y="854893"/>
            <a:ext cx="2798409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I’m On a Vote Service</a:t>
            </a:r>
            <a:endParaRPr lang="en-US" altLang="ko-KR" sz="1000" b="1">
              <a:solidFill>
                <a:schemeClr val="bg1"/>
              </a:solidFill>
            </a:endParaRPr>
          </a:p>
        </p:txBody>
      </p:sp>
      <p:sp>
        <p:nvSpPr>
          <p:cNvPr id="79" name="사각형: 둥근 모서리 75"/>
          <p:cNvSpPr/>
          <p:nvPr/>
        </p:nvSpPr>
        <p:spPr>
          <a:xfrm>
            <a:off x="611560" y="3573016"/>
            <a:ext cx="1450266" cy="23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로그인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0" name="사각형: 둥근 모서리 75"/>
          <p:cNvSpPr/>
          <p:nvPr/>
        </p:nvSpPr>
        <p:spPr>
          <a:xfrm>
            <a:off x="611560" y="4128503"/>
            <a:ext cx="1450266" cy="23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로그아웃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1" name="사각형: 둥근 모서리 75"/>
          <p:cNvSpPr/>
          <p:nvPr/>
        </p:nvSpPr>
        <p:spPr>
          <a:xfrm>
            <a:off x="611560" y="4725144"/>
            <a:ext cx="1450266" cy="23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회원정보수정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3" name="꺾인 연결선 82"/>
          <p:cNvCxnSpPr/>
          <p:nvPr/>
        </p:nvCxnSpPr>
        <p:spPr>
          <a:xfrm>
            <a:off x="2061826" y="4869160"/>
            <a:ext cx="349934" cy="3137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126"/>
          <p:cNvSpPr/>
          <p:nvPr/>
        </p:nvSpPr>
        <p:spPr>
          <a:xfrm>
            <a:off x="2411760" y="5064607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휴면</a:t>
            </a:r>
            <a:r>
              <a:rPr lang="en-US" altLang="ko-KR" sz="1000">
                <a:solidFill>
                  <a:schemeClr val="tx1"/>
                </a:solidFill>
              </a:rPr>
              <a:t>ID </a:t>
            </a:r>
            <a:r>
              <a:rPr lang="ko-KR" altLang="en-US" sz="1000">
                <a:solidFill>
                  <a:schemeClr val="tx1"/>
                </a:solidFill>
              </a:rPr>
              <a:t>처리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6" name="연결선: 꺾임 130"/>
          <p:cNvCxnSpPr/>
          <p:nvPr/>
        </p:nvCxnSpPr>
        <p:spPr>
          <a:xfrm>
            <a:off x="2051720" y="4867572"/>
            <a:ext cx="360040" cy="1588"/>
          </a:xfrm>
          <a:prstGeom prst="bentConnector3">
            <a:avLst>
              <a:gd name="adj1" fmla="val 52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126"/>
          <p:cNvSpPr/>
          <p:nvPr/>
        </p:nvSpPr>
        <p:spPr>
          <a:xfrm>
            <a:off x="2401654" y="4776575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 수정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8" name="사각형: 둥근 모서리 75"/>
          <p:cNvSpPr/>
          <p:nvPr/>
        </p:nvSpPr>
        <p:spPr>
          <a:xfrm>
            <a:off x="4777918" y="2472319"/>
            <a:ext cx="1450266" cy="23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회원탈퇴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4829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72795" y="854893"/>
            <a:ext cx="2798409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I’m On a Vote Service</a:t>
            </a:r>
            <a:endParaRPr lang="en-US" altLang="ko-KR" sz="1000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706166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설문지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" name="사각형: 둥근 모서리 75"/>
          <p:cNvSpPr/>
          <p:nvPr/>
        </p:nvSpPr>
        <p:spPr>
          <a:xfrm>
            <a:off x="611560" y="2434896"/>
            <a:ext cx="1450266" cy="2366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 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사각형: 둥근 모서리 126"/>
          <p:cNvSpPr/>
          <p:nvPr/>
        </p:nvSpPr>
        <p:spPr>
          <a:xfrm>
            <a:off x="2238460" y="2433110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 전체 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" name="선 9"/>
          <p:cNvCxnSpPr>
            <a:stCxn id="6" idx="3"/>
            <a:endCxn id="9" idx="1"/>
          </p:cNvCxnSpPr>
          <p:nvPr/>
        </p:nvCxnSpPr>
        <p:spPr>
          <a:xfrm flipV="1">
            <a:off x="2061826" y="2551410"/>
            <a:ext cx="176634" cy="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26"/>
          <p:cNvSpPr/>
          <p:nvPr/>
        </p:nvSpPr>
        <p:spPr>
          <a:xfrm>
            <a:off x="2257638" y="2832359"/>
            <a:ext cx="1450266" cy="23660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설문 상세조회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6" idx="3"/>
            <a:endCxn id="12" idx="1"/>
          </p:cNvCxnSpPr>
          <p:nvPr/>
        </p:nvCxnSpPr>
        <p:spPr>
          <a:xfrm>
            <a:off x="2061826" y="2553196"/>
            <a:ext cx="195812" cy="3974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513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30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2021-02-21T10:30:03.000</dcterms:created>
  <dc:creator>안병욱안병욱</dc:creator>
  <cp:lastModifiedBy>User</cp:lastModifiedBy>
  <dcterms:modified xsi:type="dcterms:W3CDTF">2024-01-03T12:07:33.472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