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3" r:id="rId4"/>
    <p:sldId id="257" r:id="rId5"/>
    <p:sldId id="258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A1D-94E7-4048-9F37-007C6ADA97A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A1D-94E7-4048-9F37-007C6ADA97A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A1D-94E7-4048-9F37-007C6ADA97A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A1D-94E7-4048-9F37-007C6ADA97A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A1D-94E7-4048-9F37-007C6ADA97A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A1D-94E7-4048-9F37-007C6ADA97A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A1D-94E7-4048-9F37-007C6ADA97A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A1D-94E7-4048-9F37-007C6ADA97A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A1D-94E7-4048-9F37-007C6ADA97A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A1D-94E7-4048-9F37-007C6ADA97A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A1D-94E7-4048-9F37-007C6ADA97A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9CA1D-94E7-4048-9F37-007C6ADA97AB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0-11 at 14.56.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766"/>
            <a:ext cx="9144000" cy="63584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hatsApp Image 2023-10-11 at 14.37.5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-1571660"/>
            <a:ext cx="7858179" cy="92155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0-11 at 14.56.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9144000" cy="635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0-11 at 14.38.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942975"/>
            <a:ext cx="7458075" cy="4972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0-11 at 14.38.5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0" y="0"/>
            <a:ext cx="871721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0-11 at 14.40.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05245"/>
            <a:ext cx="8231057" cy="62955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0-11 at 14.40.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47324"/>
            <a:ext cx="8429683" cy="67633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0-11 at 14.57.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9144000" cy="635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princy</dc:creator>
  <cp:lastModifiedBy>princy</cp:lastModifiedBy>
  <cp:revision>2</cp:revision>
  <dcterms:created xsi:type="dcterms:W3CDTF">2023-10-11T09:19:13Z</dcterms:created>
  <dcterms:modified xsi:type="dcterms:W3CDTF">2023-10-11T09:30:51Z</dcterms:modified>
</cp:coreProperties>
</file>