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5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CA1D-94E7-4048-9F37-007C6ADA97AB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64EAE-CA9D-457D-B4C3-C2433A2E8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56.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66"/>
            <a:ext cx="9144000" cy="63584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8 at 14.00.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49598"/>
            <a:ext cx="6286544" cy="6413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8 at 14.12.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8 at 14.00.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38.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" y="0"/>
            <a:ext cx="871721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40.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05245"/>
            <a:ext cx="8231057" cy="6295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40.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324"/>
            <a:ext cx="8429683" cy="6763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10-11 at 14.57.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princy</dc:creator>
  <cp:lastModifiedBy>princy</cp:lastModifiedBy>
  <cp:revision>4</cp:revision>
  <dcterms:created xsi:type="dcterms:W3CDTF">2023-10-11T09:19:13Z</dcterms:created>
  <dcterms:modified xsi:type="dcterms:W3CDTF">2023-10-18T08:43:56Z</dcterms:modified>
</cp:coreProperties>
</file>