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0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80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0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3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06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2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0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03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10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56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4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04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5F3E-324B-404F-A61F-4451C5ACB0E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20A11B-B85C-4AF5-BD44-C629FE5C5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99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Lab1 Kevin Number Detector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106000215 </a:t>
            </a:r>
            <a:r>
              <a:rPr lang="zh-TW" altLang="en-US" dirty="0" smtClean="0"/>
              <a:t>江承翰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8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Karnaugh</a:t>
            </a:r>
            <a:r>
              <a:rPr lang="en-US" altLang="zh-TW" dirty="0" smtClean="0"/>
              <a:t> map of Kevin number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46" y="2133600"/>
            <a:ext cx="3733734" cy="3778250"/>
          </a:xfrm>
        </p:spPr>
      </p:pic>
    </p:spTree>
    <p:extLst>
      <p:ext uri="{BB962C8B-B14F-4D97-AF65-F5344CB8AC3E}">
        <p14:creationId xmlns:p14="http://schemas.microsoft.com/office/powerpoint/2010/main" val="33396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Condition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 = in[2]'in[1]'in[0] + in[3]'in[1]'in[0] + in[3]in[2]in[0]' + in[3]in[1]in[0]' + in[3]'in[2]in[1]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6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Schematic graph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69" y="1905000"/>
            <a:ext cx="3478398" cy="4785971"/>
          </a:xfrm>
        </p:spPr>
      </p:pic>
      <p:sp>
        <p:nvSpPr>
          <p:cNvPr id="5" name="文字方塊 4"/>
          <p:cNvSpPr txBox="1"/>
          <p:nvPr/>
        </p:nvSpPr>
        <p:spPr>
          <a:xfrm>
            <a:off x="2592925" y="2302625"/>
            <a:ext cx="2186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A:in[3]</a:t>
            </a:r>
          </a:p>
          <a:p>
            <a:r>
              <a:rPr lang="en-US" altLang="zh-TW" dirty="0" smtClean="0"/>
              <a:t>B:in[2]</a:t>
            </a:r>
          </a:p>
          <a:p>
            <a:r>
              <a:rPr lang="en-US" altLang="zh-TW" dirty="0" smtClean="0"/>
              <a:t>C:in[1]</a:t>
            </a:r>
          </a:p>
          <a:p>
            <a:r>
              <a:rPr lang="en-US" altLang="zh-TW" dirty="0" smtClean="0"/>
              <a:t>D:in[0]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36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 results: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9143999" cy="4953000"/>
          </a:xfrm>
        </p:spPr>
      </p:pic>
    </p:spTree>
    <p:extLst>
      <p:ext uri="{BB962C8B-B14F-4D97-AF65-F5344CB8AC3E}">
        <p14:creationId xmlns:p14="http://schemas.microsoft.com/office/powerpoint/2010/main" val="414543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Testbench</a:t>
            </a:r>
            <a:r>
              <a:rPr lang="zh-TW" altLang="en-US" dirty="0" smtClean="0"/>
              <a:t>的判斷部分 有使用到 </a:t>
            </a:r>
            <a:r>
              <a:rPr lang="en-US" altLang="zh-TW" dirty="0" smtClean="0"/>
              <a:t>“===</a:t>
            </a:r>
            <a:r>
              <a:rPr lang="zh-TW" altLang="en-US" dirty="0" smtClean="0"/>
              <a:t>” 的符號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一開始並不知道三個</a:t>
            </a:r>
            <a:r>
              <a:rPr lang="en-US" altLang="zh-TW" dirty="0" smtClean="0"/>
              <a:t> ‘=’</a:t>
            </a:r>
            <a:r>
              <a:rPr lang="zh-TW" altLang="en-US" dirty="0" smtClean="0"/>
              <a:t> 符號的含意，後來詢問助教之後才知道在</a:t>
            </a:r>
            <a:r>
              <a:rPr lang="en-US" altLang="zh-TW" dirty="0" smtClean="0"/>
              <a:t>JS</a:t>
            </a:r>
            <a:r>
              <a:rPr lang="zh-TW" altLang="en-US" dirty="0" smtClean="0"/>
              <a:t>裡面也有這樣的語法，大概了解了全等符號所代表的概念。不過為了證實我的猜測，我還是上網查詢了相關資料，大略解釋是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嚴格</a:t>
            </a:r>
            <a:r>
              <a:rPr lang="zh-TW" altLang="en-US" dirty="0"/>
              <a:t>相等比較兩個值，而被比較的兩個值都不會轉換成其他型別。如果值是不同型別，就會被視為不相等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也就是說，由於</a:t>
            </a:r>
            <a:r>
              <a:rPr lang="en-US" altLang="zh-TW" dirty="0" smtClean="0"/>
              <a:t>1’bx</a:t>
            </a:r>
            <a:r>
              <a:rPr lang="zh-TW" altLang="en-US" dirty="0" smtClean="0"/>
              <a:t>的值並未被指定，因此若是在使用</a:t>
            </a:r>
            <a:r>
              <a:rPr lang="en-US" altLang="zh-TW" dirty="0" smtClean="0"/>
              <a:t>‘==’</a:t>
            </a:r>
            <a:r>
              <a:rPr lang="zh-TW" altLang="en-US" dirty="0" smtClean="0"/>
              <a:t>符號的情況下，有可能會導致</a:t>
            </a:r>
            <a:r>
              <a:rPr lang="en-US" altLang="zh-TW" dirty="0" smtClean="0"/>
              <a:t>1’b0</a:t>
            </a:r>
            <a:r>
              <a:rPr lang="zh-TW" altLang="en-US" dirty="0"/>
              <a:t>、</a:t>
            </a:r>
            <a:r>
              <a:rPr lang="en-US" altLang="zh-TW" dirty="0" smtClean="0"/>
              <a:t>1’b1</a:t>
            </a:r>
            <a:r>
              <a:rPr lang="zh-TW" altLang="en-US" dirty="0" smtClean="0"/>
              <a:t>與</a:t>
            </a:r>
            <a:r>
              <a:rPr lang="en-US" altLang="zh-TW" dirty="0" smtClean="0"/>
              <a:t>1’bx</a:t>
            </a:r>
            <a:r>
              <a:rPr lang="zh-TW" altLang="en-US" dirty="0" smtClean="0"/>
              <a:t>都會符合</a:t>
            </a:r>
            <a:r>
              <a:rPr lang="en-US" altLang="zh-TW" dirty="0" smtClean="0"/>
              <a:t>1’bx</a:t>
            </a:r>
            <a:r>
              <a:rPr lang="zh-TW" altLang="en-US" dirty="0" smtClean="0"/>
              <a:t>的條件，因此使用</a:t>
            </a:r>
            <a:r>
              <a:rPr lang="en-US" altLang="zh-TW" dirty="0" smtClean="0"/>
              <a:t>‘===’</a:t>
            </a:r>
            <a:r>
              <a:rPr lang="zh-TW" altLang="en-US" dirty="0" smtClean="0"/>
              <a:t>可以強制在完全等於</a:t>
            </a:r>
            <a:r>
              <a:rPr lang="en-US" altLang="zh-TW" dirty="0" smtClean="0"/>
              <a:t>1’bx</a:t>
            </a:r>
            <a:r>
              <a:rPr lang="zh-TW" altLang="en-US" dirty="0" smtClean="0"/>
              <a:t>的情況下才會符合條件判斷。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97289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213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Lab1 Kevin Number Detector</vt:lpstr>
      <vt:lpstr>Karnaugh map of Kevin number</vt:lpstr>
      <vt:lpstr>Condition statement</vt:lpstr>
      <vt:lpstr>Schematic graph</vt:lpstr>
      <vt:lpstr>Simulation results:</vt:lpstr>
      <vt:lpstr>Problem encountered</vt:lpstr>
    </vt:vector>
  </TitlesOfParts>
  <Company>國立清華大學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Kevin Number Detector</dc:title>
  <dc:creator>承翰 江</dc:creator>
  <cp:lastModifiedBy>承翰 江</cp:lastModifiedBy>
  <cp:revision>7</cp:revision>
  <dcterms:created xsi:type="dcterms:W3CDTF">2019-03-11T12:19:32Z</dcterms:created>
  <dcterms:modified xsi:type="dcterms:W3CDTF">2019-03-11T13:20:41Z</dcterms:modified>
</cp:coreProperties>
</file>